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9309100" cy="7023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8" d="100"/>
          <a:sy n="98" d="100"/>
        </p:scale>
        <p:origin x="15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9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8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50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0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9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31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1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6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8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05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4A61B-1F98-4D53-B69D-7166083A9D87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F3DAB-E2A2-4BB0-A453-7764C9B3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4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right.webex.com/wright/j.php?MTID=mb580b8bc55ea8f8153b733e4e0a6ae3c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49A1CD-FE8D-4580-BFF2-72705D861E4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8535" y="-282102"/>
            <a:ext cx="10976042" cy="82320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2841E5-BC20-469B-9949-C7A79B55774B}"/>
              </a:ext>
            </a:extLst>
          </p:cNvPr>
          <p:cNvSpPr txBox="1"/>
          <p:nvPr/>
        </p:nvSpPr>
        <p:spPr>
          <a:xfrm>
            <a:off x="0" y="1725142"/>
            <a:ext cx="1016540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Fall 2024 Seminar Series</a:t>
            </a:r>
          </a:p>
          <a:p>
            <a:pPr algn="ctr"/>
            <a:endParaRPr lang="en-US" dirty="0"/>
          </a:p>
          <a:p>
            <a:pPr algn="ctr"/>
            <a:r>
              <a:rPr lang="en-US" sz="2400" b="1" dirty="0"/>
              <a:t>Monday, October 7</a:t>
            </a:r>
            <a:r>
              <a:rPr lang="en-US" sz="2400" b="1" baseline="30000" dirty="0"/>
              <a:t>th</a:t>
            </a:r>
            <a:r>
              <a:rPr lang="en-US" sz="2400" b="1" dirty="0"/>
              <a:t>  </a:t>
            </a:r>
            <a:r>
              <a:rPr lang="en-US" sz="2400" dirty="0"/>
              <a:t>in 101 Neuroscience Engineering Collaboration Building</a:t>
            </a:r>
          </a:p>
          <a:p>
            <a:pPr algn="ctr"/>
            <a:endParaRPr lang="en-US" sz="2400" dirty="0"/>
          </a:p>
          <a:p>
            <a:pPr algn="ctr"/>
            <a:r>
              <a:rPr lang="en-US" sz="3600" b="1" dirty="0"/>
              <a:t>Megan </a:t>
            </a:r>
            <a:r>
              <a:rPr lang="en-US" sz="3600" b="1" dirty="0" err="1"/>
              <a:t>Rúa</a:t>
            </a:r>
            <a:endParaRPr lang="en-US" sz="3600" b="1" dirty="0"/>
          </a:p>
          <a:p>
            <a:pPr algn="ctr"/>
            <a:endParaRPr lang="en-US" sz="2400" dirty="0"/>
          </a:p>
          <a:p>
            <a:pPr algn="ctr"/>
            <a:r>
              <a:rPr lang="en-US" sz="3600" b="1" dirty="0"/>
              <a:t>Wright State Ur </a:t>
            </a:r>
            <a:r>
              <a:rPr lang="en-US" sz="3600" b="1"/>
              <a:t>Microbial Musings</a:t>
            </a:r>
            <a:r>
              <a:rPr lang="en-US" sz="3600" b="1" dirty="0"/>
              <a:t>: “Missives from my Sabbatical”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Hosted by Lynn Hartzler, PhD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Please join us in person in 101 NEC or online at </a:t>
            </a:r>
          </a:p>
          <a:p>
            <a:pPr algn="ctr"/>
            <a:r>
              <a:rPr lang="en-US" sz="1200" dirty="0">
                <a:hlinkClick r:id="rId3"/>
              </a:rPr>
              <a:t>https://wright.webex.com/wright/j.php?MTID=mb580b8bc55ea8f8153b733e4e0a6ae3c</a:t>
            </a:r>
            <a:r>
              <a:rPr lang="en-US" sz="1200" dirty="0"/>
              <a:t> 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Graphic 1">
            <a:extLst>
              <a:ext uri="{FF2B5EF4-FFF2-40B4-BE49-F238E27FC236}">
                <a16:creationId xmlns:a16="http://schemas.microsoft.com/office/drawing/2014/main" id="{DC8C994F-C842-4E80-A3A6-FB1D09E1DFE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31012" y="-311292"/>
            <a:ext cx="6071870" cy="242633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99F77C8-F5D0-4796-9048-7FB02758D1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76491" y="5163682"/>
            <a:ext cx="1521487" cy="15214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9F7AA3-68F0-4B36-B279-37B6879A9718}"/>
              </a:ext>
            </a:extLst>
          </p:cNvPr>
          <p:cNvSpPr txBox="1"/>
          <p:nvPr/>
        </p:nvSpPr>
        <p:spPr>
          <a:xfrm>
            <a:off x="4046601" y="2615799"/>
            <a:ext cx="2255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1:25-2:20 PM</a:t>
            </a:r>
          </a:p>
        </p:txBody>
      </p:sp>
    </p:spTree>
    <p:extLst>
      <p:ext uri="{BB962C8B-B14F-4D97-AF65-F5344CB8AC3E}">
        <p14:creationId xmlns:p14="http://schemas.microsoft.com/office/powerpoint/2010/main" val="1267115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64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Hartzler</dc:creator>
  <cp:lastModifiedBy>Schock, Donna</cp:lastModifiedBy>
  <cp:revision>12</cp:revision>
  <cp:lastPrinted>2024-10-01T12:53:11Z</cp:lastPrinted>
  <dcterms:created xsi:type="dcterms:W3CDTF">2024-09-04T15:56:32Z</dcterms:created>
  <dcterms:modified xsi:type="dcterms:W3CDTF">2024-10-01T12:53:52Z</dcterms:modified>
</cp:coreProperties>
</file>