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3.xml" ContentType="application/vnd.openxmlformats-officedocument.theme+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4.xml" ContentType="application/vnd.openxmlformats-officedocument.theme+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5.xml" ContentType="application/vnd.openxmlformats-officedocument.theme+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6.xml" ContentType="application/vnd.openxmlformats-officedocument.theme+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7.xml" ContentType="application/vnd.openxmlformats-officedocument.theme+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theme/theme8.xml" ContentType="application/vnd.openxmlformats-officedocument.theme+xml"/>
  <Override PartName="/ppt/theme/theme9.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2" r:id="rId1"/>
    <p:sldMasterId id="2147483666" r:id="rId2"/>
    <p:sldMasterId id="2147483670" r:id="rId3"/>
    <p:sldMasterId id="2147483674" r:id="rId4"/>
    <p:sldMasterId id="2147483678" r:id="rId5"/>
    <p:sldMasterId id="2147483682" r:id="rId6"/>
    <p:sldMasterId id="2147483697" r:id="rId7"/>
    <p:sldMasterId id="2147483685" r:id="rId8"/>
  </p:sldMasterIdLst>
  <p:notesMasterIdLst>
    <p:notesMasterId r:id="rId17"/>
  </p:notesMasterIdLst>
  <p:sldIdLst>
    <p:sldId id="265" r:id="rId9"/>
    <p:sldId id="305" r:id="rId10"/>
    <p:sldId id="306" r:id="rId11"/>
    <p:sldId id="307" r:id="rId12"/>
    <p:sldId id="312" r:id="rId13"/>
    <p:sldId id="330" r:id="rId14"/>
    <p:sldId id="317" r:id="rId15"/>
    <p:sldId id="284" r:id="rId16"/>
  </p:sldIdLst>
  <p:sldSz cx="9144000" cy="5143500" type="screen16x9"/>
  <p:notesSz cx="6858000" cy="9144000"/>
  <p:defaultTextStyle>
    <a:defPPr>
      <a:defRPr lang="en-US"/>
    </a:defPPr>
    <a:lvl1pPr marL="0" algn="l" defTabSz="685783" rtl="0" eaLnBrk="1" latinLnBrk="0" hangingPunct="1">
      <a:defRPr sz="1350" kern="1200">
        <a:solidFill>
          <a:schemeClr val="tx1"/>
        </a:solidFill>
        <a:latin typeface="+mn-lt"/>
        <a:ea typeface="+mn-ea"/>
        <a:cs typeface="+mn-cs"/>
      </a:defRPr>
    </a:lvl1pPr>
    <a:lvl2pPr marL="342892" algn="l" defTabSz="685783" rtl="0" eaLnBrk="1" latinLnBrk="0" hangingPunct="1">
      <a:defRPr sz="1350" kern="1200">
        <a:solidFill>
          <a:schemeClr val="tx1"/>
        </a:solidFill>
        <a:latin typeface="+mn-lt"/>
        <a:ea typeface="+mn-ea"/>
        <a:cs typeface="+mn-cs"/>
      </a:defRPr>
    </a:lvl2pPr>
    <a:lvl3pPr marL="685783" algn="l" defTabSz="685783" rtl="0" eaLnBrk="1" latinLnBrk="0" hangingPunct="1">
      <a:defRPr sz="1350" kern="1200">
        <a:solidFill>
          <a:schemeClr val="tx1"/>
        </a:solidFill>
        <a:latin typeface="+mn-lt"/>
        <a:ea typeface="+mn-ea"/>
        <a:cs typeface="+mn-cs"/>
      </a:defRPr>
    </a:lvl3pPr>
    <a:lvl4pPr marL="1028675" algn="l" defTabSz="685783" rtl="0" eaLnBrk="1" latinLnBrk="0" hangingPunct="1">
      <a:defRPr sz="1350" kern="1200">
        <a:solidFill>
          <a:schemeClr val="tx1"/>
        </a:solidFill>
        <a:latin typeface="+mn-lt"/>
        <a:ea typeface="+mn-ea"/>
        <a:cs typeface="+mn-cs"/>
      </a:defRPr>
    </a:lvl4pPr>
    <a:lvl5pPr marL="1371566" algn="l" defTabSz="685783" rtl="0" eaLnBrk="1" latinLnBrk="0" hangingPunct="1">
      <a:defRPr sz="1350" kern="1200">
        <a:solidFill>
          <a:schemeClr val="tx1"/>
        </a:solidFill>
        <a:latin typeface="+mn-lt"/>
        <a:ea typeface="+mn-ea"/>
        <a:cs typeface="+mn-cs"/>
      </a:defRPr>
    </a:lvl5pPr>
    <a:lvl6pPr marL="1714457" algn="l" defTabSz="685783" rtl="0" eaLnBrk="1" latinLnBrk="0" hangingPunct="1">
      <a:defRPr sz="1350" kern="1200">
        <a:solidFill>
          <a:schemeClr val="tx1"/>
        </a:solidFill>
        <a:latin typeface="+mn-lt"/>
        <a:ea typeface="+mn-ea"/>
        <a:cs typeface="+mn-cs"/>
      </a:defRPr>
    </a:lvl6pPr>
    <a:lvl7pPr marL="2057348" algn="l" defTabSz="685783" rtl="0" eaLnBrk="1" latinLnBrk="0" hangingPunct="1">
      <a:defRPr sz="1350" kern="1200">
        <a:solidFill>
          <a:schemeClr val="tx1"/>
        </a:solidFill>
        <a:latin typeface="+mn-lt"/>
        <a:ea typeface="+mn-ea"/>
        <a:cs typeface="+mn-cs"/>
      </a:defRPr>
    </a:lvl7pPr>
    <a:lvl8pPr marL="2400240" algn="l" defTabSz="685783" rtl="0" eaLnBrk="1" latinLnBrk="0" hangingPunct="1">
      <a:defRPr sz="1350" kern="1200">
        <a:solidFill>
          <a:schemeClr val="tx1"/>
        </a:solidFill>
        <a:latin typeface="+mn-lt"/>
        <a:ea typeface="+mn-ea"/>
        <a:cs typeface="+mn-cs"/>
      </a:defRPr>
    </a:lvl8pPr>
    <a:lvl9pPr marL="2743132" algn="l" defTabSz="685783" rtl="0" eaLnBrk="1" latinLnBrk="0" hangingPunct="1">
      <a:defRPr sz="135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11"/>
    <p:restoredTop sz="59530" autoAdjust="0"/>
  </p:normalViewPr>
  <p:slideViewPr>
    <p:cSldViewPr snapToGrid="0" snapToObjects="1">
      <p:cViewPr varScale="1">
        <p:scale>
          <a:sx n="91" d="100"/>
          <a:sy n="91" d="100"/>
        </p:scale>
        <p:origin x="2184" y="78"/>
      </p:cViewPr>
      <p:guideLst/>
    </p:cSldViewPr>
  </p:slideViewPr>
  <p:notesTextViewPr>
    <p:cViewPr>
      <p:scale>
        <a:sx n="3" d="2"/>
        <a:sy n="3" d="2"/>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Master" Target="slideMasters/slideMaster8.xml"/><Relationship Id="rId13" Type="http://schemas.openxmlformats.org/officeDocument/2006/relationships/slide" Target="slides/slide5.xml"/><Relationship Id="rId18" Type="http://schemas.openxmlformats.org/officeDocument/2006/relationships/presProps" Target="presProps.xml"/><Relationship Id="rId3" Type="http://schemas.openxmlformats.org/officeDocument/2006/relationships/slideMaster" Target="slideMasters/slideMaster3.xml"/><Relationship Id="rId21" Type="http://schemas.openxmlformats.org/officeDocument/2006/relationships/tableStyles" Target="tableStyles.xml"/><Relationship Id="rId7" Type="http://schemas.openxmlformats.org/officeDocument/2006/relationships/slideMaster" Target="slideMasters/slideMaster7.xml"/><Relationship Id="rId12" Type="http://schemas.openxmlformats.org/officeDocument/2006/relationships/slide" Target="slides/slide4.xml"/><Relationship Id="rId17"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8.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3.xml"/><Relationship Id="rId5" Type="http://schemas.openxmlformats.org/officeDocument/2006/relationships/slideMaster" Target="slideMasters/slideMaster5.xml"/><Relationship Id="rId15" Type="http://schemas.openxmlformats.org/officeDocument/2006/relationships/slide" Target="slides/slide7.xml"/><Relationship Id="rId10" Type="http://schemas.openxmlformats.org/officeDocument/2006/relationships/slide" Target="slides/slide2.xml"/><Relationship Id="rId19" Type="http://schemas.openxmlformats.org/officeDocument/2006/relationships/viewProps" Target="viewProps.xml"/><Relationship Id="rId4" Type="http://schemas.openxmlformats.org/officeDocument/2006/relationships/slideMaster" Target="slideMasters/slideMaster4.xml"/><Relationship Id="rId9" Type="http://schemas.openxmlformats.org/officeDocument/2006/relationships/slide" Target="slides/slide1.xml"/><Relationship Id="rId14" Type="http://schemas.openxmlformats.org/officeDocument/2006/relationships/slide" Target="slides/slide6.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9.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498BDAB-D383-496B-AF2C-7B15322E2BD5}" type="datetimeFigureOut">
              <a:rPr lang="en-US" smtClean="0"/>
              <a:t>3/20/2024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99F5B64-A2AB-40E0-BA87-A00246091BE3}" type="slidenum">
              <a:rPr lang="en-US" smtClean="0"/>
              <a:t>‹#›</a:t>
            </a:fld>
            <a:endParaRPr lang="en-US"/>
          </a:p>
        </p:txBody>
      </p:sp>
    </p:spTree>
    <p:extLst>
      <p:ext uri="{BB962C8B-B14F-4D97-AF65-F5344CB8AC3E}">
        <p14:creationId xmlns:p14="http://schemas.microsoft.com/office/powerpoint/2010/main" val="83028485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99F5B64-A2AB-40E0-BA87-A00246091BE3}" type="slidenum">
              <a:rPr lang="en-US" smtClean="0"/>
              <a:t>1</a:t>
            </a:fld>
            <a:endParaRPr lang="en-US"/>
          </a:p>
        </p:txBody>
      </p:sp>
    </p:spTree>
    <p:extLst>
      <p:ext uri="{BB962C8B-B14F-4D97-AF65-F5344CB8AC3E}">
        <p14:creationId xmlns:p14="http://schemas.microsoft.com/office/powerpoint/2010/main" val="270591380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99F5B64-A2AB-40E0-BA87-A00246091BE3}" type="slidenum">
              <a:rPr lang="en-US" smtClean="0"/>
              <a:t>2</a:t>
            </a:fld>
            <a:endParaRPr lang="en-US"/>
          </a:p>
        </p:txBody>
      </p:sp>
    </p:spTree>
    <p:extLst>
      <p:ext uri="{BB962C8B-B14F-4D97-AF65-F5344CB8AC3E}">
        <p14:creationId xmlns:p14="http://schemas.microsoft.com/office/powerpoint/2010/main" val="316957989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Second bullet is Enterprise Risk. Third bullet is Internal Audit. Third bullet is Compliance.</a:t>
            </a:r>
          </a:p>
        </p:txBody>
      </p:sp>
      <p:sp>
        <p:nvSpPr>
          <p:cNvPr id="4" name="Slide Number Placeholder 3"/>
          <p:cNvSpPr>
            <a:spLocks noGrp="1"/>
          </p:cNvSpPr>
          <p:nvPr>
            <p:ph type="sldNum" sz="quarter" idx="5"/>
          </p:nvPr>
        </p:nvSpPr>
        <p:spPr/>
        <p:txBody>
          <a:bodyPr/>
          <a:lstStyle/>
          <a:p>
            <a:fld id="{D99F5B64-A2AB-40E0-BA87-A00246091BE3}" type="slidenum">
              <a:rPr lang="en-US" smtClean="0"/>
              <a:t>3</a:t>
            </a:fld>
            <a:endParaRPr lang="en-US"/>
          </a:p>
        </p:txBody>
      </p:sp>
    </p:spTree>
    <p:extLst>
      <p:ext uri="{BB962C8B-B14F-4D97-AF65-F5344CB8AC3E}">
        <p14:creationId xmlns:p14="http://schemas.microsoft.com/office/powerpoint/2010/main" val="381966269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99F5B64-A2AB-40E0-BA87-A00246091BE3}" type="slidenum">
              <a:rPr lang="en-US" smtClean="0"/>
              <a:t>4</a:t>
            </a:fld>
            <a:endParaRPr lang="en-US"/>
          </a:p>
        </p:txBody>
      </p:sp>
    </p:spTree>
    <p:extLst>
      <p:ext uri="{BB962C8B-B14F-4D97-AF65-F5344CB8AC3E}">
        <p14:creationId xmlns:p14="http://schemas.microsoft.com/office/powerpoint/2010/main" val="74402695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99F5B64-A2AB-40E0-BA87-A00246091BE3}" type="slidenum">
              <a:rPr lang="en-US" smtClean="0"/>
              <a:t>5</a:t>
            </a:fld>
            <a:endParaRPr lang="en-US"/>
          </a:p>
        </p:txBody>
      </p:sp>
    </p:spTree>
    <p:extLst>
      <p:ext uri="{BB962C8B-B14F-4D97-AF65-F5344CB8AC3E}">
        <p14:creationId xmlns:p14="http://schemas.microsoft.com/office/powerpoint/2010/main" val="8656512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Culture matters.  A culture of compliance – doing the right thing – matters.  Just think of all the companies having to restructure, sell themselves, go out of business because of ethical issues – Enron (hid debt), MCI </a:t>
            </a:r>
            <a:r>
              <a:rPr lang="en-US" sz="1200" kern="1200" dirty="0" err="1">
                <a:solidFill>
                  <a:schemeClr val="tx1"/>
                </a:solidFill>
                <a:effectLst/>
                <a:latin typeface="+mn-lt"/>
                <a:ea typeface="+mn-ea"/>
                <a:cs typeface="+mn-cs"/>
              </a:rPr>
              <a:t>Worldcom</a:t>
            </a:r>
            <a:r>
              <a:rPr lang="en-US" sz="1200" kern="1200" dirty="0">
                <a:solidFill>
                  <a:schemeClr val="tx1"/>
                </a:solidFill>
                <a:effectLst/>
                <a:latin typeface="+mn-lt"/>
                <a:ea typeface="+mn-ea"/>
                <a:cs typeface="+mn-cs"/>
              </a:rPr>
              <a:t> (spreading expenses), Lehman Brothers (CDO collateralized debt obligation pricing), Tyco (executive theft), GE (using internal transactions as revenue and profits), FTX (executive theft and </a:t>
            </a:r>
            <a:r>
              <a:rPr lang="en-US" sz="1200" kern="1200" dirty="0" err="1">
                <a:solidFill>
                  <a:schemeClr val="tx1"/>
                </a:solidFill>
                <a:effectLst/>
                <a:latin typeface="+mn-lt"/>
                <a:ea typeface="+mn-ea"/>
                <a:cs typeface="+mn-cs"/>
              </a:rPr>
              <a:t>ponzi</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Theranos</a:t>
            </a:r>
            <a:r>
              <a:rPr lang="en-US" sz="1200" kern="1200" dirty="0">
                <a:solidFill>
                  <a:schemeClr val="tx1"/>
                </a:solidFill>
                <a:effectLst/>
                <a:latin typeface="+mn-lt"/>
                <a:ea typeface="+mn-ea"/>
                <a:cs typeface="+mn-cs"/>
              </a:rPr>
              <a:t> (misleading), Wells Fargo (sales pressure), Volkswagen (emissions fraud), Z Best Cleaning (</a:t>
            </a:r>
            <a:r>
              <a:rPr lang="en-US" sz="1200" kern="1200" dirty="0" err="1">
                <a:solidFill>
                  <a:schemeClr val="tx1"/>
                </a:solidFill>
                <a:effectLst/>
                <a:latin typeface="+mn-lt"/>
                <a:ea typeface="+mn-ea"/>
                <a:cs typeface="+mn-cs"/>
              </a:rPr>
              <a:t>ponzi</a:t>
            </a:r>
            <a:r>
              <a:rPr lang="en-US" sz="1200" kern="1200" dirty="0">
                <a:solidFill>
                  <a:schemeClr val="tx1"/>
                </a:solidFill>
                <a:effectLst/>
                <a:latin typeface="+mn-lt"/>
                <a:ea typeface="+mn-ea"/>
                <a:cs typeface="+mn-cs"/>
              </a:rPr>
              <a:t>, made up customers), Columbia/HCA Healthcare (fake </a:t>
            </a:r>
            <a:r>
              <a:rPr lang="en-US" sz="1200" kern="1200" dirty="0" err="1">
                <a:solidFill>
                  <a:schemeClr val="tx1"/>
                </a:solidFill>
                <a:effectLst/>
                <a:latin typeface="+mn-lt"/>
                <a:ea typeface="+mn-ea"/>
                <a:cs typeface="+mn-cs"/>
              </a:rPr>
              <a:t>medicare</a:t>
            </a:r>
            <a:r>
              <a:rPr lang="en-US" sz="1200" kern="1200" dirty="0">
                <a:solidFill>
                  <a:schemeClr val="tx1"/>
                </a:solidFill>
                <a:effectLst/>
                <a:latin typeface="+mn-lt"/>
                <a:ea typeface="+mn-ea"/>
                <a:cs typeface="+mn-cs"/>
              </a:rPr>
              <a:t> billings), Arthur Anderson (shredding documents), Phar-Mor, Global Crossing, HealthSouth, Marsh McLennan (bid rigging), Rite Aid, Xerox, Sunbeam, Toyota Daihatsu (temporary shutdown of all Daihatsu plans for emissions fraud) and many more.  For every one of these, it was identified that employees were aware of the illegal activities going on but most of the companies did not receive reporting about the issues (internally or externally).  The culture is important to an organization and while it can be many different things, for long term success, it should always support the need for compliance and ethical behavior of employees.</a:t>
            </a:r>
          </a:p>
          <a:p>
            <a:endParaRPr lang="en-US" dirty="0"/>
          </a:p>
        </p:txBody>
      </p:sp>
      <p:sp>
        <p:nvSpPr>
          <p:cNvPr id="4" name="Slide Number Placeholder 3"/>
          <p:cNvSpPr>
            <a:spLocks noGrp="1"/>
          </p:cNvSpPr>
          <p:nvPr>
            <p:ph type="sldNum" sz="quarter" idx="5"/>
          </p:nvPr>
        </p:nvSpPr>
        <p:spPr/>
        <p:txBody>
          <a:bodyPr/>
          <a:lstStyle/>
          <a:p>
            <a:fld id="{D99F5B64-A2AB-40E0-BA87-A00246091BE3}" type="slidenum">
              <a:rPr lang="en-US" smtClean="0"/>
              <a:t>7</a:t>
            </a:fld>
            <a:endParaRPr lang="en-US"/>
          </a:p>
        </p:txBody>
      </p:sp>
    </p:spTree>
    <p:extLst>
      <p:ext uri="{BB962C8B-B14F-4D97-AF65-F5344CB8AC3E}">
        <p14:creationId xmlns:p14="http://schemas.microsoft.com/office/powerpoint/2010/main" val="287432271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457200" y="726282"/>
            <a:ext cx="8229600" cy="1102519"/>
          </a:xfrm>
          <a:prstGeom prst="rect">
            <a:avLst/>
          </a:prstGeom>
        </p:spPr>
        <p:txBody>
          <a:bodyPr/>
          <a:lstStyle>
            <a:lvl1pPr>
              <a:defRPr b="1">
                <a:solidFill>
                  <a:schemeClr val="bg1"/>
                </a:solidFill>
                <a:latin typeface="Arial"/>
                <a:cs typeface="Arial"/>
              </a:defRPr>
            </a:lvl1pPr>
          </a:lstStyle>
          <a:p>
            <a:r>
              <a:rPr lang="en-US" dirty="0"/>
              <a:t>Click to edit Master title style</a:t>
            </a:r>
          </a:p>
        </p:txBody>
      </p:sp>
      <p:sp>
        <p:nvSpPr>
          <p:cNvPr id="3" name="Subtitle 2"/>
          <p:cNvSpPr>
            <a:spLocks noGrp="1"/>
          </p:cNvSpPr>
          <p:nvPr>
            <p:ph type="subTitle" idx="1"/>
          </p:nvPr>
        </p:nvSpPr>
        <p:spPr>
          <a:xfrm>
            <a:off x="1371600" y="2043113"/>
            <a:ext cx="6400800" cy="1314450"/>
          </a:xfrm>
          <a:prstGeom prst="rect">
            <a:avLst/>
          </a:prstGeom>
        </p:spPr>
        <p:txBody>
          <a:bodyPr/>
          <a:lstStyle>
            <a:lvl1pPr marL="0" indent="0" algn="ctr">
              <a:buNone/>
              <a:defRPr>
                <a:solidFill>
                  <a:schemeClr val="bg1"/>
                </a:solidFill>
                <a:latin typeface="Arial"/>
                <a:cs typeface="Arial"/>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en-US" dirty="0"/>
              <a:t>Click to edit Master subtitle style</a:t>
            </a:r>
          </a:p>
        </p:txBody>
      </p:sp>
      <p:sp>
        <p:nvSpPr>
          <p:cNvPr id="4" name="Date Placeholder 3"/>
          <p:cNvSpPr>
            <a:spLocks noGrp="1"/>
          </p:cNvSpPr>
          <p:nvPr>
            <p:ph type="dt" sz="half" idx="10"/>
          </p:nvPr>
        </p:nvSpPr>
        <p:spPr>
          <a:xfrm>
            <a:off x="457200" y="4767263"/>
            <a:ext cx="2133600" cy="273844"/>
          </a:xfrm>
          <a:prstGeom prst="rect">
            <a:avLst/>
          </a:prstGeom>
        </p:spPr>
        <p:txBody>
          <a:bodyPr/>
          <a:lstStyle>
            <a:lvl1pPr>
              <a:defRPr>
                <a:latin typeface="Arial"/>
                <a:cs typeface="Arial"/>
              </a:defRPr>
            </a:lvl1pPr>
          </a:lstStyle>
          <a:p>
            <a:fld id="{CC3BD2BA-2883-FD40-805C-007EC2993B74}" type="datetimeFigureOut">
              <a:rPr lang="en-US" smtClean="0"/>
              <a:pPr/>
              <a:t>3/20/2024</a:t>
            </a:fld>
            <a:endParaRPr lang="en-US" dirty="0"/>
          </a:p>
        </p:txBody>
      </p:sp>
      <p:sp>
        <p:nvSpPr>
          <p:cNvPr id="5" name="Footer Placeholder 4"/>
          <p:cNvSpPr>
            <a:spLocks noGrp="1"/>
          </p:cNvSpPr>
          <p:nvPr>
            <p:ph type="ftr" sz="quarter" idx="11"/>
          </p:nvPr>
        </p:nvSpPr>
        <p:spPr>
          <a:xfrm>
            <a:off x="3124200" y="4767263"/>
            <a:ext cx="2895600" cy="273844"/>
          </a:xfrm>
          <a:prstGeom prst="rect">
            <a:avLst/>
          </a:prstGeom>
        </p:spPr>
        <p:txBody>
          <a:bodyPr/>
          <a:lstStyle>
            <a:lvl1pPr>
              <a:defRPr>
                <a:latin typeface="Arial"/>
                <a:cs typeface="Arial"/>
              </a:defRPr>
            </a:lvl1pPr>
          </a:lstStyle>
          <a:p>
            <a:endParaRPr lang="en-US"/>
          </a:p>
        </p:txBody>
      </p:sp>
      <p:sp>
        <p:nvSpPr>
          <p:cNvPr id="6" name="Slide Number Placeholder 5"/>
          <p:cNvSpPr>
            <a:spLocks noGrp="1"/>
          </p:cNvSpPr>
          <p:nvPr>
            <p:ph type="sldNum" sz="quarter" idx="12"/>
          </p:nvPr>
        </p:nvSpPr>
        <p:spPr>
          <a:xfrm>
            <a:off x="6553200" y="4767263"/>
            <a:ext cx="2133600" cy="273844"/>
          </a:xfrm>
          <a:prstGeom prst="rect">
            <a:avLst/>
          </a:prstGeom>
        </p:spPr>
        <p:txBody>
          <a:bodyPr/>
          <a:lstStyle>
            <a:lvl1pPr>
              <a:defRPr>
                <a:latin typeface="Arial"/>
                <a:cs typeface="Arial"/>
              </a:defRPr>
            </a:lvl1pPr>
          </a:lstStyle>
          <a:p>
            <a:fld id="{87350AA8-8DCB-AE4B-9C05-A61ED8CA6812}" type="slidenum">
              <a:rPr lang="en-US" smtClean="0"/>
              <a:pPr/>
              <a:t>‹#›</a:t>
            </a:fld>
            <a:endParaRPr lang="en-US"/>
          </a:p>
        </p:txBody>
      </p:sp>
    </p:spTree>
    <p:extLst>
      <p:ext uri="{BB962C8B-B14F-4D97-AF65-F5344CB8AC3E}">
        <p14:creationId xmlns:p14="http://schemas.microsoft.com/office/powerpoint/2010/main" val="122028703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019800" y="564945"/>
            <a:ext cx="2339436" cy="1438026"/>
          </a:xfrm>
          <a:prstGeom prst="rect">
            <a:avLst/>
          </a:prstGeom>
        </p:spPr>
        <p:txBody>
          <a:bodyPr>
            <a:noAutofit/>
          </a:bodyPr>
          <a:lstStyle>
            <a:lvl1pPr>
              <a:defRPr sz="2625" b="1">
                <a:solidFill>
                  <a:srgbClr val="FFFFFF"/>
                </a:solidFill>
                <a:latin typeface="Arial"/>
                <a:cs typeface="Arial"/>
              </a:defRPr>
            </a:lvl1pPr>
          </a:lstStyle>
          <a:p>
            <a:r>
              <a:rPr lang="en-US" dirty="0"/>
              <a:t>Click to edit Master title style</a:t>
            </a:r>
          </a:p>
        </p:txBody>
      </p:sp>
      <p:sp>
        <p:nvSpPr>
          <p:cNvPr id="3" name="Subtitle 2"/>
          <p:cNvSpPr>
            <a:spLocks noGrp="1"/>
          </p:cNvSpPr>
          <p:nvPr>
            <p:ph type="subTitle" idx="1"/>
          </p:nvPr>
        </p:nvSpPr>
        <p:spPr>
          <a:xfrm>
            <a:off x="6019800" y="2102955"/>
            <a:ext cx="2339436" cy="1314450"/>
          </a:xfrm>
          <a:prstGeom prst="rect">
            <a:avLst/>
          </a:prstGeom>
        </p:spPr>
        <p:txBody>
          <a:bodyPr>
            <a:normAutofit/>
          </a:bodyPr>
          <a:lstStyle>
            <a:lvl1pPr marL="0" indent="0" algn="ctr">
              <a:buNone/>
              <a:defRPr sz="1500">
                <a:solidFill>
                  <a:srgbClr val="FFFFFF"/>
                </a:solidFill>
                <a:latin typeface="Arial"/>
                <a:cs typeface="Arial"/>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en-US" dirty="0"/>
              <a:t>Click to edit Master subtitle style</a:t>
            </a:r>
          </a:p>
        </p:txBody>
      </p:sp>
      <p:sp>
        <p:nvSpPr>
          <p:cNvPr id="4" name="Date Placeholder 3"/>
          <p:cNvSpPr>
            <a:spLocks noGrp="1"/>
          </p:cNvSpPr>
          <p:nvPr>
            <p:ph type="dt" sz="half" idx="10"/>
          </p:nvPr>
        </p:nvSpPr>
        <p:spPr>
          <a:xfrm>
            <a:off x="457200" y="4767263"/>
            <a:ext cx="2133600" cy="273844"/>
          </a:xfrm>
          <a:prstGeom prst="rect">
            <a:avLst/>
          </a:prstGeom>
        </p:spPr>
        <p:txBody>
          <a:bodyPr/>
          <a:lstStyle>
            <a:lvl1pPr>
              <a:defRPr>
                <a:latin typeface="Arial"/>
                <a:cs typeface="Arial"/>
              </a:defRPr>
            </a:lvl1pPr>
          </a:lstStyle>
          <a:p>
            <a:fld id="{3C63FDA4-5734-0949-BDA6-D0D6FDC31663}" type="datetimeFigureOut">
              <a:rPr lang="en-US" smtClean="0"/>
              <a:pPr/>
              <a:t>3/20/2024</a:t>
            </a:fld>
            <a:endParaRPr lang="en-US"/>
          </a:p>
        </p:txBody>
      </p:sp>
      <p:sp>
        <p:nvSpPr>
          <p:cNvPr id="5" name="Footer Placeholder 4"/>
          <p:cNvSpPr>
            <a:spLocks noGrp="1"/>
          </p:cNvSpPr>
          <p:nvPr>
            <p:ph type="ftr" sz="quarter" idx="11"/>
          </p:nvPr>
        </p:nvSpPr>
        <p:spPr>
          <a:xfrm>
            <a:off x="3124200" y="4767263"/>
            <a:ext cx="2895600" cy="273844"/>
          </a:xfrm>
          <a:prstGeom prst="rect">
            <a:avLst/>
          </a:prstGeom>
        </p:spPr>
        <p:txBody>
          <a:bodyPr/>
          <a:lstStyle>
            <a:lvl1pPr>
              <a:defRPr>
                <a:latin typeface="Arial"/>
                <a:cs typeface="Arial"/>
              </a:defRPr>
            </a:lvl1pPr>
          </a:lstStyle>
          <a:p>
            <a:endParaRPr lang="en-US"/>
          </a:p>
        </p:txBody>
      </p:sp>
      <p:sp>
        <p:nvSpPr>
          <p:cNvPr id="6" name="Slide Number Placeholder 5"/>
          <p:cNvSpPr>
            <a:spLocks noGrp="1"/>
          </p:cNvSpPr>
          <p:nvPr>
            <p:ph type="sldNum" sz="quarter" idx="12"/>
          </p:nvPr>
        </p:nvSpPr>
        <p:spPr>
          <a:xfrm>
            <a:off x="6553200" y="4767263"/>
            <a:ext cx="2133600" cy="273844"/>
          </a:xfrm>
          <a:prstGeom prst="rect">
            <a:avLst/>
          </a:prstGeom>
        </p:spPr>
        <p:txBody>
          <a:bodyPr/>
          <a:lstStyle>
            <a:lvl1pPr>
              <a:defRPr>
                <a:latin typeface="Arial"/>
                <a:cs typeface="Arial"/>
              </a:defRPr>
            </a:lvl1pPr>
          </a:lstStyle>
          <a:p>
            <a:fld id="{02D8AB15-73F2-6A4F-B882-FCD5E5C83B55}" type="slidenum">
              <a:rPr lang="en-US" smtClean="0"/>
              <a:pPr/>
              <a:t>‹#›</a:t>
            </a:fld>
            <a:endParaRPr lang="en-US"/>
          </a:p>
        </p:txBody>
      </p:sp>
    </p:spTree>
    <p:extLst>
      <p:ext uri="{BB962C8B-B14F-4D97-AF65-F5344CB8AC3E}">
        <p14:creationId xmlns:p14="http://schemas.microsoft.com/office/powerpoint/2010/main" val="68425730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a:xfrm>
            <a:off x="457200" y="4767263"/>
            <a:ext cx="2133600" cy="273844"/>
          </a:xfrm>
          <a:prstGeom prst="rect">
            <a:avLst/>
          </a:prstGeom>
        </p:spPr>
        <p:txBody>
          <a:bodyPr/>
          <a:lstStyle/>
          <a:p>
            <a:fld id="{3C63FDA4-5734-0949-BDA6-D0D6FDC31663}" type="datetimeFigureOut">
              <a:rPr lang="en-US" smtClean="0"/>
              <a:t>3/20/2024</a:t>
            </a:fld>
            <a:endParaRPr lang="en-US"/>
          </a:p>
        </p:txBody>
      </p:sp>
      <p:sp>
        <p:nvSpPr>
          <p:cNvPr id="4" name="Footer Placeholder 3"/>
          <p:cNvSpPr>
            <a:spLocks noGrp="1"/>
          </p:cNvSpPr>
          <p:nvPr>
            <p:ph type="ftr" sz="quarter" idx="11"/>
          </p:nvPr>
        </p:nvSpPr>
        <p:spPr>
          <a:xfrm>
            <a:off x="3124200" y="4767263"/>
            <a:ext cx="2895600" cy="273844"/>
          </a:xfrm>
          <a:prstGeom prst="rect">
            <a:avLst/>
          </a:prstGeom>
        </p:spPr>
        <p:txBody>
          <a:bodyPr/>
          <a:lstStyle/>
          <a:p>
            <a:endParaRPr lang="en-US"/>
          </a:p>
        </p:txBody>
      </p:sp>
      <p:sp>
        <p:nvSpPr>
          <p:cNvPr id="5" name="Slide Number Placeholder 4"/>
          <p:cNvSpPr>
            <a:spLocks noGrp="1"/>
          </p:cNvSpPr>
          <p:nvPr>
            <p:ph type="sldNum" sz="quarter" idx="12"/>
          </p:nvPr>
        </p:nvSpPr>
        <p:spPr>
          <a:xfrm>
            <a:off x="6553200" y="4767263"/>
            <a:ext cx="2133600" cy="273844"/>
          </a:xfrm>
          <a:prstGeom prst="rect">
            <a:avLst/>
          </a:prstGeom>
        </p:spPr>
        <p:txBody>
          <a:bodyPr/>
          <a:lstStyle/>
          <a:p>
            <a:fld id="{02D8AB15-73F2-6A4F-B882-FCD5E5C83B55}" type="slidenum">
              <a:rPr lang="en-US" smtClean="0"/>
              <a:t>‹#›</a:t>
            </a:fld>
            <a:endParaRPr lang="en-US"/>
          </a:p>
        </p:txBody>
      </p:sp>
      <p:sp>
        <p:nvSpPr>
          <p:cNvPr id="6" name="Title 1"/>
          <p:cNvSpPr>
            <a:spLocks noGrp="1"/>
          </p:cNvSpPr>
          <p:nvPr>
            <p:ph type="ctrTitle"/>
          </p:nvPr>
        </p:nvSpPr>
        <p:spPr>
          <a:xfrm>
            <a:off x="6019800" y="564945"/>
            <a:ext cx="2339436" cy="1583169"/>
          </a:xfrm>
          <a:prstGeom prst="rect">
            <a:avLst/>
          </a:prstGeom>
        </p:spPr>
        <p:txBody>
          <a:bodyPr>
            <a:noAutofit/>
          </a:bodyPr>
          <a:lstStyle>
            <a:lvl1pPr>
              <a:defRPr sz="2625" b="1">
                <a:solidFill>
                  <a:srgbClr val="FFFFFF"/>
                </a:solidFill>
                <a:latin typeface="Arial"/>
                <a:cs typeface="Arial"/>
              </a:defRPr>
            </a:lvl1pPr>
          </a:lstStyle>
          <a:p>
            <a:r>
              <a:rPr lang="en-US" dirty="0"/>
              <a:t>Click to edit Master title style</a:t>
            </a:r>
          </a:p>
        </p:txBody>
      </p:sp>
    </p:spTree>
    <p:extLst>
      <p:ext uri="{BB962C8B-B14F-4D97-AF65-F5344CB8AC3E}">
        <p14:creationId xmlns:p14="http://schemas.microsoft.com/office/powerpoint/2010/main" val="126714255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4767263"/>
            <a:ext cx="2133600" cy="273844"/>
          </a:xfrm>
          <a:prstGeom prst="rect">
            <a:avLst/>
          </a:prstGeom>
        </p:spPr>
        <p:txBody>
          <a:bodyPr/>
          <a:lstStyle>
            <a:lvl1pPr>
              <a:defRPr>
                <a:latin typeface="Arial"/>
                <a:cs typeface="Arial"/>
              </a:defRPr>
            </a:lvl1pPr>
          </a:lstStyle>
          <a:p>
            <a:fld id="{3C63FDA4-5734-0949-BDA6-D0D6FDC31663}" type="datetimeFigureOut">
              <a:rPr lang="en-US" smtClean="0"/>
              <a:pPr/>
              <a:t>3/20/2024</a:t>
            </a:fld>
            <a:endParaRPr lang="en-US" dirty="0"/>
          </a:p>
        </p:txBody>
      </p:sp>
      <p:sp>
        <p:nvSpPr>
          <p:cNvPr id="3" name="Footer Placeholder 2"/>
          <p:cNvSpPr>
            <a:spLocks noGrp="1"/>
          </p:cNvSpPr>
          <p:nvPr>
            <p:ph type="ftr" sz="quarter" idx="11"/>
          </p:nvPr>
        </p:nvSpPr>
        <p:spPr>
          <a:xfrm>
            <a:off x="3124200" y="4767263"/>
            <a:ext cx="2895600" cy="273844"/>
          </a:xfrm>
          <a:prstGeom prst="rect">
            <a:avLst/>
          </a:prstGeom>
        </p:spPr>
        <p:txBody>
          <a:bodyPr/>
          <a:lstStyle>
            <a:lvl1pPr>
              <a:defRPr>
                <a:latin typeface="Arial"/>
                <a:cs typeface="Arial"/>
              </a:defRPr>
            </a:lvl1pPr>
          </a:lstStyle>
          <a:p>
            <a:endParaRPr lang="en-US"/>
          </a:p>
        </p:txBody>
      </p:sp>
      <p:sp>
        <p:nvSpPr>
          <p:cNvPr id="4" name="Slide Number Placeholder 3"/>
          <p:cNvSpPr>
            <a:spLocks noGrp="1"/>
          </p:cNvSpPr>
          <p:nvPr>
            <p:ph type="sldNum" sz="quarter" idx="12"/>
          </p:nvPr>
        </p:nvSpPr>
        <p:spPr>
          <a:xfrm>
            <a:off x="6553200" y="4767263"/>
            <a:ext cx="2133600" cy="273844"/>
          </a:xfrm>
          <a:prstGeom prst="rect">
            <a:avLst/>
          </a:prstGeom>
        </p:spPr>
        <p:txBody>
          <a:bodyPr/>
          <a:lstStyle>
            <a:lvl1pPr>
              <a:defRPr>
                <a:latin typeface="Arial"/>
                <a:cs typeface="Arial"/>
              </a:defRPr>
            </a:lvl1pPr>
          </a:lstStyle>
          <a:p>
            <a:fld id="{02D8AB15-73F2-6A4F-B882-FCD5E5C83B55}" type="slidenum">
              <a:rPr lang="en-US" smtClean="0"/>
              <a:pPr/>
              <a:t>‹#›</a:t>
            </a:fld>
            <a:endParaRPr lang="en-US"/>
          </a:p>
        </p:txBody>
      </p:sp>
    </p:spTree>
    <p:extLst>
      <p:ext uri="{BB962C8B-B14F-4D97-AF65-F5344CB8AC3E}">
        <p14:creationId xmlns:p14="http://schemas.microsoft.com/office/powerpoint/2010/main" val="9023407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4" name="Date Placeholder 3"/>
          <p:cNvSpPr>
            <a:spLocks noGrp="1"/>
          </p:cNvSpPr>
          <p:nvPr>
            <p:ph type="dt" sz="half" idx="10"/>
          </p:nvPr>
        </p:nvSpPr>
        <p:spPr>
          <a:xfrm>
            <a:off x="457200" y="4767263"/>
            <a:ext cx="2133600" cy="273844"/>
          </a:xfrm>
          <a:prstGeom prst="rect">
            <a:avLst/>
          </a:prstGeom>
        </p:spPr>
        <p:txBody>
          <a:bodyPr/>
          <a:lstStyle>
            <a:lvl1pPr>
              <a:defRPr>
                <a:latin typeface="Arial"/>
                <a:cs typeface="Arial"/>
              </a:defRPr>
            </a:lvl1pPr>
          </a:lstStyle>
          <a:p>
            <a:fld id="{F956F9B4-387C-D346-B378-FCBE2DEF1520}" type="datetimeFigureOut">
              <a:rPr lang="en-US" smtClean="0"/>
              <a:pPr/>
              <a:t>3/20/2024</a:t>
            </a:fld>
            <a:endParaRPr lang="en-US"/>
          </a:p>
        </p:txBody>
      </p:sp>
      <p:sp>
        <p:nvSpPr>
          <p:cNvPr id="5" name="Footer Placeholder 4"/>
          <p:cNvSpPr>
            <a:spLocks noGrp="1"/>
          </p:cNvSpPr>
          <p:nvPr>
            <p:ph type="ftr" sz="quarter" idx="11"/>
          </p:nvPr>
        </p:nvSpPr>
        <p:spPr>
          <a:xfrm>
            <a:off x="3124200" y="4767263"/>
            <a:ext cx="2895600" cy="273844"/>
          </a:xfrm>
          <a:prstGeom prst="rect">
            <a:avLst/>
          </a:prstGeom>
        </p:spPr>
        <p:txBody>
          <a:bodyPr/>
          <a:lstStyle>
            <a:lvl1pPr>
              <a:defRPr>
                <a:latin typeface="Arial"/>
                <a:cs typeface="Arial"/>
              </a:defRPr>
            </a:lvl1pPr>
          </a:lstStyle>
          <a:p>
            <a:endParaRPr lang="en-US"/>
          </a:p>
        </p:txBody>
      </p:sp>
      <p:sp>
        <p:nvSpPr>
          <p:cNvPr id="6" name="Slide Number Placeholder 5"/>
          <p:cNvSpPr>
            <a:spLocks noGrp="1"/>
          </p:cNvSpPr>
          <p:nvPr>
            <p:ph type="sldNum" sz="quarter" idx="12"/>
          </p:nvPr>
        </p:nvSpPr>
        <p:spPr>
          <a:xfrm>
            <a:off x="6553200" y="4767263"/>
            <a:ext cx="2133600" cy="273844"/>
          </a:xfrm>
          <a:prstGeom prst="rect">
            <a:avLst/>
          </a:prstGeom>
        </p:spPr>
        <p:txBody>
          <a:bodyPr/>
          <a:lstStyle>
            <a:lvl1pPr>
              <a:defRPr>
                <a:latin typeface="Arial"/>
                <a:cs typeface="Arial"/>
              </a:defRPr>
            </a:lvl1pPr>
          </a:lstStyle>
          <a:p>
            <a:fld id="{F0C54124-DEB3-A044-A6A6-99CE06F3CDD8}" type="slidenum">
              <a:rPr lang="en-US" smtClean="0"/>
              <a:pPr/>
              <a:t>‹#›</a:t>
            </a:fld>
            <a:endParaRPr lang="en-US"/>
          </a:p>
        </p:txBody>
      </p:sp>
      <p:sp>
        <p:nvSpPr>
          <p:cNvPr id="7" name="Title 1"/>
          <p:cNvSpPr>
            <a:spLocks noGrp="1"/>
          </p:cNvSpPr>
          <p:nvPr>
            <p:ph type="ctrTitle"/>
          </p:nvPr>
        </p:nvSpPr>
        <p:spPr>
          <a:xfrm>
            <a:off x="3635829" y="564945"/>
            <a:ext cx="5089630" cy="1102519"/>
          </a:xfrm>
          <a:prstGeom prst="rect">
            <a:avLst/>
          </a:prstGeom>
        </p:spPr>
        <p:txBody>
          <a:bodyPr>
            <a:noAutofit/>
          </a:bodyPr>
          <a:lstStyle>
            <a:lvl1pPr>
              <a:defRPr sz="2625" b="1">
                <a:solidFill>
                  <a:srgbClr val="FFFFFF"/>
                </a:solidFill>
                <a:latin typeface="Arial"/>
                <a:cs typeface="Arial"/>
              </a:defRPr>
            </a:lvl1pPr>
          </a:lstStyle>
          <a:p>
            <a:r>
              <a:rPr lang="en-US" dirty="0"/>
              <a:t>Click to edit Master title style</a:t>
            </a:r>
          </a:p>
        </p:txBody>
      </p:sp>
      <p:sp>
        <p:nvSpPr>
          <p:cNvPr id="8" name="Subtitle 2"/>
          <p:cNvSpPr>
            <a:spLocks noGrp="1"/>
          </p:cNvSpPr>
          <p:nvPr>
            <p:ph type="subTitle" idx="1"/>
          </p:nvPr>
        </p:nvSpPr>
        <p:spPr>
          <a:xfrm>
            <a:off x="3635829" y="1819927"/>
            <a:ext cx="5089630" cy="1314450"/>
          </a:xfrm>
          <a:prstGeom prst="rect">
            <a:avLst/>
          </a:prstGeom>
        </p:spPr>
        <p:txBody>
          <a:bodyPr>
            <a:normAutofit/>
          </a:bodyPr>
          <a:lstStyle>
            <a:lvl1pPr marL="0" indent="0" algn="ctr">
              <a:buNone/>
              <a:defRPr sz="1500">
                <a:solidFill>
                  <a:srgbClr val="FFFFFF"/>
                </a:solidFill>
                <a:latin typeface="Arial"/>
                <a:cs typeface="Arial"/>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en-US" dirty="0"/>
              <a:t>Click to edit Master subtitle style</a:t>
            </a:r>
          </a:p>
        </p:txBody>
      </p:sp>
    </p:spTree>
    <p:extLst>
      <p:ext uri="{BB962C8B-B14F-4D97-AF65-F5344CB8AC3E}">
        <p14:creationId xmlns:p14="http://schemas.microsoft.com/office/powerpoint/2010/main" val="245846203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a:xfrm>
            <a:off x="457200" y="4767263"/>
            <a:ext cx="2133600" cy="273844"/>
          </a:xfrm>
          <a:prstGeom prst="rect">
            <a:avLst/>
          </a:prstGeom>
        </p:spPr>
        <p:txBody>
          <a:bodyPr/>
          <a:lstStyle>
            <a:lvl1pPr>
              <a:defRPr>
                <a:latin typeface="Arial"/>
                <a:cs typeface="Arial"/>
              </a:defRPr>
            </a:lvl1pPr>
          </a:lstStyle>
          <a:p>
            <a:fld id="{F956F9B4-387C-D346-B378-FCBE2DEF1520}" type="datetimeFigureOut">
              <a:rPr lang="en-US" smtClean="0"/>
              <a:pPr/>
              <a:t>3/20/2024</a:t>
            </a:fld>
            <a:endParaRPr lang="en-US"/>
          </a:p>
        </p:txBody>
      </p:sp>
      <p:sp>
        <p:nvSpPr>
          <p:cNvPr id="4" name="Footer Placeholder 3"/>
          <p:cNvSpPr>
            <a:spLocks noGrp="1"/>
          </p:cNvSpPr>
          <p:nvPr>
            <p:ph type="ftr" sz="quarter" idx="11"/>
          </p:nvPr>
        </p:nvSpPr>
        <p:spPr>
          <a:xfrm>
            <a:off x="3124200" y="4767263"/>
            <a:ext cx="2895600" cy="273844"/>
          </a:xfrm>
          <a:prstGeom prst="rect">
            <a:avLst/>
          </a:prstGeom>
        </p:spPr>
        <p:txBody>
          <a:bodyPr/>
          <a:lstStyle>
            <a:lvl1pPr>
              <a:defRPr>
                <a:latin typeface="Arial"/>
                <a:cs typeface="Arial"/>
              </a:defRPr>
            </a:lvl1pPr>
          </a:lstStyle>
          <a:p>
            <a:endParaRPr lang="en-US"/>
          </a:p>
        </p:txBody>
      </p:sp>
      <p:sp>
        <p:nvSpPr>
          <p:cNvPr id="5" name="Slide Number Placeholder 4"/>
          <p:cNvSpPr>
            <a:spLocks noGrp="1"/>
          </p:cNvSpPr>
          <p:nvPr>
            <p:ph type="sldNum" sz="quarter" idx="12"/>
          </p:nvPr>
        </p:nvSpPr>
        <p:spPr>
          <a:xfrm>
            <a:off x="6553200" y="4767263"/>
            <a:ext cx="2133600" cy="273844"/>
          </a:xfrm>
          <a:prstGeom prst="rect">
            <a:avLst/>
          </a:prstGeom>
        </p:spPr>
        <p:txBody>
          <a:bodyPr/>
          <a:lstStyle>
            <a:lvl1pPr>
              <a:defRPr>
                <a:latin typeface="Arial"/>
                <a:cs typeface="Arial"/>
              </a:defRPr>
            </a:lvl1pPr>
          </a:lstStyle>
          <a:p>
            <a:fld id="{F0C54124-DEB3-A044-A6A6-99CE06F3CDD8}" type="slidenum">
              <a:rPr lang="en-US" smtClean="0"/>
              <a:pPr/>
              <a:t>‹#›</a:t>
            </a:fld>
            <a:endParaRPr lang="en-US"/>
          </a:p>
        </p:txBody>
      </p:sp>
      <p:sp>
        <p:nvSpPr>
          <p:cNvPr id="6" name="Title 1"/>
          <p:cNvSpPr>
            <a:spLocks noGrp="1"/>
          </p:cNvSpPr>
          <p:nvPr>
            <p:ph type="ctrTitle"/>
          </p:nvPr>
        </p:nvSpPr>
        <p:spPr>
          <a:xfrm>
            <a:off x="3643086" y="1116203"/>
            <a:ext cx="5082373" cy="1102519"/>
          </a:xfrm>
          <a:prstGeom prst="rect">
            <a:avLst/>
          </a:prstGeom>
        </p:spPr>
        <p:txBody>
          <a:bodyPr>
            <a:noAutofit/>
          </a:bodyPr>
          <a:lstStyle>
            <a:lvl1pPr>
              <a:defRPr sz="2625" b="1">
                <a:solidFill>
                  <a:srgbClr val="FFFFFF"/>
                </a:solidFill>
                <a:latin typeface="Arial"/>
                <a:cs typeface="Arial"/>
              </a:defRPr>
            </a:lvl1pPr>
          </a:lstStyle>
          <a:p>
            <a:r>
              <a:rPr lang="en-US" dirty="0"/>
              <a:t>Click to edit Master title style</a:t>
            </a:r>
          </a:p>
        </p:txBody>
      </p:sp>
    </p:spTree>
    <p:extLst>
      <p:ext uri="{BB962C8B-B14F-4D97-AF65-F5344CB8AC3E}">
        <p14:creationId xmlns:p14="http://schemas.microsoft.com/office/powerpoint/2010/main" val="351827378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4767263"/>
            <a:ext cx="2133600" cy="273844"/>
          </a:xfrm>
          <a:prstGeom prst="rect">
            <a:avLst/>
          </a:prstGeom>
        </p:spPr>
        <p:txBody>
          <a:bodyPr/>
          <a:lstStyle>
            <a:lvl1pPr>
              <a:defRPr>
                <a:latin typeface="Arial"/>
                <a:cs typeface="Arial"/>
              </a:defRPr>
            </a:lvl1pPr>
          </a:lstStyle>
          <a:p>
            <a:fld id="{F956F9B4-387C-D346-B378-FCBE2DEF1520}" type="datetimeFigureOut">
              <a:rPr lang="en-US" smtClean="0"/>
              <a:pPr/>
              <a:t>3/20/2024</a:t>
            </a:fld>
            <a:endParaRPr lang="en-US"/>
          </a:p>
        </p:txBody>
      </p:sp>
      <p:sp>
        <p:nvSpPr>
          <p:cNvPr id="3" name="Footer Placeholder 2"/>
          <p:cNvSpPr>
            <a:spLocks noGrp="1"/>
          </p:cNvSpPr>
          <p:nvPr>
            <p:ph type="ftr" sz="quarter" idx="11"/>
          </p:nvPr>
        </p:nvSpPr>
        <p:spPr>
          <a:xfrm>
            <a:off x="3124200" y="4767263"/>
            <a:ext cx="2895600" cy="273844"/>
          </a:xfrm>
          <a:prstGeom prst="rect">
            <a:avLst/>
          </a:prstGeom>
        </p:spPr>
        <p:txBody>
          <a:bodyPr/>
          <a:lstStyle>
            <a:lvl1pPr>
              <a:defRPr>
                <a:latin typeface="Arial"/>
                <a:cs typeface="Arial"/>
              </a:defRPr>
            </a:lvl1pPr>
          </a:lstStyle>
          <a:p>
            <a:endParaRPr lang="en-US"/>
          </a:p>
        </p:txBody>
      </p:sp>
      <p:sp>
        <p:nvSpPr>
          <p:cNvPr id="4" name="Slide Number Placeholder 3"/>
          <p:cNvSpPr>
            <a:spLocks noGrp="1"/>
          </p:cNvSpPr>
          <p:nvPr>
            <p:ph type="sldNum" sz="quarter" idx="12"/>
          </p:nvPr>
        </p:nvSpPr>
        <p:spPr>
          <a:xfrm>
            <a:off x="6553200" y="4767263"/>
            <a:ext cx="2133600" cy="273844"/>
          </a:xfrm>
          <a:prstGeom prst="rect">
            <a:avLst/>
          </a:prstGeom>
        </p:spPr>
        <p:txBody>
          <a:bodyPr/>
          <a:lstStyle>
            <a:lvl1pPr>
              <a:defRPr>
                <a:latin typeface="Arial"/>
                <a:cs typeface="Arial"/>
              </a:defRPr>
            </a:lvl1pPr>
          </a:lstStyle>
          <a:p>
            <a:fld id="{F0C54124-DEB3-A044-A6A6-99CE06F3CDD8}" type="slidenum">
              <a:rPr lang="en-US" smtClean="0"/>
              <a:pPr/>
              <a:t>‹#›</a:t>
            </a:fld>
            <a:endParaRPr lang="en-US"/>
          </a:p>
        </p:txBody>
      </p:sp>
    </p:spTree>
    <p:extLst>
      <p:ext uri="{BB962C8B-B14F-4D97-AF65-F5344CB8AC3E}">
        <p14:creationId xmlns:p14="http://schemas.microsoft.com/office/powerpoint/2010/main" val="16038463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457200" y="3989784"/>
            <a:ext cx="5562600" cy="669301"/>
          </a:xfrm>
          <a:prstGeom prst="rect">
            <a:avLst/>
          </a:prstGeom>
        </p:spPr>
        <p:txBody>
          <a:bodyPr>
            <a:normAutofit/>
          </a:bodyPr>
          <a:lstStyle>
            <a:lvl1pPr algn="l">
              <a:defRPr sz="2625" b="1">
                <a:solidFill>
                  <a:schemeClr val="bg1"/>
                </a:solidFill>
              </a:defRPr>
            </a:lvl1pPr>
          </a:lstStyle>
          <a:p>
            <a:r>
              <a:rPr lang="en-US" dirty="0"/>
              <a:t>Click to edit Master title style</a:t>
            </a:r>
          </a:p>
        </p:txBody>
      </p:sp>
      <p:sp>
        <p:nvSpPr>
          <p:cNvPr id="4" name="Date Placeholder 3"/>
          <p:cNvSpPr>
            <a:spLocks noGrp="1"/>
          </p:cNvSpPr>
          <p:nvPr>
            <p:ph type="dt" sz="half" idx="10"/>
          </p:nvPr>
        </p:nvSpPr>
        <p:spPr>
          <a:xfrm>
            <a:off x="457200" y="4767263"/>
            <a:ext cx="2133600" cy="273844"/>
          </a:xfrm>
          <a:prstGeom prst="rect">
            <a:avLst/>
          </a:prstGeom>
        </p:spPr>
        <p:txBody>
          <a:bodyPr/>
          <a:lstStyle/>
          <a:p>
            <a:fld id="{24534A80-8F0F-8B4A-B1EE-DA8BDE36D262}" type="datetimeFigureOut">
              <a:rPr lang="en-US" smtClean="0"/>
              <a:t>3/20/2024</a:t>
            </a:fld>
            <a:endParaRPr lang="en-US"/>
          </a:p>
        </p:txBody>
      </p:sp>
      <p:sp>
        <p:nvSpPr>
          <p:cNvPr id="5" name="Footer Placeholder 4"/>
          <p:cNvSpPr>
            <a:spLocks noGrp="1"/>
          </p:cNvSpPr>
          <p:nvPr>
            <p:ph type="ftr" sz="quarter" idx="11"/>
          </p:nvPr>
        </p:nvSpPr>
        <p:spPr>
          <a:xfrm>
            <a:off x="3124200" y="4767263"/>
            <a:ext cx="2895600" cy="273844"/>
          </a:xfrm>
          <a:prstGeom prst="rect">
            <a:avLst/>
          </a:prstGeom>
        </p:spPr>
        <p:txBody>
          <a:bodyPr/>
          <a:lstStyle/>
          <a:p>
            <a:endParaRPr lang="en-US"/>
          </a:p>
        </p:txBody>
      </p:sp>
      <p:sp>
        <p:nvSpPr>
          <p:cNvPr id="6" name="Slide Number Placeholder 5"/>
          <p:cNvSpPr>
            <a:spLocks noGrp="1"/>
          </p:cNvSpPr>
          <p:nvPr>
            <p:ph type="sldNum" sz="quarter" idx="12"/>
          </p:nvPr>
        </p:nvSpPr>
        <p:spPr>
          <a:xfrm>
            <a:off x="6553200" y="4767263"/>
            <a:ext cx="2133600" cy="273844"/>
          </a:xfrm>
          <a:prstGeom prst="rect">
            <a:avLst/>
          </a:prstGeom>
        </p:spPr>
        <p:txBody>
          <a:bodyPr/>
          <a:lstStyle/>
          <a:p>
            <a:fld id="{3BDBB472-D40B-B948-A0B6-260DEB7BCBE0}" type="slidenum">
              <a:rPr lang="en-US" smtClean="0"/>
              <a:t>‹#›</a:t>
            </a:fld>
            <a:endParaRPr lang="en-US"/>
          </a:p>
        </p:txBody>
      </p:sp>
    </p:spTree>
    <p:extLst>
      <p:ext uri="{BB962C8B-B14F-4D97-AF65-F5344CB8AC3E}">
        <p14:creationId xmlns:p14="http://schemas.microsoft.com/office/powerpoint/2010/main" val="422825138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4767263"/>
            <a:ext cx="2133600" cy="273844"/>
          </a:xfrm>
          <a:prstGeom prst="rect">
            <a:avLst/>
          </a:prstGeom>
        </p:spPr>
        <p:txBody>
          <a:bodyPr/>
          <a:lstStyle/>
          <a:p>
            <a:fld id="{24534A80-8F0F-8B4A-B1EE-DA8BDE36D262}" type="datetimeFigureOut">
              <a:rPr lang="en-US" smtClean="0"/>
              <a:t>3/20/2024</a:t>
            </a:fld>
            <a:endParaRPr lang="en-US"/>
          </a:p>
        </p:txBody>
      </p:sp>
      <p:sp>
        <p:nvSpPr>
          <p:cNvPr id="3" name="Footer Placeholder 2"/>
          <p:cNvSpPr>
            <a:spLocks noGrp="1"/>
          </p:cNvSpPr>
          <p:nvPr>
            <p:ph type="ftr" sz="quarter" idx="11"/>
          </p:nvPr>
        </p:nvSpPr>
        <p:spPr>
          <a:xfrm>
            <a:off x="3124200" y="4767263"/>
            <a:ext cx="2895600" cy="273844"/>
          </a:xfrm>
          <a:prstGeom prst="rect">
            <a:avLst/>
          </a:prstGeom>
        </p:spPr>
        <p:txBody>
          <a:bodyPr/>
          <a:lstStyle/>
          <a:p>
            <a:endParaRPr lang="en-US"/>
          </a:p>
        </p:txBody>
      </p:sp>
      <p:sp>
        <p:nvSpPr>
          <p:cNvPr id="4" name="Slide Number Placeholder 3"/>
          <p:cNvSpPr>
            <a:spLocks noGrp="1"/>
          </p:cNvSpPr>
          <p:nvPr>
            <p:ph type="sldNum" sz="quarter" idx="12"/>
          </p:nvPr>
        </p:nvSpPr>
        <p:spPr>
          <a:xfrm>
            <a:off x="6553200" y="4767263"/>
            <a:ext cx="2133600" cy="273844"/>
          </a:xfrm>
          <a:prstGeom prst="rect">
            <a:avLst/>
          </a:prstGeom>
        </p:spPr>
        <p:txBody>
          <a:bodyPr/>
          <a:lstStyle/>
          <a:p>
            <a:fld id="{3BDBB472-D40B-B948-A0B6-260DEB7BCBE0}" type="slidenum">
              <a:rPr lang="en-US" smtClean="0"/>
              <a:t>‹#›</a:t>
            </a:fld>
            <a:endParaRPr lang="en-US"/>
          </a:p>
        </p:txBody>
      </p:sp>
    </p:spTree>
    <p:extLst>
      <p:ext uri="{BB962C8B-B14F-4D97-AF65-F5344CB8AC3E}">
        <p14:creationId xmlns:p14="http://schemas.microsoft.com/office/powerpoint/2010/main" val="199212502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 preserve="1">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457200" y="1455664"/>
            <a:ext cx="8229600" cy="1102519"/>
          </a:xfrm>
          <a:prstGeom prst="rect">
            <a:avLst/>
          </a:prstGeom>
        </p:spPr>
        <p:txBody>
          <a:bodyPr/>
          <a:lstStyle>
            <a:lvl1pPr>
              <a:defRPr b="1">
                <a:solidFill>
                  <a:srgbClr val="026937"/>
                </a:solidFill>
                <a:latin typeface="Arial"/>
                <a:cs typeface="Arial"/>
              </a:defRPr>
            </a:lvl1pPr>
          </a:lstStyle>
          <a:p>
            <a:r>
              <a:rPr lang="en-US" dirty="0"/>
              <a:t>Click to edit Master title style</a:t>
            </a:r>
          </a:p>
        </p:txBody>
      </p:sp>
      <p:sp>
        <p:nvSpPr>
          <p:cNvPr id="3" name="Subtitle 2"/>
          <p:cNvSpPr>
            <a:spLocks noGrp="1"/>
          </p:cNvSpPr>
          <p:nvPr>
            <p:ph type="subTitle" idx="1"/>
          </p:nvPr>
        </p:nvSpPr>
        <p:spPr>
          <a:xfrm>
            <a:off x="1371600" y="2772495"/>
            <a:ext cx="6400800" cy="1314450"/>
          </a:xfrm>
          <a:prstGeom prst="rect">
            <a:avLst/>
          </a:prstGeom>
        </p:spPr>
        <p:txBody>
          <a:bodyPr/>
          <a:lstStyle>
            <a:lvl1pPr marL="0" indent="0" algn="ctr">
              <a:buNone/>
              <a:defRPr>
                <a:solidFill>
                  <a:srgbClr val="CD9E52"/>
                </a:solidFill>
                <a:latin typeface="Arial"/>
                <a:cs typeface="Arial"/>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en-US" dirty="0"/>
              <a:t>Click to edit Master subtitle style</a:t>
            </a:r>
          </a:p>
        </p:txBody>
      </p:sp>
      <p:sp>
        <p:nvSpPr>
          <p:cNvPr id="4" name="Date Placeholder 3"/>
          <p:cNvSpPr>
            <a:spLocks noGrp="1"/>
          </p:cNvSpPr>
          <p:nvPr>
            <p:ph type="dt" sz="half" idx="10"/>
          </p:nvPr>
        </p:nvSpPr>
        <p:spPr>
          <a:xfrm>
            <a:off x="457200" y="4767263"/>
            <a:ext cx="2133600" cy="273844"/>
          </a:xfrm>
          <a:prstGeom prst="rect">
            <a:avLst/>
          </a:prstGeom>
        </p:spPr>
        <p:txBody>
          <a:bodyPr/>
          <a:lstStyle>
            <a:lvl1pPr>
              <a:defRPr>
                <a:latin typeface="Arial"/>
                <a:cs typeface="Arial"/>
              </a:defRPr>
            </a:lvl1pPr>
          </a:lstStyle>
          <a:p>
            <a:fld id="{F99458C6-6EA7-0747-AD3E-29AE00637213}" type="datetimeFigureOut">
              <a:rPr lang="en-US" smtClean="0"/>
              <a:pPr/>
              <a:t>3/20/2024</a:t>
            </a:fld>
            <a:endParaRPr lang="en-US"/>
          </a:p>
        </p:txBody>
      </p:sp>
      <p:sp>
        <p:nvSpPr>
          <p:cNvPr id="5" name="Footer Placeholder 4"/>
          <p:cNvSpPr>
            <a:spLocks noGrp="1"/>
          </p:cNvSpPr>
          <p:nvPr>
            <p:ph type="ftr" sz="quarter" idx="11"/>
          </p:nvPr>
        </p:nvSpPr>
        <p:spPr>
          <a:xfrm>
            <a:off x="3124200" y="4767263"/>
            <a:ext cx="2895600" cy="273844"/>
          </a:xfrm>
          <a:prstGeom prst="rect">
            <a:avLst/>
          </a:prstGeom>
        </p:spPr>
        <p:txBody>
          <a:bodyPr/>
          <a:lstStyle>
            <a:lvl1pPr>
              <a:defRPr>
                <a:latin typeface="Arial"/>
                <a:cs typeface="Arial"/>
              </a:defRPr>
            </a:lvl1pPr>
          </a:lstStyle>
          <a:p>
            <a:endParaRPr lang="en-US"/>
          </a:p>
        </p:txBody>
      </p:sp>
      <p:sp>
        <p:nvSpPr>
          <p:cNvPr id="6" name="Slide Number Placeholder 5"/>
          <p:cNvSpPr>
            <a:spLocks noGrp="1"/>
          </p:cNvSpPr>
          <p:nvPr>
            <p:ph type="sldNum" sz="quarter" idx="12"/>
          </p:nvPr>
        </p:nvSpPr>
        <p:spPr>
          <a:xfrm>
            <a:off x="6553200" y="4767263"/>
            <a:ext cx="2133600" cy="273844"/>
          </a:xfrm>
          <a:prstGeom prst="rect">
            <a:avLst/>
          </a:prstGeom>
        </p:spPr>
        <p:txBody>
          <a:bodyPr/>
          <a:lstStyle>
            <a:lvl1pPr>
              <a:defRPr>
                <a:latin typeface="Arial"/>
                <a:cs typeface="Arial"/>
              </a:defRPr>
            </a:lvl1pPr>
          </a:lstStyle>
          <a:p>
            <a:fld id="{C59E8A03-9FD3-E846-B7D6-1BC2DFA4AAD7}" type="slidenum">
              <a:rPr lang="en-US" smtClean="0"/>
              <a:pPr/>
              <a:t>‹#›</a:t>
            </a:fld>
            <a:endParaRPr lang="en-US"/>
          </a:p>
        </p:txBody>
      </p:sp>
    </p:spTree>
    <p:extLst>
      <p:ext uri="{BB962C8B-B14F-4D97-AF65-F5344CB8AC3E}">
        <p14:creationId xmlns:p14="http://schemas.microsoft.com/office/powerpoint/2010/main" val="98076672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674735"/>
            <a:ext cx="8229600" cy="857250"/>
          </a:xfrm>
          <a:prstGeom prst="rect">
            <a:avLst/>
          </a:prstGeom>
        </p:spPr>
        <p:txBody>
          <a:bodyPr/>
          <a:lstStyle>
            <a:lvl1pPr algn="l">
              <a:defRPr>
                <a:latin typeface="Arial"/>
                <a:cs typeface="Arial"/>
              </a:defRPr>
            </a:lvl1pPr>
          </a:lstStyle>
          <a:p>
            <a:r>
              <a:rPr lang="en-US" dirty="0"/>
              <a:t>Click to edit Master title style</a:t>
            </a:r>
          </a:p>
        </p:txBody>
      </p:sp>
      <p:sp>
        <p:nvSpPr>
          <p:cNvPr id="3" name="Content Placeholder 2"/>
          <p:cNvSpPr>
            <a:spLocks noGrp="1"/>
          </p:cNvSpPr>
          <p:nvPr>
            <p:ph idx="1"/>
          </p:nvPr>
        </p:nvSpPr>
        <p:spPr>
          <a:xfrm>
            <a:off x="457200" y="1668907"/>
            <a:ext cx="8229600" cy="3026464"/>
          </a:xfrm>
          <a:prstGeom prst="rect">
            <a:avLst/>
          </a:prstGeom>
        </p:spPr>
        <p:txBody>
          <a:bodyPr/>
          <a:lstStyle>
            <a:lvl1pPr>
              <a:defRPr>
                <a:latin typeface="Arial"/>
                <a:cs typeface="Arial"/>
              </a:defRPr>
            </a:lvl1pPr>
            <a:lvl2pPr>
              <a:defRPr>
                <a:latin typeface="Arial"/>
                <a:cs typeface="Arial"/>
              </a:defRPr>
            </a:lvl2pPr>
            <a:lvl3pPr>
              <a:defRPr>
                <a:latin typeface="Arial"/>
                <a:cs typeface="Arial"/>
              </a:defRPr>
            </a:lvl3pPr>
            <a:lvl4pPr>
              <a:defRPr>
                <a:latin typeface="Arial"/>
                <a:cs typeface="Arial"/>
              </a:defRPr>
            </a:lvl4pPr>
            <a:lvl5pPr>
              <a:defRPr>
                <a:latin typeface="Arial"/>
                <a:cs typeface="Aria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457200" y="4767263"/>
            <a:ext cx="2133600" cy="273844"/>
          </a:xfrm>
          <a:prstGeom prst="rect">
            <a:avLst/>
          </a:prstGeom>
        </p:spPr>
        <p:txBody>
          <a:bodyPr/>
          <a:lstStyle>
            <a:lvl1pPr>
              <a:defRPr>
                <a:latin typeface="Arial"/>
                <a:cs typeface="Arial"/>
              </a:defRPr>
            </a:lvl1pPr>
          </a:lstStyle>
          <a:p>
            <a:fld id="{F99458C6-6EA7-0747-AD3E-29AE00637213}" type="datetimeFigureOut">
              <a:rPr lang="en-US" smtClean="0"/>
              <a:pPr/>
              <a:t>3/20/2024</a:t>
            </a:fld>
            <a:endParaRPr lang="en-US"/>
          </a:p>
        </p:txBody>
      </p:sp>
      <p:sp>
        <p:nvSpPr>
          <p:cNvPr id="5" name="Footer Placeholder 4"/>
          <p:cNvSpPr>
            <a:spLocks noGrp="1"/>
          </p:cNvSpPr>
          <p:nvPr>
            <p:ph type="ftr" sz="quarter" idx="11"/>
          </p:nvPr>
        </p:nvSpPr>
        <p:spPr>
          <a:xfrm>
            <a:off x="3124200" y="4767263"/>
            <a:ext cx="2895600" cy="273844"/>
          </a:xfrm>
          <a:prstGeom prst="rect">
            <a:avLst/>
          </a:prstGeom>
        </p:spPr>
        <p:txBody>
          <a:bodyPr/>
          <a:lstStyle>
            <a:lvl1pPr>
              <a:defRPr>
                <a:latin typeface="Arial"/>
                <a:cs typeface="Arial"/>
              </a:defRPr>
            </a:lvl1pPr>
          </a:lstStyle>
          <a:p>
            <a:endParaRPr lang="en-US"/>
          </a:p>
        </p:txBody>
      </p:sp>
      <p:sp>
        <p:nvSpPr>
          <p:cNvPr id="6" name="Slide Number Placeholder 5"/>
          <p:cNvSpPr>
            <a:spLocks noGrp="1"/>
          </p:cNvSpPr>
          <p:nvPr>
            <p:ph type="sldNum" sz="quarter" idx="12"/>
          </p:nvPr>
        </p:nvSpPr>
        <p:spPr>
          <a:xfrm>
            <a:off x="6553200" y="4767263"/>
            <a:ext cx="2133600" cy="273844"/>
          </a:xfrm>
          <a:prstGeom prst="rect">
            <a:avLst/>
          </a:prstGeom>
        </p:spPr>
        <p:txBody>
          <a:bodyPr/>
          <a:lstStyle>
            <a:lvl1pPr>
              <a:defRPr>
                <a:latin typeface="Arial"/>
                <a:cs typeface="Arial"/>
              </a:defRPr>
            </a:lvl1pPr>
          </a:lstStyle>
          <a:p>
            <a:fld id="{C59E8A03-9FD3-E846-B7D6-1BC2DFA4AAD7}" type="slidenum">
              <a:rPr lang="en-US" smtClean="0"/>
              <a:pPr/>
              <a:t>‹#›</a:t>
            </a:fld>
            <a:endParaRPr lang="en-US"/>
          </a:p>
        </p:txBody>
      </p:sp>
    </p:spTree>
    <p:extLst>
      <p:ext uri="{BB962C8B-B14F-4D97-AF65-F5344CB8AC3E}">
        <p14:creationId xmlns:p14="http://schemas.microsoft.com/office/powerpoint/2010/main" val="404101512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a:xfrm>
            <a:off x="457200" y="4767263"/>
            <a:ext cx="2133600" cy="273844"/>
          </a:xfrm>
          <a:prstGeom prst="rect">
            <a:avLst/>
          </a:prstGeom>
        </p:spPr>
        <p:txBody>
          <a:bodyPr/>
          <a:lstStyle>
            <a:lvl1pPr>
              <a:defRPr>
                <a:latin typeface="Arial"/>
                <a:cs typeface="Arial"/>
              </a:defRPr>
            </a:lvl1pPr>
          </a:lstStyle>
          <a:p>
            <a:fld id="{CC3BD2BA-2883-FD40-805C-007EC2993B74}" type="datetimeFigureOut">
              <a:rPr lang="en-US" smtClean="0"/>
              <a:pPr/>
              <a:t>3/20/2024</a:t>
            </a:fld>
            <a:endParaRPr lang="en-US"/>
          </a:p>
        </p:txBody>
      </p:sp>
      <p:sp>
        <p:nvSpPr>
          <p:cNvPr id="4" name="Footer Placeholder 3"/>
          <p:cNvSpPr>
            <a:spLocks noGrp="1"/>
          </p:cNvSpPr>
          <p:nvPr>
            <p:ph type="ftr" sz="quarter" idx="11"/>
          </p:nvPr>
        </p:nvSpPr>
        <p:spPr>
          <a:xfrm>
            <a:off x="3124200" y="4767263"/>
            <a:ext cx="2895600" cy="273844"/>
          </a:xfrm>
          <a:prstGeom prst="rect">
            <a:avLst/>
          </a:prstGeom>
        </p:spPr>
        <p:txBody>
          <a:bodyPr/>
          <a:lstStyle>
            <a:lvl1pPr>
              <a:defRPr>
                <a:latin typeface="Arial"/>
                <a:cs typeface="Arial"/>
              </a:defRPr>
            </a:lvl1pPr>
          </a:lstStyle>
          <a:p>
            <a:endParaRPr lang="en-US"/>
          </a:p>
        </p:txBody>
      </p:sp>
      <p:sp>
        <p:nvSpPr>
          <p:cNvPr id="5" name="Slide Number Placeholder 4"/>
          <p:cNvSpPr>
            <a:spLocks noGrp="1"/>
          </p:cNvSpPr>
          <p:nvPr>
            <p:ph type="sldNum" sz="quarter" idx="12"/>
          </p:nvPr>
        </p:nvSpPr>
        <p:spPr>
          <a:xfrm>
            <a:off x="6553200" y="4767263"/>
            <a:ext cx="2133600" cy="273844"/>
          </a:xfrm>
          <a:prstGeom prst="rect">
            <a:avLst/>
          </a:prstGeom>
        </p:spPr>
        <p:txBody>
          <a:bodyPr/>
          <a:lstStyle>
            <a:lvl1pPr>
              <a:defRPr>
                <a:latin typeface="Arial"/>
                <a:cs typeface="Arial"/>
              </a:defRPr>
            </a:lvl1pPr>
          </a:lstStyle>
          <a:p>
            <a:fld id="{87350AA8-8DCB-AE4B-9C05-A61ED8CA6812}" type="slidenum">
              <a:rPr lang="en-US" smtClean="0"/>
              <a:pPr/>
              <a:t>‹#›</a:t>
            </a:fld>
            <a:endParaRPr lang="en-US"/>
          </a:p>
        </p:txBody>
      </p:sp>
      <p:sp>
        <p:nvSpPr>
          <p:cNvPr id="6" name="Title 1"/>
          <p:cNvSpPr>
            <a:spLocks noGrp="1"/>
          </p:cNvSpPr>
          <p:nvPr>
            <p:ph type="ctrTitle"/>
          </p:nvPr>
        </p:nvSpPr>
        <p:spPr>
          <a:xfrm>
            <a:off x="457200" y="1357140"/>
            <a:ext cx="8229600" cy="1102519"/>
          </a:xfrm>
          <a:prstGeom prst="rect">
            <a:avLst/>
          </a:prstGeom>
        </p:spPr>
        <p:txBody>
          <a:bodyPr/>
          <a:lstStyle>
            <a:lvl1pPr>
              <a:defRPr b="1">
                <a:solidFill>
                  <a:schemeClr val="bg1"/>
                </a:solidFill>
                <a:latin typeface="Arial"/>
                <a:cs typeface="Arial"/>
              </a:defRPr>
            </a:lvl1pPr>
          </a:lstStyle>
          <a:p>
            <a:r>
              <a:rPr lang="en-US" dirty="0"/>
              <a:t>Click to edit Master title style</a:t>
            </a:r>
          </a:p>
        </p:txBody>
      </p:sp>
    </p:spTree>
    <p:extLst>
      <p:ext uri="{BB962C8B-B14F-4D97-AF65-F5344CB8AC3E}">
        <p14:creationId xmlns:p14="http://schemas.microsoft.com/office/powerpoint/2010/main" val="247102607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4" name="Date Placeholder 3"/>
          <p:cNvSpPr>
            <a:spLocks noGrp="1"/>
          </p:cNvSpPr>
          <p:nvPr>
            <p:ph type="dt" sz="half" idx="10"/>
          </p:nvPr>
        </p:nvSpPr>
        <p:spPr>
          <a:xfrm>
            <a:off x="457200" y="4767263"/>
            <a:ext cx="2133600" cy="273844"/>
          </a:xfrm>
          <a:prstGeom prst="rect">
            <a:avLst/>
          </a:prstGeom>
        </p:spPr>
        <p:txBody>
          <a:bodyPr/>
          <a:lstStyle>
            <a:lvl1pPr>
              <a:defRPr>
                <a:latin typeface="Arial"/>
                <a:cs typeface="Arial"/>
              </a:defRPr>
            </a:lvl1pPr>
          </a:lstStyle>
          <a:p>
            <a:fld id="{F99458C6-6EA7-0747-AD3E-29AE00637213}" type="datetimeFigureOut">
              <a:rPr lang="en-US" smtClean="0"/>
              <a:pPr/>
              <a:t>3/20/2024</a:t>
            </a:fld>
            <a:endParaRPr lang="en-US"/>
          </a:p>
        </p:txBody>
      </p:sp>
      <p:sp>
        <p:nvSpPr>
          <p:cNvPr id="5" name="Footer Placeholder 4"/>
          <p:cNvSpPr>
            <a:spLocks noGrp="1"/>
          </p:cNvSpPr>
          <p:nvPr>
            <p:ph type="ftr" sz="quarter" idx="11"/>
          </p:nvPr>
        </p:nvSpPr>
        <p:spPr>
          <a:xfrm>
            <a:off x="3124200" y="4767263"/>
            <a:ext cx="2895600" cy="273844"/>
          </a:xfrm>
          <a:prstGeom prst="rect">
            <a:avLst/>
          </a:prstGeom>
        </p:spPr>
        <p:txBody>
          <a:bodyPr/>
          <a:lstStyle>
            <a:lvl1pPr>
              <a:defRPr>
                <a:latin typeface="Arial"/>
                <a:cs typeface="Arial"/>
              </a:defRPr>
            </a:lvl1pPr>
          </a:lstStyle>
          <a:p>
            <a:endParaRPr lang="en-US"/>
          </a:p>
        </p:txBody>
      </p:sp>
      <p:sp>
        <p:nvSpPr>
          <p:cNvPr id="6" name="Slide Number Placeholder 5"/>
          <p:cNvSpPr>
            <a:spLocks noGrp="1"/>
          </p:cNvSpPr>
          <p:nvPr>
            <p:ph type="sldNum" sz="quarter" idx="12"/>
          </p:nvPr>
        </p:nvSpPr>
        <p:spPr>
          <a:xfrm>
            <a:off x="6553200" y="4767263"/>
            <a:ext cx="2133600" cy="273844"/>
          </a:xfrm>
          <a:prstGeom prst="rect">
            <a:avLst/>
          </a:prstGeom>
        </p:spPr>
        <p:txBody>
          <a:bodyPr/>
          <a:lstStyle>
            <a:lvl1pPr>
              <a:defRPr>
                <a:latin typeface="Arial"/>
                <a:cs typeface="Arial"/>
              </a:defRPr>
            </a:lvl1pPr>
          </a:lstStyle>
          <a:p>
            <a:fld id="{C59E8A03-9FD3-E846-B7D6-1BC2DFA4AAD7}" type="slidenum">
              <a:rPr lang="en-US" smtClean="0"/>
              <a:pPr/>
              <a:t>‹#›</a:t>
            </a:fld>
            <a:endParaRPr lang="en-US"/>
          </a:p>
        </p:txBody>
      </p:sp>
      <p:sp>
        <p:nvSpPr>
          <p:cNvPr id="7" name="Title 1"/>
          <p:cNvSpPr>
            <a:spLocks noGrp="1"/>
          </p:cNvSpPr>
          <p:nvPr>
            <p:ph type="ctrTitle"/>
          </p:nvPr>
        </p:nvSpPr>
        <p:spPr>
          <a:xfrm>
            <a:off x="457200" y="1462772"/>
            <a:ext cx="8001000" cy="1102519"/>
          </a:xfrm>
          <a:prstGeom prst="rect">
            <a:avLst/>
          </a:prstGeom>
        </p:spPr>
        <p:txBody>
          <a:bodyPr/>
          <a:lstStyle>
            <a:lvl1pPr algn="l">
              <a:defRPr b="1">
                <a:solidFill>
                  <a:srgbClr val="026937"/>
                </a:solidFill>
                <a:latin typeface="Arial"/>
                <a:cs typeface="Arial"/>
              </a:defRPr>
            </a:lvl1pPr>
          </a:lstStyle>
          <a:p>
            <a:r>
              <a:rPr lang="en-US" dirty="0"/>
              <a:t>Click to edit Master title style</a:t>
            </a:r>
          </a:p>
        </p:txBody>
      </p:sp>
      <p:sp>
        <p:nvSpPr>
          <p:cNvPr id="8" name="Subtitle 2"/>
          <p:cNvSpPr>
            <a:spLocks noGrp="1"/>
          </p:cNvSpPr>
          <p:nvPr>
            <p:ph type="subTitle" idx="1"/>
          </p:nvPr>
        </p:nvSpPr>
        <p:spPr>
          <a:xfrm>
            <a:off x="457200" y="2565290"/>
            <a:ext cx="6400800" cy="1314450"/>
          </a:xfrm>
          <a:prstGeom prst="rect">
            <a:avLst/>
          </a:prstGeom>
        </p:spPr>
        <p:txBody>
          <a:bodyPr/>
          <a:lstStyle>
            <a:lvl1pPr marL="0" indent="0" algn="l">
              <a:buNone/>
              <a:defRPr>
                <a:solidFill>
                  <a:srgbClr val="CD9E52"/>
                </a:solidFill>
                <a:latin typeface="Arial"/>
                <a:cs typeface="Arial"/>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en-US" dirty="0"/>
              <a:t>Click to edit Master subtitle style</a:t>
            </a:r>
          </a:p>
        </p:txBody>
      </p:sp>
    </p:spTree>
    <p:extLst>
      <p:ext uri="{BB962C8B-B14F-4D97-AF65-F5344CB8AC3E}">
        <p14:creationId xmlns:p14="http://schemas.microsoft.com/office/powerpoint/2010/main" val="118190595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169502"/>
            <a:ext cx="4038600" cy="3540383"/>
          </a:xfrm>
          <a:prstGeom prst="rect">
            <a:avLst/>
          </a:prstGeom>
        </p:spPr>
        <p:txBody>
          <a:bodyPr/>
          <a:lstStyle>
            <a:lvl1pPr algn="l">
              <a:defRPr sz="2100">
                <a:latin typeface="Arial"/>
                <a:cs typeface="Arial"/>
              </a:defRPr>
            </a:lvl1pPr>
            <a:lvl2pPr algn="l">
              <a:defRPr sz="1800">
                <a:latin typeface="Arial"/>
                <a:cs typeface="Arial"/>
              </a:defRPr>
            </a:lvl2pPr>
            <a:lvl3pPr algn="l">
              <a:defRPr sz="1500">
                <a:latin typeface="Arial"/>
                <a:cs typeface="Arial"/>
              </a:defRPr>
            </a:lvl3pPr>
            <a:lvl4pPr algn="l">
              <a:defRPr sz="1350">
                <a:latin typeface="Arial"/>
                <a:cs typeface="Arial"/>
              </a:defRPr>
            </a:lvl4pPr>
            <a:lvl5pPr algn="l">
              <a:defRPr sz="1350">
                <a:latin typeface="Arial"/>
                <a:cs typeface="Arial"/>
              </a:defRPr>
            </a:lvl5pPr>
            <a:lvl6pPr>
              <a:defRPr sz="1350"/>
            </a:lvl6pPr>
            <a:lvl7pPr>
              <a:defRPr sz="1350"/>
            </a:lvl7pPr>
            <a:lvl8pPr>
              <a:defRPr sz="1350"/>
            </a:lvl8pPr>
            <a:lvl9pPr>
              <a:defRPr sz="135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4648200" y="1169502"/>
            <a:ext cx="4038600" cy="3540383"/>
          </a:xfrm>
          <a:prstGeom prst="rect">
            <a:avLst/>
          </a:prstGeom>
        </p:spPr>
        <p:txBody>
          <a:bodyPr/>
          <a:lstStyle>
            <a:lvl1pPr algn="l">
              <a:defRPr sz="2100">
                <a:latin typeface="Arial"/>
                <a:cs typeface="Arial"/>
              </a:defRPr>
            </a:lvl1pPr>
            <a:lvl2pPr algn="l">
              <a:defRPr sz="1800">
                <a:latin typeface="Arial"/>
                <a:cs typeface="Arial"/>
              </a:defRPr>
            </a:lvl2pPr>
            <a:lvl3pPr algn="l">
              <a:defRPr sz="1500">
                <a:latin typeface="Arial"/>
                <a:cs typeface="Arial"/>
              </a:defRPr>
            </a:lvl3pPr>
            <a:lvl4pPr algn="l">
              <a:defRPr sz="1350">
                <a:latin typeface="Arial"/>
                <a:cs typeface="Arial"/>
              </a:defRPr>
            </a:lvl4pPr>
            <a:lvl5pPr algn="l">
              <a:defRPr sz="1350">
                <a:latin typeface="Arial"/>
                <a:cs typeface="Arial"/>
              </a:defRPr>
            </a:lvl5pPr>
            <a:lvl6pPr>
              <a:defRPr sz="1350"/>
            </a:lvl6pPr>
            <a:lvl7pPr>
              <a:defRPr sz="1350"/>
            </a:lvl7pPr>
            <a:lvl8pPr>
              <a:defRPr sz="1350"/>
            </a:lvl8pPr>
            <a:lvl9pPr>
              <a:defRPr sz="135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Date Placeholder 4"/>
          <p:cNvSpPr>
            <a:spLocks noGrp="1"/>
          </p:cNvSpPr>
          <p:nvPr>
            <p:ph type="dt" sz="half" idx="10"/>
          </p:nvPr>
        </p:nvSpPr>
        <p:spPr>
          <a:xfrm>
            <a:off x="457200" y="4767263"/>
            <a:ext cx="2133600" cy="273844"/>
          </a:xfrm>
          <a:prstGeom prst="rect">
            <a:avLst/>
          </a:prstGeom>
        </p:spPr>
        <p:txBody>
          <a:bodyPr/>
          <a:lstStyle>
            <a:lvl1pPr>
              <a:defRPr>
                <a:latin typeface="Arial"/>
                <a:cs typeface="Arial"/>
              </a:defRPr>
            </a:lvl1pPr>
          </a:lstStyle>
          <a:p>
            <a:fld id="{F99458C6-6EA7-0747-AD3E-29AE00637213}" type="datetimeFigureOut">
              <a:rPr lang="en-US" smtClean="0"/>
              <a:pPr/>
              <a:t>3/20/2024</a:t>
            </a:fld>
            <a:endParaRPr lang="en-US"/>
          </a:p>
        </p:txBody>
      </p:sp>
      <p:sp>
        <p:nvSpPr>
          <p:cNvPr id="6" name="Footer Placeholder 5"/>
          <p:cNvSpPr>
            <a:spLocks noGrp="1"/>
          </p:cNvSpPr>
          <p:nvPr>
            <p:ph type="ftr" sz="quarter" idx="11"/>
          </p:nvPr>
        </p:nvSpPr>
        <p:spPr>
          <a:xfrm>
            <a:off x="3124200" y="4767263"/>
            <a:ext cx="2895600" cy="273844"/>
          </a:xfrm>
          <a:prstGeom prst="rect">
            <a:avLst/>
          </a:prstGeom>
        </p:spPr>
        <p:txBody>
          <a:bodyPr/>
          <a:lstStyle>
            <a:lvl1pPr>
              <a:defRPr>
                <a:latin typeface="Arial"/>
                <a:cs typeface="Arial"/>
              </a:defRPr>
            </a:lvl1pPr>
          </a:lstStyle>
          <a:p>
            <a:endParaRPr lang="en-US"/>
          </a:p>
        </p:txBody>
      </p:sp>
      <p:sp>
        <p:nvSpPr>
          <p:cNvPr id="7" name="Slide Number Placeholder 6"/>
          <p:cNvSpPr>
            <a:spLocks noGrp="1"/>
          </p:cNvSpPr>
          <p:nvPr>
            <p:ph type="sldNum" sz="quarter" idx="12"/>
          </p:nvPr>
        </p:nvSpPr>
        <p:spPr>
          <a:xfrm>
            <a:off x="6553200" y="4767263"/>
            <a:ext cx="2133600" cy="273844"/>
          </a:xfrm>
          <a:prstGeom prst="rect">
            <a:avLst/>
          </a:prstGeom>
        </p:spPr>
        <p:txBody>
          <a:bodyPr/>
          <a:lstStyle>
            <a:lvl1pPr>
              <a:defRPr>
                <a:latin typeface="Arial"/>
                <a:cs typeface="Arial"/>
              </a:defRPr>
            </a:lvl1pPr>
          </a:lstStyle>
          <a:p>
            <a:fld id="{C59E8A03-9FD3-E846-B7D6-1BC2DFA4AAD7}" type="slidenum">
              <a:rPr lang="en-US" smtClean="0"/>
              <a:pPr/>
              <a:t>‹#›</a:t>
            </a:fld>
            <a:endParaRPr lang="en-US"/>
          </a:p>
        </p:txBody>
      </p:sp>
      <p:sp>
        <p:nvSpPr>
          <p:cNvPr id="10" name="Title 1"/>
          <p:cNvSpPr>
            <a:spLocks noGrp="1"/>
          </p:cNvSpPr>
          <p:nvPr>
            <p:ph type="title"/>
          </p:nvPr>
        </p:nvSpPr>
        <p:spPr>
          <a:xfrm>
            <a:off x="457200" y="173171"/>
            <a:ext cx="8229600" cy="857250"/>
          </a:xfrm>
          <a:prstGeom prst="rect">
            <a:avLst/>
          </a:prstGeom>
        </p:spPr>
        <p:txBody>
          <a:bodyPr/>
          <a:lstStyle>
            <a:lvl1pPr algn="l">
              <a:defRPr>
                <a:latin typeface="Arial"/>
                <a:cs typeface="Arial"/>
              </a:defRPr>
            </a:lvl1pPr>
          </a:lstStyle>
          <a:p>
            <a:r>
              <a:rPr lang="en-US" dirty="0"/>
              <a:t>Click to edit Master title style</a:t>
            </a:r>
          </a:p>
        </p:txBody>
      </p:sp>
    </p:spTree>
    <p:extLst>
      <p:ext uri="{BB962C8B-B14F-4D97-AF65-F5344CB8AC3E}">
        <p14:creationId xmlns:p14="http://schemas.microsoft.com/office/powerpoint/2010/main" val="182844835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7200" y="1174210"/>
            <a:ext cx="4040188" cy="479822"/>
          </a:xfrm>
          <a:prstGeom prst="rect">
            <a:avLst/>
          </a:prstGeom>
        </p:spPr>
        <p:txBody>
          <a:bodyPr anchor="b"/>
          <a:lstStyle>
            <a:lvl1pPr marL="0" indent="0">
              <a:buNone/>
              <a:defRPr sz="1800" b="1">
                <a:latin typeface="Arial"/>
                <a:cs typeface="Aria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457200" y="1654032"/>
            <a:ext cx="4040188" cy="3055854"/>
          </a:xfrm>
          <a:prstGeom prst="rect">
            <a:avLst/>
          </a:prstGeom>
        </p:spPr>
        <p:txBody>
          <a:bodyPr/>
          <a:lstStyle>
            <a:lvl1pPr>
              <a:defRPr sz="1800">
                <a:latin typeface="Arial"/>
                <a:cs typeface="Arial"/>
              </a:defRPr>
            </a:lvl1pPr>
            <a:lvl2pPr>
              <a:defRPr sz="1500">
                <a:latin typeface="Arial"/>
                <a:cs typeface="Arial"/>
              </a:defRPr>
            </a:lvl2pPr>
            <a:lvl3pPr>
              <a:defRPr sz="1350">
                <a:latin typeface="Arial"/>
                <a:cs typeface="Arial"/>
              </a:defRPr>
            </a:lvl3pPr>
            <a:lvl4pPr>
              <a:defRPr sz="1200">
                <a:latin typeface="Arial"/>
                <a:cs typeface="Arial"/>
              </a:defRPr>
            </a:lvl4pPr>
            <a:lvl5pPr>
              <a:defRPr sz="1200">
                <a:latin typeface="Arial"/>
                <a:cs typeface="Arial"/>
              </a:defRPr>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74210"/>
            <a:ext cx="4041775" cy="479822"/>
          </a:xfrm>
          <a:prstGeom prst="rect">
            <a:avLst/>
          </a:prstGeom>
        </p:spPr>
        <p:txBody>
          <a:bodyPr anchor="b"/>
          <a:lstStyle>
            <a:lvl1pPr marL="0" indent="0">
              <a:buNone/>
              <a:defRPr sz="1800" b="1">
                <a:latin typeface="Arial"/>
                <a:cs typeface="Aria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4645026" y="1654032"/>
            <a:ext cx="4041775" cy="3055854"/>
          </a:xfrm>
          <a:prstGeom prst="rect">
            <a:avLst/>
          </a:prstGeom>
        </p:spPr>
        <p:txBody>
          <a:bodyPr/>
          <a:lstStyle>
            <a:lvl1pPr>
              <a:defRPr sz="1800">
                <a:latin typeface="Arial"/>
                <a:cs typeface="Arial"/>
              </a:defRPr>
            </a:lvl1pPr>
            <a:lvl2pPr>
              <a:defRPr sz="1500">
                <a:latin typeface="Arial"/>
                <a:cs typeface="Arial"/>
              </a:defRPr>
            </a:lvl2pPr>
            <a:lvl3pPr>
              <a:defRPr sz="1350">
                <a:latin typeface="Arial"/>
                <a:cs typeface="Arial"/>
              </a:defRPr>
            </a:lvl3pPr>
            <a:lvl4pPr>
              <a:defRPr sz="1200">
                <a:latin typeface="Arial"/>
                <a:cs typeface="Arial"/>
              </a:defRPr>
            </a:lvl4pPr>
            <a:lvl5pPr>
              <a:defRPr sz="1200">
                <a:latin typeface="Arial"/>
                <a:cs typeface="Arial"/>
              </a:defRPr>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a:xfrm>
            <a:off x="457200" y="4767263"/>
            <a:ext cx="2133600" cy="273844"/>
          </a:xfrm>
          <a:prstGeom prst="rect">
            <a:avLst/>
          </a:prstGeom>
        </p:spPr>
        <p:txBody>
          <a:bodyPr/>
          <a:lstStyle>
            <a:lvl1pPr>
              <a:defRPr>
                <a:latin typeface="Arial"/>
                <a:cs typeface="Arial"/>
              </a:defRPr>
            </a:lvl1pPr>
          </a:lstStyle>
          <a:p>
            <a:fld id="{F99458C6-6EA7-0747-AD3E-29AE00637213}" type="datetimeFigureOut">
              <a:rPr lang="en-US" smtClean="0"/>
              <a:pPr/>
              <a:t>3/20/2024</a:t>
            </a:fld>
            <a:endParaRPr lang="en-US"/>
          </a:p>
        </p:txBody>
      </p:sp>
      <p:sp>
        <p:nvSpPr>
          <p:cNvPr id="8" name="Footer Placeholder 7"/>
          <p:cNvSpPr>
            <a:spLocks noGrp="1"/>
          </p:cNvSpPr>
          <p:nvPr>
            <p:ph type="ftr" sz="quarter" idx="11"/>
          </p:nvPr>
        </p:nvSpPr>
        <p:spPr>
          <a:xfrm>
            <a:off x="3124200" y="4767263"/>
            <a:ext cx="2895600" cy="273844"/>
          </a:xfrm>
          <a:prstGeom prst="rect">
            <a:avLst/>
          </a:prstGeom>
        </p:spPr>
        <p:txBody>
          <a:bodyPr/>
          <a:lstStyle>
            <a:lvl1pPr>
              <a:defRPr>
                <a:latin typeface="Arial"/>
                <a:cs typeface="Arial"/>
              </a:defRPr>
            </a:lvl1pPr>
          </a:lstStyle>
          <a:p>
            <a:endParaRPr lang="en-US"/>
          </a:p>
        </p:txBody>
      </p:sp>
      <p:sp>
        <p:nvSpPr>
          <p:cNvPr id="9" name="Slide Number Placeholder 8"/>
          <p:cNvSpPr>
            <a:spLocks noGrp="1"/>
          </p:cNvSpPr>
          <p:nvPr>
            <p:ph type="sldNum" sz="quarter" idx="12"/>
          </p:nvPr>
        </p:nvSpPr>
        <p:spPr>
          <a:xfrm>
            <a:off x="6553200" y="4767263"/>
            <a:ext cx="2133600" cy="273844"/>
          </a:xfrm>
          <a:prstGeom prst="rect">
            <a:avLst/>
          </a:prstGeom>
        </p:spPr>
        <p:txBody>
          <a:bodyPr/>
          <a:lstStyle>
            <a:lvl1pPr>
              <a:defRPr>
                <a:latin typeface="Arial"/>
                <a:cs typeface="Arial"/>
              </a:defRPr>
            </a:lvl1pPr>
          </a:lstStyle>
          <a:p>
            <a:fld id="{C59E8A03-9FD3-E846-B7D6-1BC2DFA4AAD7}" type="slidenum">
              <a:rPr lang="en-US" smtClean="0"/>
              <a:pPr/>
              <a:t>‹#›</a:t>
            </a:fld>
            <a:endParaRPr lang="en-US"/>
          </a:p>
        </p:txBody>
      </p:sp>
      <p:sp>
        <p:nvSpPr>
          <p:cNvPr id="10" name="Title 1"/>
          <p:cNvSpPr>
            <a:spLocks noGrp="1"/>
          </p:cNvSpPr>
          <p:nvPr>
            <p:ph type="title"/>
          </p:nvPr>
        </p:nvSpPr>
        <p:spPr>
          <a:xfrm>
            <a:off x="457200" y="173171"/>
            <a:ext cx="8229600" cy="857250"/>
          </a:xfrm>
          <a:prstGeom prst="rect">
            <a:avLst/>
          </a:prstGeom>
        </p:spPr>
        <p:txBody>
          <a:bodyPr/>
          <a:lstStyle>
            <a:lvl1pPr algn="l">
              <a:defRPr>
                <a:latin typeface="Arial"/>
                <a:cs typeface="Arial"/>
              </a:defRPr>
            </a:lvl1pPr>
          </a:lstStyle>
          <a:p>
            <a:r>
              <a:rPr lang="en-US" dirty="0"/>
              <a:t>Click to edit Master title style</a:t>
            </a:r>
          </a:p>
        </p:txBody>
      </p:sp>
    </p:spTree>
    <p:extLst>
      <p:ext uri="{BB962C8B-B14F-4D97-AF65-F5344CB8AC3E}">
        <p14:creationId xmlns:p14="http://schemas.microsoft.com/office/powerpoint/2010/main" val="123386653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a:xfrm>
            <a:off x="457200" y="4767263"/>
            <a:ext cx="2133600" cy="273844"/>
          </a:xfrm>
          <a:prstGeom prst="rect">
            <a:avLst/>
          </a:prstGeom>
        </p:spPr>
        <p:txBody>
          <a:bodyPr/>
          <a:lstStyle>
            <a:lvl1pPr>
              <a:defRPr>
                <a:latin typeface="Arial"/>
                <a:cs typeface="Arial"/>
              </a:defRPr>
            </a:lvl1pPr>
          </a:lstStyle>
          <a:p>
            <a:fld id="{F99458C6-6EA7-0747-AD3E-29AE00637213}" type="datetimeFigureOut">
              <a:rPr lang="en-US" smtClean="0"/>
              <a:pPr/>
              <a:t>3/20/2024</a:t>
            </a:fld>
            <a:endParaRPr lang="en-US"/>
          </a:p>
        </p:txBody>
      </p:sp>
      <p:sp>
        <p:nvSpPr>
          <p:cNvPr id="4" name="Footer Placeholder 3"/>
          <p:cNvSpPr>
            <a:spLocks noGrp="1"/>
          </p:cNvSpPr>
          <p:nvPr>
            <p:ph type="ftr" sz="quarter" idx="11"/>
          </p:nvPr>
        </p:nvSpPr>
        <p:spPr>
          <a:xfrm>
            <a:off x="3124200" y="4767263"/>
            <a:ext cx="2895600" cy="273844"/>
          </a:xfrm>
          <a:prstGeom prst="rect">
            <a:avLst/>
          </a:prstGeom>
        </p:spPr>
        <p:txBody>
          <a:bodyPr/>
          <a:lstStyle>
            <a:lvl1pPr>
              <a:defRPr>
                <a:latin typeface="Arial"/>
                <a:cs typeface="Arial"/>
              </a:defRPr>
            </a:lvl1pPr>
          </a:lstStyle>
          <a:p>
            <a:endParaRPr lang="en-US"/>
          </a:p>
        </p:txBody>
      </p:sp>
      <p:sp>
        <p:nvSpPr>
          <p:cNvPr id="5" name="Slide Number Placeholder 4"/>
          <p:cNvSpPr>
            <a:spLocks noGrp="1"/>
          </p:cNvSpPr>
          <p:nvPr>
            <p:ph type="sldNum" sz="quarter" idx="12"/>
          </p:nvPr>
        </p:nvSpPr>
        <p:spPr>
          <a:xfrm>
            <a:off x="6553200" y="4767263"/>
            <a:ext cx="2133600" cy="273844"/>
          </a:xfrm>
          <a:prstGeom prst="rect">
            <a:avLst/>
          </a:prstGeom>
        </p:spPr>
        <p:txBody>
          <a:bodyPr/>
          <a:lstStyle>
            <a:lvl1pPr>
              <a:defRPr>
                <a:latin typeface="Arial"/>
                <a:cs typeface="Arial"/>
              </a:defRPr>
            </a:lvl1pPr>
          </a:lstStyle>
          <a:p>
            <a:fld id="{C59E8A03-9FD3-E846-B7D6-1BC2DFA4AAD7}" type="slidenum">
              <a:rPr lang="en-US" smtClean="0"/>
              <a:pPr/>
              <a:t>‹#›</a:t>
            </a:fld>
            <a:endParaRPr lang="en-US"/>
          </a:p>
        </p:txBody>
      </p:sp>
      <p:sp>
        <p:nvSpPr>
          <p:cNvPr id="6" name="Title 1"/>
          <p:cNvSpPr>
            <a:spLocks noGrp="1"/>
          </p:cNvSpPr>
          <p:nvPr>
            <p:ph type="title"/>
          </p:nvPr>
        </p:nvSpPr>
        <p:spPr>
          <a:xfrm>
            <a:off x="457200" y="659400"/>
            <a:ext cx="8229600" cy="857250"/>
          </a:xfrm>
          <a:prstGeom prst="rect">
            <a:avLst/>
          </a:prstGeom>
        </p:spPr>
        <p:txBody>
          <a:bodyPr/>
          <a:lstStyle>
            <a:lvl1pPr algn="l">
              <a:defRPr>
                <a:latin typeface="Arial"/>
                <a:cs typeface="Arial"/>
              </a:defRPr>
            </a:lvl1pPr>
          </a:lstStyle>
          <a:p>
            <a:r>
              <a:rPr lang="en-US" dirty="0"/>
              <a:t>Click to edit Master title style</a:t>
            </a:r>
          </a:p>
        </p:txBody>
      </p:sp>
    </p:spTree>
    <p:extLst>
      <p:ext uri="{BB962C8B-B14F-4D97-AF65-F5344CB8AC3E}">
        <p14:creationId xmlns:p14="http://schemas.microsoft.com/office/powerpoint/2010/main" val="2038886211"/>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4767263"/>
            <a:ext cx="2133600" cy="273844"/>
          </a:xfrm>
          <a:prstGeom prst="rect">
            <a:avLst/>
          </a:prstGeom>
        </p:spPr>
        <p:txBody>
          <a:bodyPr/>
          <a:lstStyle>
            <a:lvl1pPr>
              <a:defRPr>
                <a:latin typeface="Arial"/>
                <a:cs typeface="Arial"/>
              </a:defRPr>
            </a:lvl1pPr>
          </a:lstStyle>
          <a:p>
            <a:fld id="{F99458C6-6EA7-0747-AD3E-29AE00637213}" type="datetimeFigureOut">
              <a:rPr lang="en-US" smtClean="0"/>
              <a:pPr/>
              <a:t>3/20/2024</a:t>
            </a:fld>
            <a:endParaRPr lang="en-US"/>
          </a:p>
        </p:txBody>
      </p:sp>
      <p:sp>
        <p:nvSpPr>
          <p:cNvPr id="3" name="Footer Placeholder 2"/>
          <p:cNvSpPr>
            <a:spLocks noGrp="1"/>
          </p:cNvSpPr>
          <p:nvPr>
            <p:ph type="ftr" sz="quarter" idx="11"/>
          </p:nvPr>
        </p:nvSpPr>
        <p:spPr>
          <a:xfrm>
            <a:off x="3124200" y="4767263"/>
            <a:ext cx="2895600" cy="273844"/>
          </a:xfrm>
          <a:prstGeom prst="rect">
            <a:avLst/>
          </a:prstGeom>
        </p:spPr>
        <p:txBody>
          <a:bodyPr/>
          <a:lstStyle>
            <a:lvl1pPr>
              <a:defRPr>
                <a:latin typeface="Arial"/>
                <a:cs typeface="Arial"/>
              </a:defRPr>
            </a:lvl1pPr>
          </a:lstStyle>
          <a:p>
            <a:endParaRPr lang="en-US"/>
          </a:p>
        </p:txBody>
      </p:sp>
      <p:sp>
        <p:nvSpPr>
          <p:cNvPr id="4" name="Slide Number Placeholder 3"/>
          <p:cNvSpPr>
            <a:spLocks noGrp="1"/>
          </p:cNvSpPr>
          <p:nvPr>
            <p:ph type="sldNum" sz="quarter" idx="12"/>
          </p:nvPr>
        </p:nvSpPr>
        <p:spPr>
          <a:xfrm>
            <a:off x="6553200" y="4767263"/>
            <a:ext cx="2133600" cy="273844"/>
          </a:xfrm>
          <a:prstGeom prst="rect">
            <a:avLst/>
          </a:prstGeom>
        </p:spPr>
        <p:txBody>
          <a:bodyPr/>
          <a:lstStyle>
            <a:lvl1pPr>
              <a:defRPr>
                <a:latin typeface="Arial"/>
                <a:cs typeface="Arial"/>
              </a:defRPr>
            </a:lvl1pPr>
          </a:lstStyle>
          <a:p>
            <a:fld id="{C59E8A03-9FD3-E846-B7D6-1BC2DFA4AAD7}" type="slidenum">
              <a:rPr lang="en-US" smtClean="0"/>
              <a:pPr/>
              <a:t>‹#›</a:t>
            </a:fld>
            <a:endParaRPr lang="en-US"/>
          </a:p>
        </p:txBody>
      </p:sp>
    </p:spTree>
    <p:extLst>
      <p:ext uri="{BB962C8B-B14F-4D97-AF65-F5344CB8AC3E}">
        <p14:creationId xmlns:p14="http://schemas.microsoft.com/office/powerpoint/2010/main" val="1841329650"/>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693401"/>
            <a:ext cx="3008313" cy="1214635"/>
          </a:xfrm>
          <a:prstGeom prst="rect">
            <a:avLst/>
          </a:prstGeom>
        </p:spPr>
        <p:txBody>
          <a:bodyPr anchor="b">
            <a:noAutofit/>
          </a:bodyPr>
          <a:lstStyle>
            <a:lvl1pPr algn="l">
              <a:defRPr sz="2400" b="1">
                <a:latin typeface="Arial"/>
                <a:cs typeface="Arial"/>
              </a:defRPr>
            </a:lvl1pPr>
          </a:lstStyle>
          <a:p>
            <a:r>
              <a:rPr lang="en-US" dirty="0"/>
              <a:t>Click to edit Master title style</a:t>
            </a:r>
          </a:p>
        </p:txBody>
      </p:sp>
      <p:sp>
        <p:nvSpPr>
          <p:cNvPr id="3" name="Content Placeholder 2"/>
          <p:cNvSpPr>
            <a:spLocks noGrp="1"/>
          </p:cNvSpPr>
          <p:nvPr>
            <p:ph idx="1"/>
          </p:nvPr>
        </p:nvSpPr>
        <p:spPr>
          <a:xfrm>
            <a:off x="3575050" y="760122"/>
            <a:ext cx="5111750" cy="3788153"/>
          </a:xfrm>
          <a:prstGeom prst="rect">
            <a:avLst/>
          </a:prstGeom>
        </p:spPr>
        <p:txBody>
          <a:bodyPr/>
          <a:lstStyle>
            <a:lvl1pPr>
              <a:defRPr sz="2400">
                <a:latin typeface="Arial"/>
                <a:cs typeface="Arial"/>
              </a:defRPr>
            </a:lvl1pPr>
            <a:lvl2pPr>
              <a:defRPr sz="2100">
                <a:latin typeface="Arial"/>
                <a:cs typeface="Arial"/>
              </a:defRPr>
            </a:lvl2pPr>
            <a:lvl3pPr>
              <a:defRPr sz="1800">
                <a:latin typeface="Arial"/>
                <a:cs typeface="Arial"/>
              </a:defRPr>
            </a:lvl3pPr>
            <a:lvl4pPr>
              <a:defRPr sz="1500">
                <a:latin typeface="Arial"/>
                <a:cs typeface="Arial"/>
              </a:defRPr>
            </a:lvl4pPr>
            <a:lvl5pPr>
              <a:defRPr sz="1500">
                <a:latin typeface="Arial"/>
                <a:cs typeface="Arial"/>
              </a:defRPr>
            </a:lvl5pPr>
            <a:lvl6pPr>
              <a:defRPr sz="1500"/>
            </a:lvl6pPr>
            <a:lvl7pPr>
              <a:defRPr sz="1500"/>
            </a:lvl7pPr>
            <a:lvl8pPr>
              <a:defRPr sz="1500"/>
            </a:lvl8pPr>
            <a:lvl9pPr>
              <a:defRPr sz="15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p:cNvSpPr>
            <a:spLocks noGrp="1"/>
          </p:cNvSpPr>
          <p:nvPr>
            <p:ph type="body" sz="half" idx="2"/>
          </p:nvPr>
        </p:nvSpPr>
        <p:spPr>
          <a:xfrm>
            <a:off x="457201" y="1908036"/>
            <a:ext cx="3008313" cy="2640239"/>
          </a:xfrm>
          <a:prstGeom prst="rect">
            <a:avLst/>
          </a:prstGeom>
        </p:spPr>
        <p:txBody>
          <a:bodyPr/>
          <a:lstStyle>
            <a:lvl1pPr marL="0" indent="0">
              <a:buNone/>
              <a:defRPr sz="1050">
                <a:latin typeface="Arial"/>
                <a:cs typeface="Arial"/>
              </a:defRPr>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dirty="0"/>
              <a:t>Click to edit Master text styles</a:t>
            </a:r>
          </a:p>
        </p:txBody>
      </p:sp>
      <p:sp>
        <p:nvSpPr>
          <p:cNvPr id="5" name="Date Placeholder 4"/>
          <p:cNvSpPr>
            <a:spLocks noGrp="1"/>
          </p:cNvSpPr>
          <p:nvPr>
            <p:ph type="dt" sz="half" idx="10"/>
          </p:nvPr>
        </p:nvSpPr>
        <p:spPr>
          <a:xfrm>
            <a:off x="457200" y="4767263"/>
            <a:ext cx="2133600" cy="273844"/>
          </a:xfrm>
          <a:prstGeom prst="rect">
            <a:avLst/>
          </a:prstGeom>
        </p:spPr>
        <p:txBody>
          <a:bodyPr/>
          <a:lstStyle>
            <a:lvl1pPr>
              <a:defRPr>
                <a:latin typeface="Arial"/>
                <a:cs typeface="Arial"/>
              </a:defRPr>
            </a:lvl1pPr>
          </a:lstStyle>
          <a:p>
            <a:fld id="{F99458C6-6EA7-0747-AD3E-29AE00637213}" type="datetimeFigureOut">
              <a:rPr lang="en-US" smtClean="0"/>
              <a:pPr/>
              <a:t>3/20/2024</a:t>
            </a:fld>
            <a:endParaRPr lang="en-US"/>
          </a:p>
        </p:txBody>
      </p:sp>
      <p:sp>
        <p:nvSpPr>
          <p:cNvPr id="6" name="Footer Placeholder 5"/>
          <p:cNvSpPr>
            <a:spLocks noGrp="1"/>
          </p:cNvSpPr>
          <p:nvPr>
            <p:ph type="ftr" sz="quarter" idx="11"/>
          </p:nvPr>
        </p:nvSpPr>
        <p:spPr>
          <a:xfrm>
            <a:off x="3124200" y="4767263"/>
            <a:ext cx="2895600" cy="273844"/>
          </a:xfrm>
          <a:prstGeom prst="rect">
            <a:avLst/>
          </a:prstGeom>
        </p:spPr>
        <p:txBody>
          <a:bodyPr/>
          <a:lstStyle>
            <a:lvl1pPr>
              <a:defRPr>
                <a:latin typeface="Arial"/>
                <a:cs typeface="Arial"/>
              </a:defRPr>
            </a:lvl1pPr>
          </a:lstStyle>
          <a:p>
            <a:endParaRPr lang="en-US"/>
          </a:p>
        </p:txBody>
      </p:sp>
      <p:sp>
        <p:nvSpPr>
          <p:cNvPr id="7" name="Slide Number Placeholder 6"/>
          <p:cNvSpPr>
            <a:spLocks noGrp="1"/>
          </p:cNvSpPr>
          <p:nvPr>
            <p:ph type="sldNum" sz="quarter" idx="12"/>
          </p:nvPr>
        </p:nvSpPr>
        <p:spPr>
          <a:xfrm>
            <a:off x="6553200" y="4767263"/>
            <a:ext cx="2133600" cy="273844"/>
          </a:xfrm>
          <a:prstGeom prst="rect">
            <a:avLst/>
          </a:prstGeom>
        </p:spPr>
        <p:txBody>
          <a:bodyPr/>
          <a:lstStyle>
            <a:lvl1pPr>
              <a:defRPr>
                <a:latin typeface="Arial"/>
                <a:cs typeface="Arial"/>
              </a:defRPr>
            </a:lvl1pPr>
          </a:lstStyle>
          <a:p>
            <a:fld id="{C59E8A03-9FD3-E846-B7D6-1BC2DFA4AAD7}" type="slidenum">
              <a:rPr lang="en-US" smtClean="0"/>
              <a:pPr/>
              <a:t>‹#›</a:t>
            </a:fld>
            <a:endParaRPr lang="en-US"/>
          </a:p>
        </p:txBody>
      </p:sp>
    </p:spTree>
    <p:extLst>
      <p:ext uri="{BB962C8B-B14F-4D97-AF65-F5344CB8AC3E}">
        <p14:creationId xmlns:p14="http://schemas.microsoft.com/office/powerpoint/2010/main" val="4223410694"/>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529274"/>
            <a:ext cx="5486400" cy="425054"/>
          </a:xfrm>
          <a:prstGeom prst="rect">
            <a:avLst/>
          </a:prstGeom>
        </p:spPr>
        <p:txBody>
          <a:bodyPr anchor="b"/>
          <a:lstStyle>
            <a:lvl1pPr algn="l">
              <a:defRPr sz="1500" b="1">
                <a:latin typeface="Arial"/>
                <a:cs typeface="Arial"/>
              </a:defRPr>
            </a:lvl1pPr>
          </a:lstStyle>
          <a:p>
            <a:r>
              <a:rPr lang="en-US"/>
              <a:t>Click to edit Master title style</a:t>
            </a:r>
          </a:p>
        </p:txBody>
      </p:sp>
      <p:sp>
        <p:nvSpPr>
          <p:cNvPr id="3" name="Picture Placeholder 2"/>
          <p:cNvSpPr>
            <a:spLocks noGrp="1"/>
          </p:cNvSpPr>
          <p:nvPr>
            <p:ph type="pic" idx="1"/>
          </p:nvPr>
        </p:nvSpPr>
        <p:spPr>
          <a:xfrm>
            <a:off x="1792288" y="689375"/>
            <a:ext cx="5486400" cy="2785130"/>
          </a:xfrm>
          <a:prstGeom prst="rect">
            <a:avLst/>
          </a:prstGeom>
        </p:spPr>
        <p:txBody>
          <a:bodyPr/>
          <a:lstStyle>
            <a:lvl1pPr marL="0" indent="0">
              <a:buNone/>
              <a:defRPr sz="2400">
                <a:latin typeface="Arial"/>
                <a:cs typeface="Arial"/>
              </a:defRPr>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a:p>
        </p:txBody>
      </p:sp>
      <p:sp>
        <p:nvSpPr>
          <p:cNvPr id="4" name="Text Placeholder 3"/>
          <p:cNvSpPr>
            <a:spLocks noGrp="1"/>
          </p:cNvSpPr>
          <p:nvPr>
            <p:ph type="body" sz="half" idx="2"/>
          </p:nvPr>
        </p:nvSpPr>
        <p:spPr>
          <a:xfrm>
            <a:off x="1792288" y="3954327"/>
            <a:ext cx="5486400" cy="603647"/>
          </a:xfrm>
          <a:prstGeom prst="rect">
            <a:avLst/>
          </a:prstGeom>
        </p:spPr>
        <p:txBody>
          <a:bodyPr/>
          <a:lstStyle>
            <a:lvl1pPr marL="0" indent="0">
              <a:buNone/>
              <a:defRPr sz="1050">
                <a:latin typeface="Arial"/>
                <a:cs typeface="Arial"/>
              </a:defRPr>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5" name="Date Placeholder 4"/>
          <p:cNvSpPr>
            <a:spLocks noGrp="1"/>
          </p:cNvSpPr>
          <p:nvPr>
            <p:ph type="dt" sz="half" idx="10"/>
          </p:nvPr>
        </p:nvSpPr>
        <p:spPr>
          <a:xfrm>
            <a:off x="457200" y="4767263"/>
            <a:ext cx="2133600" cy="273844"/>
          </a:xfrm>
          <a:prstGeom prst="rect">
            <a:avLst/>
          </a:prstGeom>
        </p:spPr>
        <p:txBody>
          <a:bodyPr/>
          <a:lstStyle>
            <a:lvl1pPr>
              <a:defRPr>
                <a:latin typeface="Arial"/>
                <a:cs typeface="Arial"/>
              </a:defRPr>
            </a:lvl1pPr>
          </a:lstStyle>
          <a:p>
            <a:fld id="{F99458C6-6EA7-0747-AD3E-29AE00637213}" type="datetimeFigureOut">
              <a:rPr lang="en-US" smtClean="0"/>
              <a:pPr/>
              <a:t>3/20/2024</a:t>
            </a:fld>
            <a:endParaRPr lang="en-US"/>
          </a:p>
        </p:txBody>
      </p:sp>
      <p:sp>
        <p:nvSpPr>
          <p:cNvPr id="6" name="Footer Placeholder 5"/>
          <p:cNvSpPr>
            <a:spLocks noGrp="1"/>
          </p:cNvSpPr>
          <p:nvPr>
            <p:ph type="ftr" sz="quarter" idx="11"/>
          </p:nvPr>
        </p:nvSpPr>
        <p:spPr>
          <a:xfrm>
            <a:off x="3124200" y="4767263"/>
            <a:ext cx="2895600" cy="273844"/>
          </a:xfrm>
          <a:prstGeom prst="rect">
            <a:avLst/>
          </a:prstGeom>
        </p:spPr>
        <p:txBody>
          <a:bodyPr/>
          <a:lstStyle>
            <a:lvl1pPr>
              <a:defRPr>
                <a:latin typeface="Arial"/>
                <a:cs typeface="Arial"/>
              </a:defRPr>
            </a:lvl1pPr>
          </a:lstStyle>
          <a:p>
            <a:endParaRPr lang="en-US"/>
          </a:p>
        </p:txBody>
      </p:sp>
      <p:sp>
        <p:nvSpPr>
          <p:cNvPr id="7" name="Slide Number Placeholder 6"/>
          <p:cNvSpPr>
            <a:spLocks noGrp="1"/>
          </p:cNvSpPr>
          <p:nvPr>
            <p:ph type="sldNum" sz="quarter" idx="12"/>
          </p:nvPr>
        </p:nvSpPr>
        <p:spPr>
          <a:xfrm>
            <a:off x="6553200" y="4767263"/>
            <a:ext cx="2133600" cy="273844"/>
          </a:xfrm>
          <a:prstGeom prst="rect">
            <a:avLst/>
          </a:prstGeom>
        </p:spPr>
        <p:txBody>
          <a:bodyPr/>
          <a:lstStyle>
            <a:lvl1pPr>
              <a:defRPr>
                <a:latin typeface="Arial"/>
                <a:cs typeface="Arial"/>
              </a:defRPr>
            </a:lvl1pPr>
          </a:lstStyle>
          <a:p>
            <a:fld id="{C59E8A03-9FD3-E846-B7D6-1BC2DFA4AAD7}" type="slidenum">
              <a:rPr lang="en-US" smtClean="0"/>
              <a:pPr/>
              <a:t>‹#›</a:t>
            </a:fld>
            <a:endParaRPr lang="en-US"/>
          </a:p>
        </p:txBody>
      </p:sp>
    </p:spTree>
    <p:extLst>
      <p:ext uri="{BB962C8B-B14F-4D97-AF65-F5344CB8AC3E}">
        <p14:creationId xmlns:p14="http://schemas.microsoft.com/office/powerpoint/2010/main" val="2558626610"/>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Title and Vertical Text">
    <p:spTree>
      <p:nvGrpSpPr>
        <p:cNvPr id="1" name=""/>
        <p:cNvGrpSpPr/>
        <p:nvPr/>
      </p:nvGrpSpPr>
      <p:grpSpPr>
        <a:xfrm>
          <a:off x="0" y="0"/>
          <a:ext cx="0" cy="0"/>
          <a:chOff x="0" y="0"/>
          <a:chExt cx="0" cy="0"/>
        </a:xfrm>
      </p:grpSpPr>
      <p:sp>
        <p:nvSpPr>
          <p:cNvPr id="4" name="Date Placeholder 3"/>
          <p:cNvSpPr>
            <a:spLocks noGrp="1"/>
          </p:cNvSpPr>
          <p:nvPr>
            <p:ph type="dt" sz="half" idx="10"/>
          </p:nvPr>
        </p:nvSpPr>
        <p:spPr>
          <a:xfrm>
            <a:off x="457200" y="4767263"/>
            <a:ext cx="2133600" cy="273844"/>
          </a:xfrm>
          <a:prstGeom prst="rect">
            <a:avLst/>
          </a:prstGeom>
        </p:spPr>
        <p:txBody>
          <a:bodyPr/>
          <a:lstStyle>
            <a:lvl1pPr>
              <a:defRPr>
                <a:latin typeface="Arial"/>
                <a:cs typeface="Arial"/>
              </a:defRPr>
            </a:lvl1pPr>
          </a:lstStyle>
          <a:p>
            <a:fld id="{F99458C6-6EA7-0747-AD3E-29AE00637213}" type="datetimeFigureOut">
              <a:rPr lang="en-US" smtClean="0"/>
              <a:pPr/>
              <a:t>3/20/2024</a:t>
            </a:fld>
            <a:endParaRPr lang="en-US"/>
          </a:p>
        </p:txBody>
      </p:sp>
      <p:sp>
        <p:nvSpPr>
          <p:cNvPr id="5" name="Footer Placeholder 4"/>
          <p:cNvSpPr>
            <a:spLocks noGrp="1"/>
          </p:cNvSpPr>
          <p:nvPr>
            <p:ph type="ftr" sz="quarter" idx="11"/>
          </p:nvPr>
        </p:nvSpPr>
        <p:spPr>
          <a:xfrm>
            <a:off x="3124200" y="4767263"/>
            <a:ext cx="2895600" cy="273844"/>
          </a:xfrm>
          <a:prstGeom prst="rect">
            <a:avLst/>
          </a:prstGeom>
        </p:spPr>
        <p:txBody>
          <a:bodyPr/>
          <a:lstStyle>
            <a:lvl1pPr>
              <a:defRPr>
                <a:latin typeface="Arial"/>
                <a:cs typeface="Arial"/>
              </a:defRPr>
            </a:lvl1pPr>
          </a:lstStyle>
          <a:p>
            <a:endParaRPr lang="en-US"/>
          </a:p>
        </p:txBody>
      </p:sp>
      <p:sp>
        <p:nvSpPr>
          <p:cNvPr id="6" name="Slide Number Placeholder 5"/>
          <p:cNvSpPr>
            <a:spLocks noGrp="1"/>
          </p:cNvSpPr>
          <p:nvPr>
            <p:ph type="sldNum" sz="quarter" idx="12"/>
          </p:nvPr>
        </p:nvSpPr>
        <p:spPr>
          <a:xfrm>
            <a:off x="6553200" y="4767263"/>
            <a:ext cx="2133600" cy="273844"/>
          </a:xfrm>
          <a:prstGeom prst="rect">
            <a:avLst/>
          </a:prstGeom>
        </p:spPr>
        <p:txBody>
          <a:bodyPr/>
          <a:lstStyle>
            <a:lvl1pPr>
              <a:defRPr>
                <a:latin typeface="Arial"/>
                <a:cs typeface="Arial"/>
              </a:defRPr>
            </a:lvl1pPr>
          </a:lstStyle>
          <a:p>
            <a:fld id="{C59E8A03-9FD3-E846-B7D6-1BC2DFA4AAD7}" type="slidenum">
              <a:rPr lang="en-US" smtClean="0"/>
              <a:pPr/>
              <a:t>‹#›</a:t>
            </a:fld>
            <a:endParaRPr lang="en-US"/>
          </a:p>
        </p:txBody>
      </p:sp>
      <p:sp>
        <p:nvSpPr>
          <p:cNvPr id="9" name="Title 1"/>
          <p:cNvSpPr>
            <a:spLocks noGrp="1"/>
          </p:cNvSpPr>
          <p:nvPr>
            <p:ph type="title"/>
          </p:nvPr>
        </p:nvSpPr>
        <p:spPr>
          <a:xfrm>
            <a:off x="457200" y="641652"/>
            <a:ext cx="8229600" cy="857250"/>
          </a:xfrm>
          <a:prstGeom prst="rect">
            <a:avLst/>
          </a:prstGeom>
        </p:spPr>
        <p:txBody>
          <a:bodyPr/>
          <a:lstStyle>
            <a:lvl1pPr algn="l">
              <a:defRPr>
                <a:latin typeface="Arial"/>
                <a:cs typeface="Arial"/>
              </a:defRPr>
            </a:lvl1pPr>
          </a:lstStyle>
          <a:p>
            <a:r>
              <a:rPr lang="en-US" dirty="0"/>
              <a:t>Click to edit Master title style</a:t>
            </a:r>
          </a:p>
        </p:txBody>
      </p:sp>
      <p:sp>
        <p:nvSpPr>
          <p:cNvPr id="10" name="Vertical Text Placeholder 2"/>
          <p:cNvSpPr>
            <a:spLocks noGrp="1"/>
          </p:cNvSpPr>
          <p:nvPr>
            <p:ph type="body" orient="vert" idx="1"/>
          </p:nvPr>
        </p:nvSpPr>
        <p:spPr>
          <a:xfrm>
            <a:off x="457200" y="1657147"/>
            <a:ext cx="8229600" cy="3030967"/>
          </a:xfrm>
          <a:prstGeom prst="rect">
            <a:avLst/>
          </a:prstGeom>
        </p:spPr>
        <p:txBody>
          <a:bodyPr vert="eaVert"/>
          <a:lstStyle>
            <a:lvl1pPr>
              <a:defRPr>
                <a:latin typeface="Arial"/>
                <a:cs typeface="Arial"/>
              </a:defRPr>
            </a:lvl1pPr>
            <a:lvl2pPr>
              <a:defRPr>
                <a:latin typeface="Arial"/>
                <a:cs typeface="Arial"/>
              </a:defRPr>
            </a:lvl2pPr>
            <a:lvl3pPr>
              <a:defRPr>
                <a:latin typeface="Arial"/>
                <a:cs typeface="Arial"/>
              </a:defRPr>
            </a:lvl3pPr>
            <a:lvl4pPr>
              <a:defRPr>
                <a:latin typeface="Arial"/>
                <a:cs typeface="Arial"/>
              </a:defRPr>
            </a:lvl4pPr>
            <a:lvl5pPr>
              <a:defRPr>
                <a:latin typeface="Arial"/>
                <a:cs typeface="Aria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574507896"/>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vertTitleAndTx" preserve="1">
  <p:cSld name="1_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646727"/>
            <a:ext cx="2057400" cy="4041387"/>
          </a:xfrm>
          <a:prstGeom prst="rect">
            <a:avLst/>
          </a:prstGeom>
        </p:spPr>
        <p:txBody>
          <a:bodyPr vert="eaVert"/>
          <a:lstStyle>
            <a:lvl1pPr algn="l">
              <a:defRPr>
                <a:latin typeface="Arial"/>
                <a:cs typeface="Arial"/>
              </a:defRPr>
            </a:lvl1pPr>
          </a:lstStyle>
          <a:p>
            <a:r>
              <a:rPr lang="en-US" dirty="0"/>
              <a:t>Click to edit Master title style</a:t>
            </a:r>
          </a:p>
        </p:txBody>
      </p:sp>
      <p:sp>
        <p:nvSpPr>
          <p:cNvPr id="3" name="Vertical Text Placeholder 2"/>
          <p:cNvSpPr>
            <a:spLocks noGrp="1"/>
          </p:cNvSpPr>
          <p:nvPr>
            <p:ph type="body" orient="vert" idx="1"/>
          </p:nvPr>
        </p:nvSpPr>
        <p:spPr>
          <a:xfrm>
            <a:off x="457200" y="646727"/>
            <a:ext cx="6019800" cy="4041387"/>
          </a:xfrm>
          <a:prstGeom prst="rect">
            <a:avLst/>
          </a:prstGeom>
        </p:spPr>
        <p:txBody>
          <a:bodyPr vert="eaVert"/>
          <a:lstStyle>
            <a:lvl1pPr>
              <a:defRPr>
                <a:latin typeface="Arial"/>
                <a:cs typeface="Arial"/>
              </a:defRPr>
            </a:lvl1pPr>
            <a:lvl2pPr>
              <a:defRPr>
                <a:latin typeface="Arial"/>
                <a:cs typeface="Arial"/>
              </a:defRPr>
            </a:lvl2pPr>
            <a:lvl3pPr>
              <a:defRPr>
                <a:latin typeface="Arial"/>
                <a:cs typeface="Arial"/>
              </a:defRPr>
            </a:lvl3pPr>
            <a:lvl4pPr>
              <a:defRPr>
                <a:latin typeface="Arial"/>
                <a:cs typeface="Arial"/>
              </a:defRPr>
            </a:lvl4pPr>
            <a:lvl5pPr>
              <a:defRPr>
                <a:latin typeface="Arial"/>
                <a:cs typeface="Aria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a:xfrm>
            <a:off x="457200" y="4767263"/>
            <a:ext cx="2133600" cy="273844"/>
          </a:xfrm>
          <a:prstGeom prst="rect">
            <a:avLst/>
          </a:prstGeom>
        </p:spPr>
        <p:txBody>
          <a:bodyPr/>
          <a:lstStyle>
            <a:lvl1pPr>
              <a:defRPr>
                <a:latin typeface="Arial"/>
                <a:cs typeface="Arial"/>
              </a:defRPr>
            </a:lvl1pPr>
          </a:lstStyle>
          <a:p>
            <a:fld id="{F99458C6-6EA7-0747-AD3E-29AE00637213}" type="datetimeFigureOut">
              <a:rPr lang="en-US" smtClean="0"/>
              <a:pPr/>
              <a:t>3/20/2024</a:t>
            </a:fld>
            <a:endParaRPr lang="en-US"/>
          </a:p>
        </p:txBody>
      </p:sp>
      <p:sp>
        <p:nvSpPr>
          <p:cNvPr id="5" name="Footer Placeholder 4"/>
          <p:cNvSpPr>
            <a:spLocks noGrp="1"/>
          </p:cNvSpPr>
          <p:nvPr>
            <p:ph type="ftr" sz="quarter" idx="11"/>
          </p:nvPr>
        </p:nvSpPr>
        <p:spPr>
          <a:xfrm>
            <a:off x="3124200" y="4767263"/>
            <a:ext cx="2895600" cy="273844"/>
          </a:xfrm>
          <a:prstGeom prst="rect">
            <a:avLst/>
          </a:prstGeom>
        </p:spPr>
        <p:txBody>
          <a:bodyPr/>
          <a:lstStyle>
            <a:lvl1pPr>
              <a:defRPr>
                <a:latin typeface="Arial"/>
                <a:cs typeface="Arial"/>
              </a:defRPr>
            </a:lvl1pPr>
          </a:lstStyle>
          <a:p>
            <a:endParaRPr lang="en-US"/>
          </a:p>
        </p:txBody>
      </p:sp>
      <p:sp>
        <p:nvSpPr>
          <p:cNvPr id="6" name="Slide Number Placeholder 5"/>
          <p:cNvSpPr>
            <a:spLocks noGrp="1"/>
          </p:cNvSpPr>
          <p:nvPr>
            <p:ph type="sldNum" sz="quarter" idx="12"/>
          </p:nvPr>
        </p:nvSpPr>
        <p:spPr>
          <a:xfrm>
            <a:off x="6553200" y="4767263"/>
            <a:ext cx="2133600" cy="273844"/>
          </a:xfrm>
          <a:prstGeom prst="rect">
            <a:avLst/>
          </a:prstGeom>
        </p:spPr>
        <p:txBody>
          <a:bodyPr/>
          <a:lstStyle>
            <a:lvl1pPr>
              <a:defRPr>
                <a:latin typeface="Arial"/>
                <a:cs typeface="Arial"/>
              </a:defRPr>
            </a:lvl1pPr>
          </a:lstStyle>
          <a:p>
            <a:fld id="{C59E8A03-9FD3-E846-B7D6-1BC2DFA4AAD7}" type="slidenum">
              <a:rPr lang="en-US" smtClean="0"/>
              <a:pPr/>
              <a:t>‹#›</a:t>
            </a:fld>
            <a:endParaRPr lang="en-US"/>
          </a:p>
        </p:txBody>
      </p:sp>
    </p:spTree>
    <p:extLst>
      <p:ext uri="{BB962C8B-B14F-4D97-AF65-F5344CB8AC3E}">
        <p14:creationId xmlns:p14="http://schemas.microsoft.com/office/powerpoint/2010/main" val="1337879816"/>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457200" y="1597819"/>
            <a:ext cx="8229600" cy="1102519"/>
          </a:xfrm>
          <a:prstGeom prst="rect">
            <a:avLst/>
          </a:prstGeom>
        </p:spPr>
        <p:txBody>
          <a:bodyPr/>
          <a:lstStyle>
            <a:lvl1pPr>
              <a:defRPr b="1">
                <a:solidFill>
                  <a:srgbClr val="026937"/>
                </a:solidFill>
                <a:latin typeface="Arial"/>
                <a:cs typeface="Arial"/>
              </a:defRPr>
            </a:lvl1pPr>
          </a:lstStyle>
          <a:p>
            <a:r>
              <a:rPr lang="en-US" dirty="0"/>
              <a:t>Click to edit Master title style</a:t>
            </a:r>
          </a:p>
        </p:txBody>
      </p:sp>
      <p:sp>
        <p:nvSpPr>
          <p:cNvPr id="3" name="Subtitle 2"/>
          <p:cNvSpPr>
            <a:spLocks noGrp="1"/>
          </p:cNvSpPr>
          <p:nvPr>
            <p:ph type="subTitle" idx="1"/>
          </p:nvPr>
        </p:nvSpPr>
        <p:spPr>
          <a:xfrm>
            <a:off x="1371600" y="2914650"/>
            <a:ext cx="6400800" cy="1214664"/>
          </a:xfrm>
          <a:prstGeom prst="rect">
            <a:avLst/>
          </a:prstGeom>
        </p:spPr>
        <p:txBody>
          <a:bodyPr/>
          <a:lstStyle>
            <a:lvl1pPr marL="0" indent="0" algn="ctr">
              <a:buNone/>
              <a:defRPr>
                <a:solidFill>
                  <a:srgbClr val="CD9E52"/>
                </a:solidFill>
                <a:latin typeface="Arial"/>
                <a:cs typeface="Arial"/>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en-US" dirty="0"/>
              <a:t>Click to edit Master subtitle style</a:t>
            </a:r>
          </a:p>
        </p:txBody>
      </p:sp>
      <p:sp>
        <p:nvSpPr>
          <p:cNvPr id="4" name="Date Placeholder 3"/>
          <p:cNvSpPr>
            <a:spLocks noGrp="1"/>
          </p:cNvSpPr>
          <p:nvPr>
            <p:ph type="dt" sz="half" idx="10"/>
          </p:nvPr>
        </p:nvSpPr>
        <p:spPr>
          <a:xfrm>
            <a:off x="457200" y="4767263"/>
            <a:ext cx="2133600" cy="273844"/>
          </a:xfrm>
          <a:prstGeom prst="rect">
            <a:avLst/>
          </a:prstGeom>
        </p:spPr>
        <p:txBody>
          <a:bodyPr/>
          <a:lstStyle>
            <a:lvl1pPr>
              <a:defRPr>
                <a:latin typeface="Arial"/>
                <a:cs typeface="Arial"/>
              </a:defRPr>
            </a:lvl1pPr>
          </a:lstStyle>
          <a:p>
            <a:fld id="{F99458C6-6EA7-0747-AD3E-29AE00637213}" type="datetimeFigureOut">
              <a:rPr lang="en-US" smtClean="0"/>
              <a:pPr/>
              <a:t>3/20/2024</a:t>
            </a:fld>
            <a:endParaRPr lang="en-US"/>
          </a:p>
        </p:txBody>
      </p:sp>
      <p:sp>
        <p:nvSpPr>
          <p:cNvPr id="5" name="Footer Placeholder 4"/>
          <p:cNvSpPr>
            <a:spLocks noGrp="1"/>
          </p:cNvSpPr>
          <p:nvPr>
            <p:ph type="ftr" sz="quarter" idx="11"/>
          </p:nvPr>
        </p:nvSpPr>
        <p:spPr>
          <a:xfrm>
            <a:off x="3124200" y="4767263"/>
            <a:ext cx="2895600" cy="273844"/>
          </a:xfrm>
          <a:prstGeom prst="rect">
            <a:avLst/>
          </a:prstGeom>
        </p:spPr>
        <p:txBody>
          <a:bodyPr/>
          <a:lstStyle>
            <a:lvl1pPr>
              <a:defRPr>
                <a:latin typeface="Arial"/>
                <a:cs typeface="Arial"/>
              </a:defRPr>
            </a:lvl1pPr>
          </a:lstStyle>
          <a:p>
            <a:endParaRPr lang="en-US"/>
          </a:p>
        </p:txBody>
      </p:sp>
      <p:sp>
        <p:nvSpPr>
          <p:cNvPr id="6" name="Slide Number Placeholder 5"/>
          <p:cNvSpPr>
            <a:spLocks noGrp="1"/>
          </p:cNvSpPr>
          <p:nvPr>
            <p:ph type="sldNum" sz="quarter" idx="12"/>
          </p:nvPr>
        </p:nvSpPr>
        <p:spPr>
          <a:xfrm>
            <a:off x="6553200" y="4767263"/>
            <a:ext cx="2133600" cy="273844"/>
          </a:xfrm>
          <a:prstGeom prst="rect">
            <a:avLst/>
          </a:prstGeom>
        </p:spPr>
        <p:txBody>
          <a:bodyPr/>
          <a:lstStyle>
            <a:lvl1pPr>
              <a:defRPr>
                <a:latin typeface="Arial"/>
                <a:cs typeface="Arial"/>
              </a:defRPr>
            </a:lvl1pPr>
          </a:lstStyle>
          <a:p>
            <a:fld id="{C59E8A03-9FD3-E846-B7D6-1BC2DFA4AAD7}" type="slidenum">
              <a:rPr lang="en-US" smtClean="0"/>
              <a:pPr/>
              <a:t>‹#›</a:t>
            </a:fld>
            <a:endParaRPr lang="en-US"/>
          </a:p>
        </p:txBody>
      </p:sp>
    </p:spTree>
    <p:extLst>
      <p:ext uri="{BB962C8B-B14F-4D97-AF65-F5344CB8AC3E}">
        <p14:creationId xmlns:p14="http://schemas.microsoft.com/office/powerpoint/2010/main" val="420307711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4767263"/>
            <a:ext cx="2133600" cy="273844"/>
          </a:xfrm>
          <a:prstGeom prst="rect">
            <a:avLst/>
          </a:prstGeom>
        </p:spPr>
        <p:txBody>
          <a:bodyPr/>
          <a:lstStyle>
            <a:lvl1pPr>
              <a:defRPr>
                <a:latin typeface="Arial"/>
                <a:cs typeface="Arial"/>
              </a:defRPr>
            </a:lvl1pPr>
          </a:lstStyle>
          <a:p>
            <a:fld id="{CC3BD2BA-2883-FD40-805C-007EC2993B74}" type="datetimeFigureOut">
              <a:rPr lang="en-US" smtClean="0"/>
              <a:pPr/>
              <a:t>3/20/2024</a:t>
            </a:fld>
            <a:endParaRPr lang="en-US"/>
          </a:p>
        </p:txBody>
      </p:sp>
      <p:sp>
        <p:nvSpPr>
          <p:cNvPr id="3" name="Footer Placeholder 2"/>
          <p:cNvSpPr>
            <a:spLocks noGrp="1"/>
          </p:cNvSpPr>
          <p:nvPr>
            <p:ph type="ftr" sz="quarter" idx="11"/>
          </p:nvPr>
        </p:nvSpPr>
        <p:spPr>
          <a:xfrm>
            <a:off x="3124200" y="4767263"/>
            <a:ext cx="2895600" cy="273844"/>
          </a:xfrm>
          <a:prstGeom prst="rect">
            <a:avLst/>
          </a:prstGeom>
        </p:spPr>
        <p:txBody>
          <a:bodyPr/>
          <a:lstStyle>
            <a:lvl1pPr>
              <a:defRPr>
                <a:latin typeface="Arial"/>
                <a:cs typeface="Arial"/>
              </a:defRPr>
            </a:lvl1pPr>
          </a:lstStyle>
          <a:p>
            <a:endParaRPr lang="en-US"/>
          </a:p>
        </p:txBody>
      </p:sp>
      <p:sp>
        <p:nvSpPr>
          <p:cNvPr id="4" name="Slide Number Placeholder 3"/>
          <p:cNvSpPr>
            <a:spLocks noGrp="1"/>
          </p:cNvSpPr>
          <p:nvPr>
            <p:ph type="sldNum" sz="quarter" idx="12"/>
          </p:nvPr>
        </p:nvSpPr>
        <p:spPr>
          <a:xfrm>
            <a:off x="6553200" y="4767263"/>
            <a:ext cx="2133600" cy="273844"/>
          </a:xfrm>
          <a:prstGeom prst="rect">
            <a:avLst/>
          </a:prstGeom>
        </p:spPr>
        <p:txBody>
          <a:bodyPr/>
          <a:lstStyle>
            <a:lvl1pPr>
              <a:defRPr>
                <a:latin typeface="Arial"/>
                <a:cs typeface="Arial"/>
              </a:defRPr>
            </a:lvl1pPr>
          </a:lstStyle>
          <a:p>
            <a:fld id="{87350AA8-8DCB-AE4B-9C05-A61ED8CA6812}" type="slidenum">
              <a:rPr lang="en-US" smtClean="0"/>
              <a:pPr/>
              <a:t>‹#›</a:t>
            </a:fld>
            <a:endParaRPr lang="en-US"/>
          </a:p>
        </p:txBody>
      </p:sp>
    </p:spTree>
    <p:extLst>
      <p:ext uri="{BB962C8B-B14F-4D97-AF65-F5344CB8AC3E}">
        <p14:creationId xmlns:p14="http://schemas.microsoft.com/office/powerpoint/2010/main" val="2291408078"/>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601796"/>
            <a:ext cx="8229600" cy="857250"/>
          </a:xfrm>
          <a:prstGeom prst="rect">
            <a:avLst/>
          </a:prstGeom>
        </p:spPr>
        <p:txBody>
          <a:bodyPr/>
          <a:lstStyle>
            <a:lvl1pPr algn="l">
              <a:defRPr>
                <a:latin typeface="Arial"/>
                <a:cs typeface="Arial"/>
              </a:defRPr>
            </a:lvl1pPr>
          </a:lstStyle>
          <a:p>
            <a:r>
              <a:rPr lang="en-US" dirty="0"/>
              <a:t>Click to edit Master title style</a:t>
            </a:r>
          </a:p>
        </p:txBody>
      </p:sp>
      <p:sp>
        <p:nvSpPr>
          <p:cNvPr id="3" name="Content Placeholder 2"/>
          <p:cNvSpPr>
            <a:spLocks noGrp="1"/>
          </p:cNvSpPr>
          <p:nvPr>
            <p:ph idx="1"/>
          </p:nvPr>
        </p:nvSpPr>
        <p:spPr>
          <a:xfrm>
            <a:off x="457200" y="1595968"/>
            <a:ext cx="8229600" cy="2787346"/>
          </a:xfrm>
          <a:prstGeom prst="rect">
            <a:avLst/>
          </a:prstGeom>
        </p:spPr>
        <p:txBody>
          <a:bodyPr/>
          <a:lstStyle>
            <a:lvl1pPr>
              <a:defRPr>
                <a:latin typeface="Arial"/>
                <a:cs typeface="Arial"/>
              </a:defRPr>
            </a:lvl1pPr>
            <a:lvl2pPr>
              <a:defRPr>
                <a:latin typeface="Arial"/>
                <a:cs typeface="Arial"/>
              </a:defRPr>
            </a:lvl2pPr>
            <a:lvl3pPr>
              <a:defRPr>
                <a:latin typeface="Arial"/>
                <a:cs typeface="Arial"/>
              </a:defRPr>
            </a:lvl3pPr>
            <a:lvl4pPr>
              <a:defRPr>
                <a:latin typeface="Arial"/>
                <a:cs typeface="Arial"/>
              </a:defRPr>
            </a:lvl4pPr>
            <a:lvl5pPr>
              <a:defRPr>
                <a:latin typeface="Arial"/>
                <a:cs typeface="Aria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457200" y="4767263"/>
            <a:ext cx="2133600" cy="273844"/>
          </a:xfrm>
          <a:prstGeom prst="rect">
            <a:avLst/>
          </a:prstGeom>
        </p:spPr>
        <p:txBody>
          <a:bodyPr/>
          <a:lstStyle>
            <a:lvl1pPr>
              <a:defRPr>
                <a:latin typeface="Arial"/>
                <a:cs typeface="Arial"/>
              </a:defRPr>
            </a:lvl1pPr>
          </a:lstStyle>
          <a:p>
            <a:fld id="{F99458C6-6EA7-0747-AD3E-29AE00637213}" type="datetimeFigureOut">
              <a:rPr lang="en-US" smtClean="0"/>
              <a:pPr/>
              <a:t>3/20/2024</a:t>
            </a:fld>
            <a:endParaRPr lang="en-US"/>
          </a:p>
        </p:txBody>
      </p:sp>
      <p:sp>
        <p:nvSpPr>
          <p:cNvPr id="5" name="Footer Placeholder 4"/>
          <p:cNvSpPr>
            <a:spLocks noGrp="1"/>
          </p:cNvSpPr>
          <p:nvPr>
            <p:ph type="ftr" sz="quarter" idx="11"/>
          </p:nvPr>
        </p:nvSpPr>
        <p:spPr>
          <a:xfrm>
            <a:off x="3124200" y="4767263"/>
            <a:ext cx="2895600" cy="273844"/>
          </a:xfrm>
          <a:prstGeom prst="rect">
            <a:avLst/>
          </a:prstGeom>
        </p:spPr>
        <p:txBody>
          <a:bodyPr/>
          <a:lstStyle>
            <a:lvl1pPr>
              <a:defRPr>
                <a:latin typeface="Arial"/>
                <a:cs typeface="Arial"/>
              </a:defRPr>
            </a:lvl1pPr>
          </a:lstStyle>
          <a:p>
            <a:endParaRPr lang="en-US"/>
          </a:p>
        </p:txBody>
      </p:sp>
      <p:sp>
        <p:nvSpPr>
          <p:cNvPr id="6" name="Slide Number Placeholder 5"/>
          <p:cNvSpPr>
            <a:spLocks noGrp="1"/>
          </p:cNvSpPr>
          <p:nvPr>
            <p:ph type="sldNum" sz="quarter" idx="12"/>
          </p:nvPr>
        </p:nvSpPr>
        <p:spPr>
          <a:xfrm>
            <a:off x="6553200" y="4767263"/>
            <a:ext cx="2133600" cy="273844"/>
          </a:xfrm>
          <a:prstGeom prst="rect">
            <a:avLst/>
          </a:prstGeom>
        </p:spPr>
        <p:txBody>
          <a:bodyPr/>
          <a:lstStyle>
            <a:lvl1pPr>
              <a:defRPr>
                <a:latin typeface="Arial"/>
                <a:cs typeface="Arial"/>
              </a:defRPr>
            </a:lvl1pPr>
          </a:lstStyle>
          <a:p>
            <a:fld id="{C59E8A03-9FD3-E846-B7D6-1BC2DFA4AAD7}" type="slidenum">
              <a:rPr lang="en-US" smtClean="0"/>
              <a:pPr/>
              <a:t>‹#›</a:t>
            </a:fld>
            <a:endParaRPr lang="en-US"/>
          </a:p>
        </p:txBody>
      </p:sp>
    </p:spTree>
    <p:extLst>
      <p:ext uri="{BB962C8B-B14F-4D97-AF65-F5344CB8AC3E}">
        <p14:creationId xmlns:p14="http://schemas.microsoft.com/office/powerpoint/2010/main" val="2055843414"/>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4" name="Date Placeholder 3"/>
          <p:cNvSpPr>
            <a:spLocks noGrp="1"/>
          </p:cNvSpPr>
          <p:nvPr>
            <p:ph type="dt" sz="half" idx="10"/>
          </p:nvPr>
        </p:nvSpPr>
        <p:spPr>
          <a:xfrm>
            <a:off x="457200" y="4767263"/>
            <a:ext cx="2133600" cy="273844"/>
          </a:xfrm>
          <a:prstGeom prst="rect">
            <a:avLst/>
          </a:prstGeom>
        </p:spPr>
        <p:txBody>
          <a:bodyPr/>
          <a:lstStyle>
            <a:lvl1pPr>
              <a:defRPr>
                <a:latin typeface="Arial"/>
                <a:cs typeface="Arial"/>
              </a:defRPr>
            </a:lvl1pPr>
          </a:lstStyle>
          <a:p>
            <a:fld id="{F99458C6-6EA7-0747-AD3E-29AE00637213}" type="datetimeFigureOut">
              <a:rPr lang="en-US" smtClean="0"/>
              <a:pPr/>
              <a:t>3/20/2024</a:t>
            </a:fld>
            <a:endParaRPr lang="en-US"/>
          </a:p>
        </p:txBody>
      </p:sp>
      <p:sp>
        <p:nvSpPr>
          <p:cNvPr id="5" name="Footer Placeholder 4"/>
          <p:cNvSpPr>
            <a:spLocks noGrp="1"/>
          </p:cNvSpPr>
          <p:nvPr>
            <p:ph type="ftr" sz="quarter" idx="11"/>
          </p:nvPr>
        </p:nvSpPr>
        <p:spPr>
          <a:xfrm>
            <a:off x="3124200" y="4767263"/>
            <a:ext cx="2895600" cy="273844"/>
          </a:xfrm>
          <a:prstGeom prst="rect">
            <a:avLst/>
          </a:prstGeom>
        </p:spPr>
        <p:txBody>
          <a:bodyPr/>
          <a:lstStyle>
            <a:lvl1pPr>
              <a:defRPr>
                <a:latin typeface="Arial"/>
                <a:cs typeface="Arial"/>
              </a:defRPr>
            </a:lvl1pPr>
          </a:lstStyle>
          <a:p>
            <a:endParaRPr lang="en-US"/>
          </a:p>
        </p:txBody>
      </p:sp>
      <p:sp>
        <p:nvSpPr>
          <p:cNvPr id="6" name="Slide Number Placeholder 5"/>
          <p:cNvSpPr>
            <a:spLocks noGrp="1"/>
          </p:cNvSpPr>
          <p:nvPr>
            <p:ph type="sldNum" sz="quarter" idx="12"/>
          </p:nvPr>
        </p:nvSpPr>
        <p:spPr>
          <a:xfrm>
            <a:off x="6553200" y="4767263"/>
            <a:ext cx="2133600" cy="273844"/>
          </a:xfrm>
          <a:prstGeom prst="rect">
            <a:avLst/>
          </a:prstGeom>
        </p:spPr>
        <p:txBody>
          <a:bodyPr/>
          <a:lstStyle>
            <a:lvl1pPr>
              <a:defRPr>
                <a:latin typeface="Arial"/>
                <a:cs typeface="Arial"/>
              </a:defRPr>
            </a:lvl1pPr>
          </a:lstStyle>
          <a:p>
            <a:fld id="{C59E8A03-9FD3-E846-B7D6-1BC2DFA4AAD7}" type="slidenum">
              <a:rPr lang="en-US" smtClean="0"/>
              <a:pPr/>
              <a:t>‹#›</a:t>
            </a:fld>
            <a:endParaRPr lang="en-US"/>
          </a:p>
        </p:txBody>
      </p:sp>
      <p:sp>
        <p:nvSpPr>
          <p:cNvPr id="7" name="Title 1"/>
          <p:cNvSpPr>
            <a:spLocks noGrp="1"/>
          </p:cNvSpPr>
          <p:nvPr>
            <p:ph type="ctrTitle"/>
          </p:nvPr>
        </p:nvSpPr>
        <p:spPr>
          <a:xfrm>
            <a:off x="457200" y="1597819"/>
            <a:ext cx="8001000" cy="1102519"/>
          </a:xfrm>
          <a:prstGeom prst="rect">
            <a:avLst/>
          </a:prstGeom>
        </p:spPr>
        <p:txBody>
          <a:bodyPr/>
          <a:lstStyle>
            <a:lvl1pPr algn="l">
              <a:defRPr b="1">
                <a:solidFill>
                  <a:srgbClr val="026937"/>
                </a:solidFill>
                <a:latin typeface="Arial"/>
                <a:cs typeface="Arial"/>
              </a:defRPr>
            </a:lvl1pPr>
          </a:lstStyle>
          <a:p>
            <a:r>
              <a:rPr lang="en-US" dirty="0"/>
              <a:t>Click to edit Master title style</a:t>
            </a:r>
          </a:p>
        </p:txBody>
      </p:sp>
      <p:sp>
        <p:nvSpPr>
          <p:cNvPr id="8" name="Subtitle 2"/>
          <p:cNvSpPr>
            <a:spLocks noGrp="1"/>
          </p:cNvSpPr>
          <p:nvPr>
            <p:ph type="subTitle" idx="1"/>
          </p:nvPr>
        </p:nvSpPr>
        <p:spPr>
          <a:xfrm>
            <a:off x="457200" y="2700338"/>
            <a:ext cx="6400800" cy="1314450"/>
          </a:xfrm>
          <a:prstGeom prst="rect">
            <a:avLst/>
          </a:prstGeom>
        </p:spPr>
        <p:txBody>
          <a:bodyPr/>
          <a:lstStyle>
            <a:lvl1pPr marL="0" indent="0" algn="l">
              <a:buNone/>
              <a:defRPr>
                <a:solidFill>
                  <a:srgbClr val="CD9E52"/>
                </a:solidFill>
                <a:latin typeface="Arial"/>
                <a:cs typeface="Arial"/>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en-US" dirty="0"/>
              <a:t>Click to edit Master subtitle style</a:t>
            </a:r>
          </a:p>
        </p:txBody>
      </p:sp>
    </p:spTree>
    <p:extLst>
      <p:ext uri="{BB962C8B-B14F-4D97-AF65-F5344CB8AC3E}">
        <p14:creationId xmlns:p14="http://schemas.microsoft.com/office/powerpoint/2010/main" val="3389795372"/>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595968"/>
            <a:ext cx="4038600" cy="2780089"/>
          </a:xfrm>
          <a:prstGeom prst="rect">
            <a:avLst/>
          </a:prstGeom>
        </p:spPr>
        <p:txBody>
          <a:bodyPr/>
          <a:lstStyle>
            <a:lvl1pPr algn="l">
              <a:defRPr sz="2100">
                <a:latin typeface="Arial"/>
                <a:cs typeface="Arial"/>
              </a:defRPr>
            </a:lvl1pPr>
            <a:lvl2pPr algn="l">
              <a:defRPr sz="1800">
                <a:latin typeface="Arial"/>
                <a:cs typeface="Arial"/>
              </a:defRPr>
            </a:lvl2pPr>
            <a:lvl3pPr algn="l">
              <a:defRPr sz="1500">
                <a:latin typeface="Arial"/>
                <a:cs typeface="Arial"/>
              </a:defRPr>
            </a:lvl3pPr>
            <a:lvl4pPr algn="l">
              <a:defRPr sz="1350">
                <a:latin typeface="Arial"/>
                <a:cs typeface="Arial"/>
              </a:defRPr>
            </a:lvl4pPr>
            <a:lvl5pPr algn="l">
              <a:defRPr sz="1350">
                <a:latin typeface="Arial"/>
                <a:cs typeface="Arial"/>
              </a:defRPr>
            </a:lvl5pPr>
            <a:lvl6pPr>
              <a:defRPr sz="1350"/>
            </a:lvl6pPr>
            <a:lvl7pPr>
              <a:defRPr sz="1350"/>
            </a:lvl7pPr>
            <a:lvl8pPr>
              <a:defRPr sz="1350"/>
            </a:lvl8pPr>
            <a:lvl9pPr>
              <a:defRPr sz="135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4648200" y="1595968"/>
            <a:ext cx="4038600" cy="2780089"/>
          </a:xfrm>
          <a:prstGeom prst="rect">
            <a:avLst/>
          </a:prstGeom>
        </p:spPr>
        <p:txBody>
          <a:bodyPr/>
          <a:lstStyle>
            <a:lvl1pPr algn="l">
              <a:defRPr sz="2100">
                <a:latin typeface="Arial"/>
                <a:cs typeface="Arial"/>
              </a:defRPr>
            </a:lvl1pPr>
            <a:lvl2pPr algn="l">
              <a:defRPr sz="1800">
                <a:latin typeface="Arial"/>
                <a:cs typeface="Arial"/>
              </a:defRPr>
            </a:lvl2pPr>
            <a:lvl3pPr algn="l">
              <a:defRPr sz="1500">
                <a:latin typeface="Arial"/>
                <a:cs typeface="Arial"/>
              </a:defRPr>
            </a:lvl3pPr>
            <a:lvl4pPr algn="l">
              <a:defRPr sz="1350">
                <a:latin typeface="Arial"/>
                <a:cs typeface="Arial"/>
              </a:defRPr>
            </a:lvl4pPr>
            <a:lvl5pPr algn="l">
              <a:defRPr sz="1350">
                <a:latin typeface="Arial"/>
                <a:cs typeface="Arial"/>
              </a:defRPr>
            </a:lvl5pPr>
            <a:lvl6pPr>
              <a:defRPr sz="1350"/>
            </a:lvl6pPr>
            <a:lvl7pPr>
              <a:defRPr sz="1350"/>
            </a:lvl7pPr>
            <a:lvl8pPr>
              <a:defRPr sz="1350"/>
            </a:lvl8pPr>
            <a:lvl9pPr>
              <a:defRPr sz="135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Date Placeholder 4"/>
          <p:cNvSpPr>
            <a:spLocks noGrp="1"/>
          </p:cNvSpPr>
          <p:nvPr>
            <p:ph type="dt" sz="half" idx="10"/>
          </p:nvPr>
        </p:nvSpPr>
        <p:spPr>
          <a:xfrm>
            <a:off x="457200" y="4767263"/>
            <a:ext cx="2133600" cy="273844"/>
          </a:xfrm>
          <a:prstGeom prst="rect">
            <a:avLst/>
          </a:prstGeom>
        </p:spPr>
        <p:txBody>
          <a:bodyPr/>
          <a:lstStyle>
            <a:lvl1pPr>
              <a:defRPr>
                <a:latin typeface="Arial"/>
                <a:cs typeface="Arial"/>
              </a:defRPr>
            </a:lvl1pPr>
          </a:lstStyle>
          <a:p>
            <a:fld id="{F99458C6-6EA7-0747-AD3E-29AE00637213}" type="datetimeFigureOut">
              <a:rPr lang="en-US" smtClean="0"/>
              <a:pPr/>
              <a:t>3/20/2024</a:t>
            </a:fld>
            <a:endParaRPr lang="en-US"/>
          </a:p>
        </p:txBody>
      </p:sp>
      <p:sp>
        <p:nvSpPr>
          <p:cNvPr id="6" name="Footer Placeholder 5"/>
          <p:cNvSpPr>
            <a:spLocks noGrp="1"/>
          </p:cNvSpPr>
          <p:nvPr>
            <p:ph type="ftr" sz="quarter" idx="11"/>
          </p:nvPr>
        </p:nvSpPr>
        <p:spPr>
          <a:xfrm>
            <a:off x="3124200" y="4767263"/>
            <a:ext cx="2895600" cy="273844"/>
          </a:xfrm>
          <a:prstGeom prst="rect">
            <a:avLst/>
          </a:prstGeom>
        </p:spPr>
        <p:txBody>
          <a:bodyPr/>
          <a:lstStyle>
            <a:lvl1pPr>
              <a:defRPr>
                <a:latin typeface="Arial"/>
                <a:cs typeface="Arial"/>
              </a:defRPr>
            </a:lvl1pPr>
          </a:lstStyle>
          <a:p>
            <a:endParaRPr lang="en-US"/>
          </a:p>
        </p:txBody>
      </p:sp>
      <p:sp>
        <p:nvSpPr>
          <p:cNvPr id="7" name="Slide Number Placeholder 6"/>
          <p:cNvSpPr>
            <a:spLocks noGrp="1"/>
          </p:cNvSpPr>
          <p:nvPr>
            <p:ph type="sldNum" sz="quarter" idx="12"/>
          </p:nvPr>
        </p:nvSpPr>
        <p:spPr>
          <a:xfrm>
            <a:off x="6553200" y="4767263"/>
            <a:ext cx="2133600" cy="273844"/>
          </a:xfrm>
          <a:prstGeom prst="rect">
            <a:avLst/>
          </a:prstGeom>
        </p:spPr>
        <p:txBody>
          <a:bodyPr/>
          <a:lstStyle>
            <a:lvl1pPr>
              <a:defRPr>
                <a:latin typeface="Arial"/>
                <a:cs typeface="Arial"/>
              </a:defRPr>
            </a:lvl1pPr>
          </a:lstStyle>
          <a:p>
            <a:fld id="{C59E8A03-9FD3-E846-B7D6-1BC2DFA4AAD7}" type="slidenum">
              <a:rPr lang="en-US" smtClean="0"/>
              <a:pPr/>
              <a:t>‹#›</a:t>
            </a:fld>
            <a:endParaRPr lang="en-US"/>
          </a:p>
        </p:txBody>
      </p:sp>
      <p:sp>
        <p:nvSpPr>
          <p:cNvPr id="8" name="Title 1"/>
          <p:cNvSpPr>
            <a:spLocks noGrp="1"/>
          </p:cNvSpPr>
          <p:nvPr>
            <p:ph type="title"/>
          </p:nvPr>
        </p:nvSpPr>
        <p:spPr>
          <a:xfrm>
            <a:off x="457200" y="599636"/>
            <a:ext cx="8229600" cy="857250"/>
          </a:xfrm>
          <a:prstGeom prst="rect">
            <a:avLst/>
          </a:prstGeom>
        </p:spPr>
        <p:txBody>
          <a:bodyPr/>
          <a:lstStyle>
            <a:lvl1pPr algn="l">
              <a:defRPr>
                <a:latin typeface="Arial"/>
                <a:cs typeface="Arial"/>
              </a:defRPr>
            </a:lvl1pPr>
          </a:lstStyle>
          <a:p>
            <a:r>
              <a:rPr lang="en-US" dirty="0"/>
              <a:t>Click to edit Master title style</a:t>
            </a:r>
          </a:p>
        </p:txBody>
      </p:sp>
    </p:spTree>
    <p:extLst>
      <p:ext uri="{BB962C8B-B14F-4D97-AF65-F5344CB8AC3E}">
        <p14:creationId xmlns:p14="http://schemas.microsoft.com/office/powerpoint/2010/main" val="2074988919"/>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7200" y="1602835"/>
            <a:ext cx="4040188" cy="479822"/>
          </a:xfrm>
          <a:prstGeom prst="rect">
            <a:avLst/>
          </a:prstGeom>
        </p:spPr>
        <p:txBody>
          <a:bodyPr anchor="b"/>
          <a:lstStyle>
            <a:lvl1pPr marL="0" indent="0">
              <a:buNone/>
              <a:defRPr sz="1800" b="1">
                <a:latin typeface="Arial"/>
                <a:cs typeface="Aria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457200" y="2082658"/>
            <a:ext cx="4040188" cy="2315172"/>
          </a:xfrm>
          <a:prstGeom prst="rect">
            <a:avLst/>
          </a:prstGeom>
        </p:spPr>
        <p:txBody>
          <a:bodyPr/>
          <a:lstStyle>
            <a:lvl1pPr>
              <a:defRPr sz="1800">
                <a:latin typeface="Arial"/>
                <a:cs typeface="Arial"/>
              </a:defRPr>
            </a:lvl1pPr>
            <a:lvl2pPr>
              <a:defRPr sz="1500">
                <a:latin typeface="Arial"/>
                <a:cs typeface="Arial"/>
              </a:defRPr>
            </a:lvl2pPr>
            <a:lvl3pPr>
              <a:defRPr sz="1350">
                <a:latin typeface="Arial"/>
                <a:cs typeface="Arial"/>
              </a:defRPr>
            </a:lvl3pPr>
            <a:lvl4pPr>
              <a:defRPr sz="1200">
                <a:latin typeface="Arial"/>
                <a:cs typeface="Arial"/>
              </a:defRPr>
            </a:lvl4pPr>
            <a:lvl5pPr>
              <a:defRPr sz="1200">
                <a:latin typeface="Arial"/>
                <a:cs typeface="Arial"/>
              </a:defRPr>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602835"/>
            <a:ext cx="4041775" cy="479822"/>
          </a:xfrm>
          <a:prstGeom prst="rect">
            <a:avLst/>
          </a:prstGeom>
        </p:spPr>
        <p:txBody>
          <a:bodyPr anchor="b"/>
          <a:lstStyle>
            <a:lvl1pPr marL="0" indent="0">
              <a:buNone/>
              <a:defRPr sz="1800" b="1">
                <a:latin typeface="Arial"/>
                <a:cs typeface="Aria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4645026" y="2082658"/>
            <a:ext cx="4041775" cy="2315172"/>
          </a:xfrm>
          <a:prstGeom prst="rect">
            <a:avLst/>
          </a:prstGeom>
        </p:spPr>
        <p:txBody>
          <a:bodyPr/>
          <a:lstStyle>
            <a:lvl1pPr>
              <a:defRPr sz="1800">
                <a:latin typeface="Arial"/>
                <a:cs typeface="Arial"/>
              </a:defRPr>
            </a:lvl1pPr>
            <a:lvl2pPr>
              <a:defRPr sz="1500">
                <a:latin typeface="Arial"/>
                <a:cs typeface="Arial"/>
              </a:defRPr>
            </a:lvl2pPr>
            <a:lvl3pPr>
              <a:defRPr sz="1350">
                <a:latin typeface="Arial"/>
                <a:cs typeface="Arial"/>
              </a:defRPr>
            </a:lvl3pPr>
            <a:lvl4pPr>
              <a:defRPr sz="1200">
                <a:latin typeface="Arial"/>
                <a:cs typeface="Arial"/>
              </a:defRPr>
            </a:lvl4pPr>
            <a:lvl5pPr>
              <a:defRPr sz="1200">
                <a:latin typeface="Arial"/>
                <a:cs typeface="Arial"/>
              </a:defRPr>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a:xfrm>
            <a:off x="457200" y="4767263"/>
            <a:ext cx="2133600" cy="273844"/>
          </a:xfrm>
          <a:prstGeom prst="rect">
            <a:avLst/>
          </a:prstGeom>
        </p:spPr>
        <p:txBody>
          <a:bodyPr/>
          <a:lstStyle>
            <a:lvl1pPr>
              <a:defRPr>
                <a:latin typeface="Arial"/>
                <a:cs typeface="Arial"/>
              </a:defRPr>
            </a:lvl1pPr>
          </a:lstStyle>
          <a:p>
            <a:fld id="{F99458C6-6EA7-0747-AD3E-29AE00637213}" type="datetimeFigureOut">
              <a:rPr lang="en-US" smtClean="0"/>
              <a:pPr/>
              <a:t>3/20/2024</a:t>
            </a:fld>
            <a:endParaRPr lang="en-US"/>
          </a:p>
        </p:txBody>
      </p:sp>
      <p:sp>
        <p:nvSpPr>
          <p:cNvPr id="8" name="Footer Placeholder 7"/>
          <p:cNvSpPr>
            <a:spLocks noGrp="1"/>
          </p:cNvSpPr>
          <p:nvPr>
            <p:ph type="ftr" sz="quarter" idx="11"/>
          </p:nvPr>
        </p:nvSpPr>
        <p:spPr>
          <a:xfrm>
            <a:off x="3124200" y="4767263"/>
            <a:ext cx="2895600" cy="273844"/>
          </a:xfrm>
          <a:prstGeom prst="rect">
            <a:avLst/>
          </a:prstGeom>
        </p:spPr>
        <p:txBody>
          <a:bodyPr/>
          <a:lstStyle>
            <a:lvl1pPr>
              <a:defRPr>
                <a:latin typeface="Arial"/>
                <a:cs typeface="Arial"/>
              </a:defRPr>
            </a:lvl1pPr>
          </a:lstStyle>
          <a:p>
            <a:endParaRPr lang="en-US"/>
          </a:p>
        </p:txBody>
      </p:sp>
      <p:sp>
        <p:nvSpPr>
          <p:cNvPr id="9" name="Slide Number Placeholder 8"/>
          <p:cNvSpPr>
            <a:spLocks noGrp="1"/>
          </p:cNvSpPr>
          <p:nvPr>
            <p:ph type="sldNum" sz="quarter" idx="12"/>
          </p:nvPr>
        </p:nvSpPr>
        <p:spPr>
          <a:xfrm>
            <a:off x="6553200" y="4767263"/>
            <a:ext cx="2133600" cy="273844"/>
          </a:xfrm>
          <a:prstGeom prst="rect">
            <a:avLst/>
          </a:prstGeom>
        </p:spPr>
        <p:txBody>
          <a:bodyPr/>
          <a:lstStyle>
            <a:lvl1pPr>
              <a:defRPr>
                <a:latin typeface="Arial"/>
                <a:cs typeface="Arial"/>
              </a:defRPr>
            </a:lvl1pPr>
          </a:lstStyle>
          <a:p>
            <a:fld id="{C59E8A03-9FD3-E846-B7D6-1BC2DFA4AAD7}" type="slidenum">
              <a:rPr lang="en-US" smtClean="0"/>
              <a:pPr/>
              <a:t>‹#›</a:t>
            </a:fld>
            <a:endParaRPr lang="en-US"/>
          </a:p>
        </p:txBody>
      </p:sp>
      <p:sp>
        <p:nvSpPr>
          <p:cNvPr id="10" name="Title 1"/>
          <p:cNvSpPr>
            <a:spLocks noGrp="1"/>
          </p:cNvSpPr>
          <p:nvPr>
            <p:ph type="title"/>
          </p:nvPr>
        </p:nvSpPr>
        <p:spPr>
          <a:xfrm>
            <a:off x="457200" y="601796"/>
            <a:ext cx="8229600" cy="857250"/>
          </a:xfrm>
          <a:prstGeom prst="rect">
            <a:avLst/>
          </a:prstGeom>
        </p:spPr>
        <p:txBody>
          <a:bodyPr/>
          <a:lstStyle>
            <a:lvl1pPr algn="l">
              <a:defRPr>
                <a:latin typeface="Arial"/>
                <a:cs typeface="Arial"/>
              </a:defRPr>
            </a:lvl1pPr>
          </a:lstStyle>
          <a:p>
            <a:r>
              <a:rPr lang="en-US" dirty="0"/>
              <a:t>Click to edit Master title style</a:t>
            </a:r>
          </a:p>
        </p:txBody>
      </p:sp>
    </p:spTree>
    <p:extLst>
      <p:ext uri="{BB962C8B-B14F-4D97-AF65-F5344CB8AC3E}">
        <p14:creationId xmlns:p14="http://schemas.microsoft.com/office/powerpoint/2010/main" val="32862608"/>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a:xfrm>
            <a:off x="457200" y="4767263"/>
            <a:ext cx="2133600" cy="273844"/>
          </a:xfrm>
          <a:prstGeom prst="rect">
            <a:avLst/>
          </a:prstGeom>
        </p:spPr>
        <p:txBody>
          <a:bodyPr/>
          <a:lstStyle>
            <a:lvl1pPr>
              <a:defRPr>
                <a:latin typeface="Arial"/>
                <a:cs typeface="Arial"/>
              </a:defRPr>
            </a:lvl1pPr>
          </a:lstStyle>
          <a:p>
            <a:fld id="{F99458C6-6EA7-0747-AD3E-29AE00637213}" type="datetimeFigureOut">
              <a:rPr lang="en-US" smtClean="0"/>
              <a:pPr/>
              <a:t>3/20/2024</a:t>
            </a:fld>
            <a:endParaRPr lang="en-US"/>
          </a:p>
        </p:txBody>
      </p:sp>
      <p:sp>
        <p:nvSpPr>
          <p:cNvPr id="4" name="Footer Placeholder 3"/>
          <p:cNvSpPr>
            <a:spLocks noGrp="1"/>
          </p:cNvSpPr>
          <p:nvPr>
            <p:ph type="ftr" sz="quarter" idx="11"/>
          </p:nvPr>
        </p:nvSpPr>
        <p:spPr>
          <a:xfrm>
            <a:off x="3124200" y="4767263"/>
            <a:ext cx="2895600" cy="273844"/>
          </a:xfrm>
          <a:prstGeom prst="rect">
            <a:avLst/>
          </a:prstGeom>
        </p:spPr>
        <p:txBody>
          <a:bodyPr/>
          <a:lstStyle>
            <a:lvl1pPr>
              <a:defRPr>
                <a:latin typeface="Arial"/>
                <a:cs typeface="Arial"/>
              </a:defRPr>
            </a:lvl1pPr>
          </a:lstStyle>
          <a:p>
            <a:endParaRPr lang="en-US"/>
          </a:p>
        </p:txBody>
      </p:sp>
      <p:sp>
        <p:nvSpPr>
          <p:cNvPr id="5" name="Slide Number Placeholder 4"/>
          <p:cNvSpPr>
            <a:spLocks noGrp="1"/>
          </p:cNvSpPr>
          <p:nvPr>
            <p:ph type="sldNum" sz="quarter" idx="12"/>
          </p:nvPr>
        </p:nvSpPr>
        <p:spPr>
          <a:xfrm>
            <a:off x="6553200" y="4767263"/>
            <a:ext cx="2133600" cy="273844"/>
          </a:xfrm>
          <a:prstGeom prst="rect">
            <a:avLst/>
          </a:prstGeom>
        </p:spPr>
        <p:txBody>
          <a:bodyPr/>
          <a:lstStyle>
            <a:lvl1pPr>
              <a:defRPr>
                <a:latin typeface="Arial"/>
                <a:cs typeface="Arial"/>
              </a:defRPr>
            </a:lvl1pPr>
          </a:lstStyle>
          <a:p>
            <a:fld id="{C59E8A03-9FD3-E846-B7D6-1BC2DFA4AAD7}" type="slidenum">
              <a:rPr lang="en-US" smtClean="0"/>
              <a:pPr/>
              <a:t>‹#›</a:t>
            </a:fld>
            <a:endParaRPr lang="en-US"/>
          </a:p>
        </p:txBody>
      </p:sp>
      <p:sp>
        <p:nvSpPr>
          <p:cNvPr id="6" name="Title 1"/>
          <p:cNvSpPr>
            <a:spLocks noGrp="1"/>
          </p:cNvSpPr>
          <p:nvPr>
            <p:ph type="title"/>
          </p:nvPr>
        </p:nvSpPr>
        <p:spPr>
          <a:xfrm>
            <a:off x="457200" y="601796"/>
            <a:ext cx="8229600" cy="857250"/>
          </a:xfrm>
          <a:prstGeom prst="rect">
            <a:avLst/>
          </a:prstGeom>
        </p:spPr>
        <p:txBody>
          <a:bodyPr/>
          <a:lstStyle>
            <a:lvl1pPr algn="l">
              <a:defRPr>
                <a:latin typeface="Arial"/>
                <a:cs typeface="Arial"/>
              </a:defRPr>
            </a:lvl1pPr>
          </a:lstStyle>
          <a:p>
            <a:r>
              <a:rPr lang="en-US" dirty="0"/>
              <a:t>Click to edit Master title style</a:t>
            </a:r>
          </a:p>
        </p:txBody>
      </p:sp>
    </p:spTree>
    <p:extLst>
      <p:ext uri="{BB962C8B-B14F-4D97-AF65-F5344CB8AC3E}">
        <p14:creationId xmlns:p14="http://schemas.microsoft.com/office/powerpoint/2010/main" val="1881824436"/>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4767263"/>
            <a:ext cx="2133600" cy="273844"/>
          </a:xfrm>
          <a:prstGeom prst="rect">
            <a:avLst/>
          </a:prstGeom>
        </p:spPr>
        <p:txBody>
          <a:bodyPr/>
          <a:lstStyle>
            <a:lvl1pPr>
              <a:defRPr>
                <a:latin typeface="Arial"/>
                <a:cs typeface="Arial"/>
              </a:defRPr>
            </a:lvl1pPr>
          </a:lstStyle>
          <a:p>
            <a:fld id="{F99458C6-6EA7-0747-AD3E-29AE00637213}" type="datetimeFigureOut">
              <a:rPr lang="en-US" smtClean="0"/>
              <a:pPr/>
              <a:t>3/20/2024</a:t>
            </a:fld>
            <a:endParaRPr lang="en-US"/>
          </a:p>
        </p:txBody>
      </p:sp>
      <p:sp>
        <p:nvSpPr>
          <p:cNvPr id="3" name="Footer Placeholder 2"/>
          <p:cNvSpPr>
            <a:spLocks noGrp="1"/>
          </p:cNvSpPr>
          <p:nvPr>
            <p:ph type="ftr" sz="quarter" idx="11"/>
          </p:nvPr>
        </p:nvSpPr>
        <p:spPr>
          <a:xfrm>
            <a:off x="3124200" y="4767263"/>
            <a:ext cx="2895600" cy="273844"/>
          </a:xfrm>
          <a:prstGeom prst="rect">
            <a:avLst/>
          </a:prstGeom>
        </p:spPr>
        <p:txBody>
          <a:bodyPr/>
          <a:lstStyle>
            <a:lvl1pPr>
              <a:defRPr>
                <a:latin typeface="Arial"/>
                <a:cs typeface="Arial"/>
              </a:defRPr>
            </a:lvl1pPr>
          </a:lstStyle>
          <a:p>
            <a:endParaRPr lang="en-US"/>
          </a:p>
        </p:txBody>
      </p:sp>
      <p:sp>
        <p:nvSpPr>
          <p:cNvPr id="4" name="Slide Number Placeholder 3"/>
          <p:cNvSpPr>
            <a:spLocks noGrp="1"/>
          </p:cNvSpPr>
          <p:nvPr>
            <p:ph type="sldNum" sz="quarter" idx="12"/>
          </p:nvPr>
        </p:nvSpPr>
        <p:spPr>
          <a:xfrm>
            <a:off x="6553200" y="4767263"/>
            <a:ext cx="2133600" cy="273844"/>
          </a:xfrm>
          <a:prstGeom prst="rect">
            <a:avLst/>
          </a:prstGeom>
        </p:spPr>
        <p:txBody>
          <a:bodyPr/>
          <a:lstStyle>
            <a:lvl1pPr>
              <a:defRPr>
                <a:latin typeface="Arial"/>
                <a:cs typeface="Arial"/>
              </a:defRPr>
            </a:lvl1pPr>
          </a:lstStyle>
          <a:p>
            <a:fld id="{C59E8A03-9FD3-E846-B7D6-1BC2DFA4AAD7}" type="slidenum">
              <a:rPr lang="en-US" smtClean="0"/>
              <a:pPr/>
              <a:t>‹#›</a:t>
            </a:fld>
            <a:endParaRPr lang="en-US"/>
          </a:p>
        </p:txBody>
      </p:sp>
    </p:spTree>
    <p:extLst>
      <p:ext uri="{BB962C8B-B14F-4D97-AF65-F5344CB8AC3E}">
        <p14:creationId xmlns:p14="http://schemas.microsoft.com/office/powerpoint/2010/main" val="1669046842"/>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47830"/>
            <a:ext cx="3008313" cy="1214635"/>
          </a:xfrm>
          <a:prstGeom prst="rect">
            <a:avLst/>
          </a:prstGeom>
        </p:spPr>
        <p:txBody>
          <a:bodyPr anchor="b">
            <a:noAutofit/>
          </a:bodyPr>
          <a:lstStyle>
            <a:lvl1pPr algn="l">
              <a:defRPr sz="2400" b="1">
                <a:latin typeface="Arial"/>
                <a:cs typeface="Arial"/>
              </a:defRPr>
            </a:lvl1pPr>
          </a:lstStyle>
          <a:p>
            <a:r>
              <a:rPr lang="en-US" dirty="0"/>
              <a:t>Click to edit Master title style</a:t>
            </a:r>
          </a:p>
        </p:txBody>
      </p:sp>
      <p:sp>
        <p:nvSpPr>
          <p:cNvPr id="3" name="Content Placeholder 2"/>
          <p:cNvSpPr>
            <a:spLocks noGrp="1"/>
          </p:cNvSpPr>
          <p:nvPr>
            <p:ph idx="1"/>
          </p:nvPr>
        </p:nvSpPr>
        <p:spPr>
          <a:xfrm>
            <a:off x="3575050" y="314551"/>
            <a:ext cx="5111750" cy="4002073"/>
          </a:xfrm>
          <a:prstGeom prst="rect">
            <a:avLst/>
          </a:prstGeom>
        </p:spPr>
        <p:txBody>
          <a:bodyPr/>
          <a:lstStyle>
            <a:lvl1pPr>
              <a:defRPr sz="2400">
                <a:latin typeface="Arial"/>
                <a:cs typeface="Arial"/>
              </a:defRPr>
            </a:lvl1pPr>
            <a:lvl2pPr>
              <a:defRPr sz="2100">
                <a:latin typeface="Arial"/>
                <a:cs typeface="Arial"/>
              </a:defRPr>
            </a:lvl2pPr>
            <a:lvl3pPr>
              <a:defRPr sz="1800">
                <a:latin typeface="Arial"/>
                <a:cs typeface="Arial"/>
              </a:defRPr>
            </a:lvl3pPr>
            <a:lvl4pPr>
              <a:defRPr sz="1500">
                <a:latin typeface="Arial"/>
                <a:cs typeface="Arial"/>
              </a:defRPr>
            </a:lvl4pPr>
            <a:lvl5pPr>
              <a:defRPr sz="1500">
                <a:latin typeface="Arial"/>
                <a:cs typeface="Arial"/>
              </a:defRPr>
            </a:lvl5pPr>
            <a:lvl6pPr>
              <a:defRPr sz="1500"/>
            </a:lvl6pPr>
            <a:lvl7pPr>
              <a:defRPr sz="1500"/>
            </a:lvl7pPr>
            <a:lvl8pPr>
              <a:defRPr sz="1500"/>
            </a:lvl8pPr>
            <a:lvl9pPr>
              <a:defRPr sz="15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p:cNvSpPr>
            <a:spLocks noGrp="1"/>
          </p:cNvSpPr>
          <p:nvPr>
            <p:ph type="body" sz="half" idx="2"/>
          </p:nvPr>
        </p:nvSpPr>
        <p:spPr>
          <a:xfrm>
            <a:off x="457201" y="1462465"/>
            <a:ext cx="3008313" cy="2854159"/>
          </a:xfrm>
          <a:prstGeom prst="rect">
            <a:avLst/>
          </a:prstGeom>
        </p:spPr>
        <p:txBody>
          <a:bodyPr/>
          <a:lstStyle>
            <a:lvl1pPr marL="0" indent="0">
              <a:buNone/>
              <a:defRPr sz="1050">
                <a:latin typeface="Arial"/>
                <a:cs typeface="Arial"/>
              </a:defRPr>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dirty="0"/>
              <a:t>Click to edit Master text styles</a:t>
            </a:r>
          </a:p>
        </p:txBody>
      </p:sp>
      <p:sp>
        <p:nvSpPr>
          <p:cNvPr id="5" name="Date Placeholder 4"/>
          <p:cNvSpPr>
            <a:spLocks noGrp="1"/>
          </p:cNvSpPr>
          <p:nvPr>
            <p:ph type="dt" sz="half" idx="10"/>
          </p:nvPr>
        </p:nvSpPr>
        <p:spPr>
          <a:xfrm>
            <a:off x="457200" y="4767263"/>
            <a:ext cx="2133600" cy="273844"/>
          </a:xfrm>
          <a:prstGeom prst="rect">
            <a:avLst/>
          </a:prstGeom>
        </p:spPr>
        <p:txBody>
          <a:bodyPr/>
          <a:lstStyle>
            <a:lvl1pPr>
              <a:defRPr>
                <a:latin typeface="Arial"/>
                <a:cs typeface="Arial"/>
              </a:defRPr>
            </a:lvl1pPr>
          </a:lstStyle>
          <a:p>
            <a:fld id="{F99458C6-6EA7-0747-AD3E-29AE00637213}" type="datetimeFigureOut">
              <a:rPr lang="en-US" smtClean="0"/>
              <a:pPr/>
              <a:t>3/20/2024</a:t>
            </a:fld>
            <a:endParaRPr lang="en-US"/>
          </a:p>
        </p:txBody>
      </p:sp>
      <p:sp>
        <p:nvSpPr>
          <p:cNvPr id="6" name="Footer Placeholder 5"/>
          <p:cNvSpPr>
            <a:spLocks noGrp="1"/>
          </p:cNvSpPr>
          <p:nvPr>
            <p:ph type="ftr" sz="quarter" idx="11"/>
          </p:nvPr>
        </p:nvSpPr>
        <p:spPr>
          <a:xfrm>
            <a:off x="3124200" y="4767263"/>
            <a:ext cx="2895600" cy="273844"/>
          </a:xfrm>
          <a:prstGeom prst="rect">
            <a:avLst/>
          </a:prstGeom>
        </p:spPr>
        <p:txBody>
          <a:bodyPr/>
          <a:lstStyle>
            <a:lvl1pPr>
              <a:defRPr>
                <a:latin typeface="Arial"/>
                <a:cs typeface="Arial"/>
              </a:defRPr>
            </a:lvl1pPr>
          </a:lstStyle>
          <a:p>
            <a:endParaRPr lang="en-US"/>
          </a:p>
        </p:txBody>
      </p:sp>
      <p:sp>
        <p:nvSpPr>
          <p:cNvPr id="7" name="Slide Number Placeholder 6"/>
          <p:cNvSpPr>
            <a:spLocks noGrp="1"/>
          </p:cNvSpPr>
          <p:nvPr>
            <p:ph type="sldNum" sz="quarter" idx="12"/>
          </p:nvPr>
        </p:nvSpPr>
        <p:spPr>
          <a:xfrm>
            <a:off x="6553200" y="4767263"/>
            <a:ext cx="2133600" cy="273844"/>
          </a:xfrm>
          <a:prstGeom prst="rect">
            <a:avLst/>
          </a:prstGeom>
        </p:spPr>
        <p:txBody>
          <a:bodyPr/>
          <a:lstStyle>
            <a:lvl1pPr>
              <a:defRPr>
                <a:latin typeface="Arial"/>
                <a:cs typeface="Arial"/>
              </a:defRPr>
            </a:lvl1pPr>
          </a:lstStyle>
          <a:p>
            <a:fld id="{C59E8A03-9FD3-E846-B7D6-1BC2DFA4AAD7}" type="slidenum">
              <a:rPr lang="en-US" smtClean="0"/>
              <a:pPr/>
              <a:t>‹#›</a:t>
            </a:fld>
            <a:endParaRPr lang="en-US"/>
          </a:p>
        </p:txBody>
      </p:sp>
    </p:spTree>
    <p:extLst>
      <p:ext uri="{BB962C8B-B14F-4D97-AF65-F5344CB8AC3E}">
        <p14:creationId xmlns:p14="http://schemas.microsoft.com/office/powerpoint/2010/main" val="4039643917"/>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237593"/>
            <a:ext cx="5486400" cy="425054"/>
          </a:xfrm>
          <a:prstGeom prst="rect">
            <a:avLst/>
          </a:prstGeom>
        </p:spPr>
        <p:txBody>
          <a:bodyPr anchor="b"/>
          <a:lstStyle>
            <a:lvl1pPr algn="l">
              <a:defRPr sz="1500" b="1">
                <a:latin typeface="Arial"/>
                <a:cs typeface="Arial"/>
              </a:defRPr>
            </a:lvl1pPr>
          </a:lstStyle>
          <a:p>
            <a:r>
              <a:rPr lang="en-US"/>
              <a:t>Click to edit Master title style</a:t>
            </a:r>
          </a:p>
        </p:txBody>
      </p:sp>
      <p:sp>
        <p:nvSpPr>
          <p:cNvPr id="3" name="Picture Placeholder 2"/>
          <p:cNvSpPr>
            <a:spLocks noGrp="1"/>
          </p:cNvSpPr>
          <p:nvPr>
            <p:ph type="pic" idx="1"/>
          </p:nvPr>
        </p:nvSpPr>
        <p:spPr>
          <a:xfrm>
            <a:off x="1792288" y="397695"/>
            <a:ext cx="5486400" cy="2785130"/>
          </a:xfrm>
          <a:prstGeom prst="rect">
            <a:avLst/>
          </a:prstGeom>
        </p:spPr>
        <p:txBody>
          <a:bodyPr/>
          <a:lstStyle>
            <a:lvl1pPr marL="0" indent="0">
              <a:buNone/>
              <a:defRPr sz="2400">
                <a:latin typeface="Arial"/>
                <a:cs typeface="Arial"/>
              </a:defRPr>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a:p>
        </p:txBody>
      </p:sp>
      <p:sp>
        <p:nvSpPr>
          <p:cNvPr id="4" name="Text Placeholder 3"/>
          <p:cNvSpPr>
            <a:spLocks noGrp="1"/>
          </p:cNvSpPr>
          <p:nvPr>
            <p:ph type="body" sz="half" idx="2"/>
          </p:nvPr>
        </p:nvSpPr>
        <p:spPr>
          <a:xfrm>
            <a:off x="1792288" y="3662646"/>
            <a:ext cx="5486400" cy="590040"/>
          </a:xfrm>
          <a:prstGeom prst="rect">
            <a:avLst/>
          </a:prstGeom>
        </p:spPr>
        <p:txBody>
          <a:bodyPr/>
          <a:lstStyle>
            <a:lvl1pPr marL="0" indent="0">
              <a:buNone/>
              <a:defRPr sz="1050">
                <a:latin typeface="Arial"/>
                <a:cs typeface="Arial"/>
              </a:defRPr>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dirty="0"/>
              <a:t>Click to edit Master text styles</a:t>
            </a:r>
          </a:p>
        </p:txBody>
      </p:sp>
      <p:sp>
        <p:nvSpPr>
          <p:cNvPr id="5" name="Date Placeholder 4"/>
          <p:cNvSpPr>
            <a:spLocks noGrp="1"/>
          </p:cNvSpPr>
          <p:nvPr>
            <p:ph type="dt" sz="half" idx="10"/>
          </p:nvPr>
        </p:nvSpPr>
        <p:spPr>
          <a:xfrm>
            <a:off x="457200" y="4767263"/>
            <a:ext cx="2133600" cy="273844"/>
          </a:xfrm>
          <a:prstGeom prst="rect">
            <a:avLst/>
          </a:prstGeom>
        </p:spPr>
        <p:txBody>
          <a:bodyPr/>
          <a:lstStyle>
            <a:lvl1pPr>
              <a:defRPr>
                <a:latin typeface="Arial"/>
                <a:cs typeface="Arial"/>
              </a:defRPr>
            </a:lvl1pPr>
          </a:lstStyle>
          <a:p>
            <a:fld id="{F99458C6-6EA7-0747-AD3E-29AE00637213}" type="datetimeFigureOut">
              <a:rPr lang="en-US" smtClean="0"/>
              <a:pPr/>
              <a:t>3/20/2024</a:t>
            </a:fld>
            <a:endParaRPr lang="en-US"/>
          </a:p>
        </p:txBody>
      </p:sp>
      <p:sp>
        <p:nvSpPr>
          <p:cNvPr id="6" name="Footer Placeholder 5"/>
          <p:cNvSpPr>
            <a:spLocks noGrp="1"/>
          </p:cNvSpPr>
          <p:nvPr>
            <p:ph type="ftr" sz="quarter" idx="11"/>
          </p:nvPr>
        </p:nvSpPr>
        <p:spPr>
          <a:xfrm>
            <a:off x="3124200" y="4767263"/>
            <a:ext cx="2895600" cy="273844"/>
          </a:xfrm>
          <a:prstGeom prst="rect">
            <a:avLst/>
          </a:prstGeom>
        </p:spPr>
        <p:txBody>
          <a:bodyPr/>
          <a:lstStyle>
            <a:lvl1pPr>
              <a:defRPr>
                <a:latin typeface="Arial"/>
                <a:cs typeface="Arial"/>
              </a:defRPr>
            </a:lvl1pPr>
          </a:lstStyle>
          <a:p>
            <a:endParaRPr lang="en-US"/>
          </a:p>
        </p:txBody>
      </p:sp>
      <p:sp>
        <p:nvSpPr>
          <p:cNvPr id="7" name="Slide Number Placeholder 6"/>
          <p:cNvSpPr>
            <a:spLocks noGrp="1"/>
          </p:cNvSpPr>
          <p:nvPr>
            <p:ph type="sldNum" sz="quarter" idx="12"/>
          </p:nvPr>
        </p:nvSpPr>
        <p:spPr>
          <a:xfrm>
            <a:off x="6553200" y="4767263"/>
            <a:ext cx="2133600" cy="273844"/>
          </a:xfrm>
          <a:prstGeom prst="rect">
            <a:avLst/>
          </a:prstGeom>
        </p:spPr>
        <p:txBody>
          <a:bodyPr/>
          <a:lstStyle>
            <a:lvl1pPr>
              <a:defRPr>
                <a:latin typeface="Arial"/>
                <a:cs typeface="Arial"/>
              </a:defRPr>
            </a:lvl1pPr>
          </a:lstStyle>
          <a:p>
            <a:fld id="{C59E8A03-9FD3-E846-B7D6-1BC2DFA4AAD7}" type="slidenum">
              <a:rPr lang="en-US" smtClean="0"/>
              <a:pPr/>
              <a:t>‹#›</a:t>
            </a:fld>
            <a:endParaRPr lang="en-US"/>
          </a:p>
        </p:txBody>
      </p:sp>
    </p:spTree>
    <p:extLst>
      <p:ext uri="{BB962C8B-B14F-4D97-AF65-F5344CB8AC3E}">
        <p14:creationId xmlns:p14="http://schemas.microsoft.com/office/powerpoint/2010/main" val="2091634358"/>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Title and Vertical Text">
    <p:spTree>
      <p:nvGrpSpPr>
        <p:cNvPr id="1" name=""/>
        <p:cNvGrpSpPr/>
        <p:nvPr/>
      </p:nvGrpSpPr>
      <p:grpSpPr>
        <a:xfrm>
          <a:off x="0" y="0"/>
          <a:ext cx="0" cy="0"/>
          <a:chOff x="0" y="0"/>
          <a:chExt cx="0" cy="0"/>
        </a:xfrm>
      </p:grpSpPr>
      <p:sp>
        <p:nvSpPr>
          <p:cNvPr id="4" name="Date Placeholder 3"/>
          <p:cNvSpPr>
            <a:spLocks noGrp="1"/>
          </p:cNvSpPr>
          <p:nvPr>
            <p:ph type="dt" sz="half" idx="10"/>
          </p:nvPr>
        </p:nvSpPr>
        <p:spPr>
          <a:xfrm>
            <a:off x="457200" y="4767263"/>
            <a:ext cx="2133600" cy="273844"/>
          </a:xfrm>
          <a:prstGeom prst="rect">
            <a:avLst/>
          </a:prstGeom>
        </p:spPr>
        <p:txBody>
          <a:bodyPr/>
          <a:lstStyle>
            <a:lvl1pPr>
              <a:defRPr>
                <a:latin typeface="Arial"/>
                <a:cs typeface="Arial"/>
              </a:defRPr>
            </a:lvl1pPr>
          </a:lstStyle>
          <a:p>
            <a:fld id="{F99458C6-6EA7-0747-AD3E-29AE00637213}" type="datetimeFigureOut">
              <a:rPr lang="en-US" smtClean="0"/>
              <a:pPr/>
              <a:t>3/20/2024</a:t>
            </a:fld>
            <a:endParaRPr lang="en-US"/>
          </a:p>
        </p:txBody>
      </p:sp>
      <p:sp>
        <p:nvSpPr>
          <p:cNvPr id="5" name="Footer Placeholder 4"/>
          <p:cNvSpPr>
            <a:spLocks noGrp="1"/>
          </p:cNvSpPr>
          <p:nvPr>
            <p:ph type="ftr" sz="quarter" idx="11"/>
          </p:nvPr>
        </p:nvSpPr>
        <p:spPr>
          <a:xfrm>
            <a:off x="3124200" y="4767263"/>
            <a:ext cx="2895600" cy="273844"/>
          </a:xfrm>
          <a:prstGeom prst="rect">
            <a:avLst/>
          </a:prstGeom>
        </p:spPr>
        <p:txBody>
          <a:bodyPr/>
          <a:lstStyle>
            <a:lvl1pPr>
              <a:defRPr>
                <a:latin typeface="Arial"/>
                <a:cs typeface="Arial"/>
              </a:defRPr>
            </a:lvl1pPr>
          </a:lstStyle>
          <a:p>
            <a:endParaRPr lang="en-US"/>
          </a:p>
        </p:txBody>
      </p:sp>
      <p:sp>
        <p:nvSpPr>
          <p:cNvPr id="6" name="Slide Number Placeholder 5"/>
          <p:cNvSpPr>
            <a:spLocks noGrp="1"/>
          </p:cNvSpPr>
          <p:nvPr>
            <p:ph type="sldNum" sz="quarter" idx="12"/>
          </p:nvPr>
        </p:nvSpPr>
        <p:spPr>
          <a:xfrm>
            <a:off x="6553200" y="4767263"/>
            <a:ext cx="2133600" cy="273844"/>
          </a:xfrm>
          <a:prstGeom prst="rect">
            <a:avLst/>
          </a:prstGeom>
        </p:spPr>
        <p:txBody>
          <a:bodyPr/>
          <a:lstStyle>
            <a:lvl1pPr>
              <a:defRPr>
                <a:latin typeface="Arial"/>
                <a:cs typeface="Arial"/>
              </a:defRPr>
            </a:lvl1pPr>
          </a:lstStyle>
          <a:p>
            <a:fld id="{C59E8A03-9FD3-E846-B7D6-1BC2DFA4AAD7}" type="slidenum">
              <a:rPr lang="en-US" smtClean="0"/>
              <a:pPr/>
              <a:t>‹#›</a:t>
            </a:fld>
            <a:endParaRPr lang="en-US"/>
          </a:p>
        </p:txBody>
      </p:sp>
      <p:sp>
        <p:nvSpPr>
          <p:cNvPr id="9" name="Title 1"/>
          <p:cNvSpPr>
            <a:spLocks noGrp="1"/>
          </p:cNvSpPr>
          <p:nvPr>
            <p:ph type="title"/>
          </p:nvPr>
        </p:nvSpPr>
        <p:spPr>
          <a:xfrm>
            <a:off x="457200" y="219041"/>
            <a:ext cx="8229600" cy="857250"/>
          </a:xfrm>
          <a:prstGeom prst="rect">
            <a:avLst/>
          </a:prstGeom>
        </p:spPr>
        <p:txBody>
          <a:bodyPr/>
          <a:lstStyle>
            <a:lvl1pPr algn="l">
              <a:defRPr>
                <a:latin typeface="Arial"/>
                <a:cs typeface="Arial"/>
              </a:defRPr>
            </a:lvl1pPr>
          </a:lstStyle>
          <a:p>
            <a:r>
              <a:rPr lang="en-US" dirty="0"/>
              <a:t>Click to edit Master title style</a:t>
            </a:r>
          </a:p>
        </p:txBody>
      </p:sp>
      <p:sp>
        <p:nvSpPr>
          <p:cNvPr id="10" name="Vertical Text Placeholder 2"/>
          <p:cNvSpPr>
            <a:spLocks noGrp="1"/>
          </p:cNvSpPr>
          <p:nvPr>
            <p:ph type="body" orient="vert" idx="1"/>
          </p:nvPr>
        </p:nvSpPr>
        <p:spPr>
          <a:xfrm>
            <a:off x="457200" y="1213214"/>
            <a:ext cx="8229600" cy="3141072"/>
          </a:xfrm>
          <a:prstGeom prst="rect">
            <a:avLst/>
          </a:prstGeom>
        </p:spPr>
        <p:txBody>
          <a:bodyPr vert="eaVert"/>
          <a:lstStyle>
            <a:lvl1pPr>
              <a:defRPr>
                <a:latin typeface="Arial"/>
                <a:cs typeface="Arial"/>
              </a:defRPr>
            </a:lvl1pPr>
            <a:lvl2pPr>
              <a:defRPr>
                <a:latin typeface="Arial"/>
                <a:cs typeface="Arial"/>
              </a:defRPr>
            </a:lvl2pPr>
            <a:lvl3pPr>
              <a:defRPr>
                <a:latin typeface="Arial"/>
                <a:cs typeface="Arial"/>
              </a:defRPr>
            </a:lvl3pPr>
            <a:lvl4pPr>
              <a:defRPr>
                <a:latin typeface="Arial"/>
                <a:cs typeface="Arial"/>
              </a:defRPr>
            </a:lvl4pPr>
            <a:lvl5pPr>
              <a:defRPr>
                <a:latin typeface="Arial"/>
                <a:cs typeface="Aria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086311963"/>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52105"/>
            <a:ext cx="2057400" cy="4131209"/>
          </a:xfrm>
          <a:prstGeom prst="rect">
            <a:avLst/>
          </a:prstGeom>
        </p:spPr>
        <p:txBody>
          <a:bodyPr vert="eaVert"/>
          <a:lstStyle>
            <a:lvl1pPr algn="l">
              <a:defRPr>
                <a:latin typeface="Arial"/>
                <a:cs typeface="Arial"/>
              </a:defRPr>
            </a:lvl1pPr>
          </a:lstStyle>
          <a:p>
            <a:r>
              <a:rPr lang="en-US" dirty="0"/>
              <a:t>Click to edit Master title style</a:t>
            </a:r>
          </a:p>
        </p:txBody>
      </p:sp>
      <p:sp>
        <p:nvSpPr>
          <p:cNvPr id="3" name="Vertical Text Placeholder 2"/>
          <p:cNvSpPr>
            <a:spLocks noGrp="1"/>
          </p:cNvSpPr>
          <p:nvPr>
            <p:ph type="body" orient="vert" idx="1"/>
          </p:nvPr>
        </p:nvSpPr>
        <p:spPr>
          <a:xfrm>
            <a:off x="457200" y="252105"/>
            <a:ext cx="6019800" cy="4131209"/>
          </a:xfrm>
          <a:prstGeom prst="rect">
            <a:avLst/>
          </a:prstGeom>
        </p:spPr>
        <p:txBody>
          <a:bodyPr vert="eaVert"/>
          <a:lstStyle>
            <a:lvl1pPr>
              <a:defRPr>
                <a:latin typeface="Arial"/>
                <a:cs typeface="Arial"/>
              </a:defRPr>
            </a:lvl1pPr>
            <a:lvl2pPr>
              <a:defRPr>
                <a:latin typeface="Arial"/>
                <a:cs typeface="Arial"/>
              </a:defRPr>
            </a:lvl2pPr>
            <a:lvl3pPr>
              <a:defRPr>
                <a:latin typeface="Arial"/>
                <a:cs typeface="Arial"/>
              </a:defRPr>
            </a:lvl3pPr>
            <a:lvl4pPr>
              <a:defRPr>
                <a:latin typeface="Arial"/>
                <a:cs typeface="Arial"/>
              </a:defRPr>
            </a:lvl4pPr>
            <a:lvl5pPr>
              <a:defRPr>
                <a:latin typeface="Arial"/>
                <a:cs typeface="Aria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a:xfrm>
            <a:off x="457200" y="4767263"/>
            <a:ext cx="2133600" cy="273844"/>
          </a:xfrm>
          <a:prstGeom prst="rect">
            <a:avLst/>
          </a:prstGeom>
        </p:spPr>
        <p:txBody>
          <a:bodyPr/>
          <a:lstStyle>
            <a:lvl1pPr>
              <a:defRPr>
                <a:latin typeface="Arial"/>
                <a:cs typeface="Arial"/>
              </a:defRPr>
            </a:lvl1pPr>
          </a:lstStyle>
          <a:p>
            <a:fld id="{F99458C6-6EA7-0747-AD3E-29AE00637213}" type="datetimeFigureOut">
              <a:rPr lang="en-US" smtClean="0"/>
              <a:pPr/>
              <a:t>3/20/2024</a:t>
            </a:fld>
            <a:endParaRPr lang="en-US"/>
          </a:p>
        </p:txBody>
      </p:sp>
      <p:sp>
        <p:nvSpPr>
          <p:cNvPr id="5" name="Footer Placeholder 4"/>
          <p:cNvSpPr>
            <a:spLocks noGrp="1"/>
          </p:cNvSpPr>
          <p:nvPr>
            <p:ph type="ftr" sz="quarter" idx="11"/>
          </p:nvPr>
        </p:nvSpPr>
        <p:spPr>
          <a:xfrm>
            <a:off x="3124200" y="4767263"/>
            <a:ext cx="2895600" cy="273844"/>
          </a:xfrm>
          <a:prstGeom prst="rect">
            <a:avLst/>
          </a:prstGeom>
        </p:spPr>
        <p:txBody>
          <a:bodyPr/>
          <a:lstStyle>
            <a:lvl1pPr>
              <a:defRPr>
                <a:latin typeface="Arial"/>
                <a:cs typeface="Arial"/>
              </a:defRPr>
            </a:lvl1pPr>
          </a:lstStyle>
          <a:p>
            <a:endParaRPr lang="en-US"/>
          </a:p>
        </p:txBody>
      </p:sp>
      <p:sp>
        <p:nvSpPr>
          <p:cNvPr id="6" name="Slide Number Placeholder 5"/>
          <p:cNvSpPr>
            <a:spLocks noGrp="1"/>
          </p:cNvSpPr>
          <p:nvPr>
            <p:ph type="sldNum" sz="quarter" idx="12"/>
          </p:nvPr>
        </p:nvSpPr>
        <p:spPr>
          <a:xfrm>
            <a:off x="6553200" y="4767263"/>
            <a:ext cx="2133600" cy="273844"/>
          </a:xfrm>
          <a:prstGeom prst="rect">
            <a:avLst/>
          </a:prstGeom>
        </p:spPr>
        <p:txBody>
          <a:bodyPr/>
          <a:lstStyle>
            <a:lvl1pPr>
              <a:defRPr>
                <a:latin typeface="Arial"/>
                <a:cs typeface="Arial"/>
              </a:defRPr>
            </a:lvl1pPr>
          </a:lstStyle>
          <a:p>
            <a:fld id="{C59E8A03-9FD3-E846-B7D6-1BC2DFA4AAD7}" type="slidenum">
              <a:rPr lang="en-US" smtClean="0"/>
              <a:pPr/>
              <a:t>‹#›</a:t>
            </a:fld>
            <a:endParaRPr lang="en-US"/>
          </a:p>
        </p:txBody>
      </p:sp>
    </p:spTree>
    <p:extLst>
      <p:ext uri="{BB962C8B-B14F-4D97-AF65-F5344CB8AC3E}">
        <p14:creationId xmlns:p14="http://schemas.microsoft.com/office/powerpoint/2010/main" val="137965068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457200" y="1876138"/>
            <a:ext cx="8229600" cy="1102519"/>
          </a:xfrm>
          <a:prstGeom prst="rect">
            <a:avLst/>
          </a:prstGeom>
        </p:spPr>
        <p:txBody>
          <a:bodyPr/>
          <a:lstStyle>
            <a:lvl1pPr>
              <a:defRPr b="1">
                <a:solidFill>
                  <a:schemeClr val="bg1"/>
                </a:solidFill>
                <a:latin typeface="Arial"/>
                <a:cs typeface="Arial"/>
              </a:defRPr>
            </a:lvl1pPr>
          </a:lstStyle>
          <a:p>
            <a:r>
              <a:rPr lang="en-US" dirty="0"/>
              <a:t>Click to edit Master title style</a:t>
            </a:r>
          </a:p>
        </p:txBody>
      </p:sp>
      <p:sp>
        <p:nvSpPr>
          <p:cNvPr id="3" name="Subtitle 2"/>
          <p:cNvSpPr>
            <a:spLocks noGrp="1"/>
          </p:cNvSpPr>
          <p:nvPr>
            <p:ph type="subTitle" idx="1"/>
          </p:nvPr>
        </p:nvSpPr>
        <p:spPr>
          <a:xfrm>
            <a:off x="1371600" y="3192969"/>
            <a:ext cx="6400800" cy="1314450"/>
          </a:xfrm>
          <a:prstGeom prst="rect">
            <a:avLst/>
          </a:prstGeom>
        </p:spPr>
        <p:txBody>
          <a:bodyPr/>
          <a:lstStyle>
            <a:lvl1pPr marL="0" indent="0" algn="ctr">
              <a:buNone/>
              <a:defRPr>
                <a:solidFill>
                  <a:schemeClr val="bg1"/>
                </a:solidFill>
                <a:latin typeface="Arial"/>
                <a:cs typeface="Arial"/>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a:xfrm>
            <a:off x="457200" y="4767263"/>
            <a:ext cx="2133600" cy="273844"/>
          </a:xfrm>
          <a:prstGeom prst="rect">
            <a:avLst/>
          </a:prstGeom>
        </p:spPr>
        <p:txBody>
          <a:bodyPr/>
          <a:lstStyle>
            <a:lvl1pPr>
              <a:defRPr>
                <a:latin typeface="Arial"/>
                <a:cs typeface="Arial"/>
              </a:defRPr>
            </a:lvl1pPr>
          </a:lstStyle>
          <a:p>
            <a:fld id="{12D24543-DE0D-2249-9D6A-916A21ACF412}" type="datetimeFigureOut">
              <a:rPr lang="en-US" smtClean="0"/>
              <a:pPr/>
              <a:t>3/20/2024</a:t>
            </a:fld>
            <a:endParaRPr lang="en-US"/>
          </a:p>
        </p:txBody>
      </p:sp>
      <p:sp>
        <p:nvSpPr>
          <p:cNvPr id="5" name="Footer Placeholder 4"/>
          <p:cNvSpPr>
            <a:spLocks noGrp="1"/>
          </p:cNvSpPr>
          <p:nvPr>
            <p:ph type="ftr" sz="quarter" idx="11"/>
          </p:nvPr>
        </p:nvSpPr>
        <p:spPr>
          <a:xfrm>
            <a:off x="3124200" y="4767263"/>
            <a:ext cx="2895600" cy="273844"/>
          </a:xfrm>
          <a:prstGeom prst="rect">
            <a:avLst/>
          </a:prstGeom>
        </p:spPr>
        <p:txBody>
          <a:bodyPr/>
          <a:lstStyle>
            <a:lvl1pPr>
              <a:defRPr>
                <a:latin typeface="Arial"/>
                <a:cs typeface="Arial"/>
              </a:defRPr>
            </a:lvl1pPr>
          </a:lstStyle>
          <a:p>
            <a:endParaRPr lang="en-US"/>
          </a:p>
        </p:txBody>
      </p:sp>
      <p:sp>
        <p:nvSpPr>
          <p:cNvPr id="6" name="Slide Number Placeholder 5"/>
          <p:cNvSpPr>
            <a:spLocks noGrp="1"/>
          </p:cNvSpPr>
          <p:nvPr>
            <p:ph type="sldNum" sz="quarter" idx="12"/>
          </p:nvPr>
        </p:nvSpPr>
        <p:spPr>
          <a:xfrm>
            <a:off x="6553200" y="4767263"/>
            <a:ext cx="2133600" cy="273844"/>
          </a:xfrm>
          <a:prstGeom prst="rect">
            <a:avLst/>
          </a:prstGeom>
        </p:spPr>
        <p:txBody>
          <a:bodyPr/>
          <a:lstStyle>
            <a:lvl1pPr>
              <a:defRPr>
                <a:latin typeface="Arial"/>
                <a:cs typeface="Arial"/>
              </a:defRPr>
            </a:lvl1pPr>
          </a:lstStyle>
          <a:p>
            <a:fld id="{B8E2FD69-6208-BE4A-B8A8-AF0081759ED9}" type="slidenum">
              <a:rPr lang="en-US" smtClean="0"/>
              <a:pPr/>
              <a:t>‹#›</a:t>
            </a:fld>
            <a:endParaRPr lang="en-US"/>
          </a:p>
        </p:txBody>
      </p:sp>
    </p:spTree>
    <p:extLst>
      <p:ext uri="{BB962C8B-B14F-4D97-AF65-F5344CB8AC3E}">
        <p14:creationId xmlns:p14="http://schemas.microsoft.com/office/powerpoint/2010/main" val="208059827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1999597"/>
            <a:ext cx="8229600" cy="857250"/>
          </a:xfrm>
          <a:prstGeom prst="rect">
            <a:avLst/>
          </a:prstGeom>
        </p:spPr>
        <p:txBody>
          <a:bodyPr/>
          <a:lstStyle>
            <a:lvl1pPr>
              <a:defRPr b="1">
                <a:solidFill>
                  <a:srgbClr val="FFFFFF"/>
                </a:solidFill>
                <a:latin typeface="Arial"/>
                <a:cs typeface="Arial"/>
              </a:defRPr>
            </a:lvl1pPr>
          </a:lstStyle>
          <a:p>
            <a:r>
              <a:rPr lang="en-US" dirty="0"/>
              <a:t>Click to edit Master title style</a:t>
            </a:r>
          </a:p>
        </p:txBody>
      </p:sp>
      <p:sp>
        <p:nvSpPr>
          <p:cNvPr id="3" name="Date Placeholder 2"/>
          <p:cNvSpPr>
            <a:spLocks noGrp="1"/>
          </p:cNvSpPr>
          <p:nvPr>
            <p:ph type="dt" sz="half" idx="10"/>
          </p:nvPr>
        </p:nvSpPr>
        <p:spPr>
          <a:xfrm>
            <a:off x="457200" y="4767263"/>
            <a:ext cx="2133600" cy="273844"/>
          </a:xfrm>
          <a:prstGeom prst="rect">
            <a:avLst/>
          </a:prstGeom>
        </p:spPr>
        <p:txBody>
          <a:bodyPr/>
          <a:lstStyle>
            <a:lvl1pPr>
              <a:defRPr>
                <a:latin typeface="Arial"/>
                <a:cs typeface="Arial"/>
              </a:defRPr>
            </a:lvl1pPr>
          </a:lstStyle>
          <a:p>
            <a:fld id="{12D24543-DE0D-2249-9D6A-916A21ACF412}" type="datetimeFigureOut">
              <a:rPr lang="en-US" smtClean="0"/>
              <a:pPr/>
              <a:t>3/20/2024</a:t>
            </a:fld>
            <a:endParaRPr lang="en-US"/>
          </a:p>
        </p:txBody>
      </p:sp>
      <p:sp>
        <p:nvSpPr>
          <p:cNvPr id="4" name="Footer Placeholder 3"/>
          <p:cNvSpPr>
            <a:spLocks noGrp="1"/>
          </p:cNvSpPr>
          <p:nvPr>
            <p:ph type="ftr" sz="quarter" idx="11"/>
          </p:nvPr>
        </p:nvSpPr>
        <p:spPr>
          <a:xfrm>
            <a:off x="3124200" y="4767263"/>
            <a:ext cx="2895600" cy="273844"/>
          </a:xfrm>
          <a:prstGeom prst="rect">
            <a:avLst/>
          </a:prstGeom>
        </p:spPr>
        <p:txBody>
          <a:bodyPr/>
          <a:lstStyle>
            <a:lvl1pPr>
              <a:defRPr>
                <a:latin typeface="Arial"/>
                <a:cs typeface="Arial"/>
              </a:defRPr>
            </a:lvl1pPr>
          </a:lstStyle>
          <a:p>
            <a:endParaRPr lang="en-US"/>
          </a:p>
        </p:txBody>
      </p:sp>
      <p:sp>
        <p:nvSpPr>
          <p:cNvPr id="5" name="Slide Number Placeholder 4"/>
          <p:cNvSpPr>
            <a:spLocks noGrp="1"/>
          </p:cNvSpPr>
          <p:nvPr>
            <p:ph type="sldNum" sz="quarter" idx="12"/>
          </p:nvPr>
        </p:nvSpPr>
        <p:spPr>
          <a:xfrm>
            <a:off x="6553200" y="4767263"/>
            <a:ext cx="2133600" cy="273844"/>
          </a:xfrm>
          <a:prstGeom prst="rect">
            <a:avLst/>
          </a:prstGeom>
        </p:spPr>
        <p:txBody>
          <a:bodyPr/>
          <a:lstStyle>
            <a:lvl1pPr>
              <a:defRPr>
                <a:latin typeface="Arial"/>
                <a:cs typeface="Arial"/>
              </a:defRPr>
            </a:lvl1pPr>
          </a:lstStyle>
          <a:p>
            <a:fld id="{B8E2FD69-6208-BE4A-B8A8-AF0081759ED9}" type="slidenum">
              <a:rPr lang="en-US" smtClean="0"/>
              <a:pPr/>
              <a:t>‹#›</a:t>
            </a:fld>
            <a:endParaRPr lang="en-US"/>
          </a:p>
        </p:txBody>
      </p:sp>
    </p:spTree>
    <p:extLst>
      <p:ext uri="{BB962C8B-B14F-4D97-AF65-F5344CB8AC3E}">
        <p14:creationId xmlns:p14="http://schemas.microsoft.com/office/powerpoint/2010/main" val="281406684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4767263"/>
            <a:ext cx="2133600" cy="273844"/>
          </a:xfrm>
          <a:prstGeom prst="rect">
            <a:avLst/>
          </a:prstGeom>
        </p:spPr>
        <p:txBody>
          <a:bodyPr/>
          <a:lstStyle>
            <a:lvl1pPr>
              <a:defRPr>
                <a:latin typeface="Arial"/>
                <a:cs typeface="Arial"/>
              </a:defRPr>
            </a:lvl1pPr>
          </a:lstStyle>
          <a:p>
            <a:fld id="{12D24543-DE0D-2249-9D6A-916A21ACF412}" type="datetimeFigureOut">
              <a:rPr lang="en-US" smtClean="0"/>
              <a:pPr/>
              <a:t>3/20/2024</a:t>
            </a:fld>
            <a:endParaRPr lang="en-US"/>
          </a:p>
        </p:txBody>
      </p:sp>
      <p:sp>
        <p:nvSpPr>
          <p:cNvPr id="3" name="Footer Placeholder 2"/>
          <p:cNvSpPr>
            <a:spLocks noGrp="1"/>
          </p:cNvSpPr>
          <p:nvPr>
            <p:ph type="ftr" sz="quarter" idx="11"/>
          </p:nvPr>
        </p:nvSpPr>
        <p:spPr>
          <a:xfrm>
            <a:off x="3124200" y="4767263"/>
            <a:ext cx="2895600" cy="273844"/>
          </a:xfrm>
          <a:prstGeom prst="rect">
            <a:avLst/>
          </a:prstGeom>
        </p:spPr>
        <p:txBody>
          <a:bodyPr/>
          <a:lstStyle>
            <a:lvl1pPr>
              <a:defRPr>
                <a:latin typeface="Arial"/>
                <a:cs typeface="Arial"/>
              </a:defRPr>
            </a:lvl1pPr>
          </a:lstStyle>
          <a:p>
            <a:endParaRPr lang="en-US"/>
          </a:p>
        </p:txBody>
      </p:sp>
      <p:sp>
        <p:nvSpPr>
          <p:cNvPr id="4" name="Slide Number Placeholder 3"/>
          <p:cNvSpPr>
            <a:spLocks noGrp="1"/>
          </p:cNvSpPr>
          <p:nvPr>
            <p:ph type="sldNum" sz="quarter" idx="12"/>
          </p:nvPr>
        </p:nvSpPr>
        <p:spPr>
          <a:xfrm>
            <a:off x="6553200" y="4767263"/>
            <a:ext cx="2133600" cy="273844"/>
          </a:xfrm>
          <a:prstGeom prst="rect">
            <a:avLst/>
          </a:prstGeom>
        </p:spPr>
        <p:txBody>
          <a:bodyPr/>
          <a:lstStyle>
            <a:lvl1pPr>
              <a:defRPr>
                <a:latin typeface="Arial"/>
                <a:cs typeface="Arial"/>
              </a:defRPr>
            </a:lvl1pPr>
          </a:lstStyle>
          <a:p>
            <a:fld id="{B8E2FD69-6208-BE4A-B8A8-AF0081759ED9}" type="slidenum">
              <a:rPr lang="en-US" smtClean="0"/>
              <a:pPr/>
              <a:t>‹#›</a:t>
            </a:fld>
            <a:endParaRPr lang="en-US"/>
          </a:p>
        </p:txBody>
      </p:sp>
    </p:spTree>
    <p:extLst>
      <p:ext uri="{BB962C8B-B14F-4D97-AF65-F5344CB8AC3E}">
        <p14:creationId xmlns:p14="http://schemas.microsoft.com/office/powerpoint/2010/main" val="401309501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457200" y="761250"/>
            <a:ext cx="8229600" cy="1102519"/>
          </a:xfrm>
        </p:spPr>
        <p:txBody>
          <a:bodyPr/>
          <a:lstStyle>
            <a:lvl1pPr>
              <a:defRPr b="1">
                <a:solidFill>
                  <a:srgbClr val="FFFFFF"/>
                </a:solidFill>
                <a:latin typeface="Arial"/>
                <a:cs typeface="Arial"/>
              </a:defRPr>
            </a:lvl1pPr>
          </a:lstStyle>
          <a:p>
            <a:r>
              <a:rPr lang="en-US" dirty="0"/>
              <a:t>Click to edit Master title style</a:t>
            </a:r>
          </a:p>
        </p:txBody>
      </p:sp>
      <p:sp>
        <p:nvSpPr>
          <p:cNvPr id="3" name="Subtitle 2"/>
          <p:cNvSpPr>
            <a:spLocks noGrp="1"/>
          </p:cNvSpPr>
          <p:nvPr>
            <p:ph type="subTitle" idx="1"/>
          </p:nvPr>
        </p:nvSpPr>
        <p:spPr>
          <a:xfrm>
            <a:off x="1371600" y="2078081"/>
            <a:ext cx="6400800" cy="1129576"/>
          </a:xfrm>
        </p:spPr>
        <p:txBody>
          <a:bodyPr/>
          <a:lstStyle>
            <a:lvl1pPr marL="0" indent="0" algn="ctr">
              <a:buNone/>
              <a:defRPr>
                <a:solidFill>
                  <a:srgbClr val="FFFFFF"/>
                </a:solidFill>
                <a:latin typeface="Arial"/>
                <a:cs typeface="Arial"/>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lvl1pPr>
              <a:defRPr>
                <a:latin typeface="Arial"/>
                <a:cs typeface="Arial"/>
              </a:defRPr>
            </a:lvl1pPr>
          </a:lstStyle>
          <a:p>
            <a:fld id="{BA6CFA1A-A022-D649-8AD9-9F30A5C06CF5}" type="datetimeFigureOut">
              <a:rPr lang="en-US" smtClean="0"/>
              <a:pPr/>
              <a:t>3/20/2024</a:t>
            </a:fld>
            <a:endParaRPr lang="en-US"/>
          </a:p>
        </p:txBody>
      </p:sp>
      <p:sp>
        <p:nvSpPr>
          <p:cNvPr id="5" name="Footer Placeholder 4"/>
          <p:cNvSpPr>
            <a:spLocks noGrp="1"/>
          </p:cNvSpPr>
          <p:nvPr>
            <p:ph type="ftr" sz="quarter" idx="11"/>
          </p:nvPr>
        </p:nvSpPr>
        <p:spPr/>
        <p:txBody>
          <a:bodyPr/>
          <a:lstStyle>
            <a:lvl1pPr>
              <a:defRPr>
                <a:latin typeface="Arial"/>
                <a:cs typeface="Arial"/>
              </a:defRPr>
            </a:lvl1pPr>
          </a:lstStyle>
          <a:p>
            <a:endParaRPr lang="en-US"/>
          </a:p>
        </p:txBody>
      </p:sp>
      <p:sp>
        <p:nvSpPr>
          <p:cNvPr id="6" name="Slide Number Placeholder 5"/>
          <p:cNvSpPr>
            <a:spLocks noGrp="1"/>
          </p:cNvSpPr>
          <p:nvPr>
            <p:ph type="sldNum" sz="quarter" idx="12"/>
          </p:nvPr>
        </p:nvSpPr>
        <p:spPr/>
        <p:txBody>
          <a:bodyPr/>
          <a:lstStyle>
            <a:lvl1pPr>
              <a:defRPr>
                <a:latin typeface="Arial"/>
                <a:cs typeface="Arial"/>
              </a:defRPr>
            </a:lvl1pPr>
          </a:lstStyle>
          <a:p>
            <a:fld id="{E907A361-AE56-CD4A-B91B-4241634854C6}" type="slidenum">
              <a:rPr lang="en-US" smtClean="0"/>
              <a:pPr/>
              <a:t>‹#›</a:t>
            </a:fld>
            <a:endParaRPr lang="en-US"/>
          </a:p>
        </p:txBody>
      </p:sp>
    </p:spTree>
    <p:extLst>
      <p:ext uri="{BB962C8B-B14F-4D97-AF65-F5344CB8AC3E}">
        <p14:creationId xmlns:p14="http://schemas.microsoft.com/office/powerpoint/2010/main" val="149362922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1" y="1306887"/>
            <a:ext cx="8229599" cy="857250"/>
          </a:xfrm>
        </p:spPr>
        <p:txBody>
          <a:bodyPr/>
          <a:lstStyle>
            <a:lvl1pPr>
              <a:defRPr b="1">
                <a:solidFill>
                  <a:srgbClr val="FFFFFF"/>
                </a:solidFill>
                <a:latin typeface="Arial"/>
                <a:cs typeface="Arial"/>
              </a:defRPr>
            </a:lvl1pPr>
          </a:lstStyle>
          <a:p>
            <a:r>
              <a:rPr lang="en-US"/>
              <a:t>Click to edit Master title style</a:t>
            </a:r>
          </a:p>
        </p:txBody>
      </p:sp>
      <p:sp>
        <p:nvSpPr>
          <p:cNvPr id="3" name="Date Placeholder 2"/>
          <p:cNvSpPr>
            <a:spLocks noGrp="1"/>
          </p:cNvSpPr>
          <p:nvPr>
            <p:ph type="dt" sz="half" idx="10"/>
          </p:nvPr>
        </p:nvSpPr>
        <p:spPr/>
        <p:txBody>
          <a:bodyPr/>
          <a:lstStyle>
            <a:lvl1pPr>
              <a:defRPr>
                <a:latin typeface="Arial"/>
                <a:cs typeface="Arial"/>
              </a:defRPr>
            </a:lvl1pPr>
          </a:lstStyle>
          <a:p>
            <a:fld id="{BA6CFA1A-A022-D649-8AD9-9F30A5C06CF5}" type="datetimeFigureOut">
              <a:rPr lang="en-US" smtClean="0"/>
              <a:pPr/>
              <a:t>3/20/2024</a:t>
            </a:fld>
            <a:endParaRPr lang="en-US"/>
          </a:p>
        </p:txBody>
      </p:sp>
      <p:sp>
        <p:nvSpPr>
          <p:cNvPr id="4" name="Footer Placeholder 3"/>
          <p:cNvSpPr>
            <a:spLocks noGrp="1"/>
          </p:cNvSpPr>
          <p:nvPr>
            <p:ph type="ftr" sz="quarter" idx="11"/>
          </p:nvPr>
        </p:nvSpPr>
        <p:spPr/>
        <p:txBody>
          <a:bodyPr/>
          <a:lstStyle>
            <a:lvl1pPr>
              <a:defRPr>
                <a:latin typeface="Arial"/>
                <a:cs typeface="Arial"/>
              </a:defRPr>
            </a:lvl1pPr>
          </a:lstStyle>
          <a:p>
            <a:endParaRPr lang="en-US"/>
          </a:p>
        </p:txBody>
      </p:sp>
      <p:sp>
        <p:nvSpPr>
          <p:cNvPr id="5" name="Slide Number Placeholder 4"/>
          <p:cNvSpPr>
            <a:spLocks noGrp="1"/>
          </p:cNvSpPr>
          <p:nvPr>
            <p:ph type="sldNum" sz="quarter" idx="12"/>
          </p:nvPr>
        </p:nvSpPr>
        <p:spPr/>
        <p:txBody>
          <a:bodyPr/>
          <a:lstStyle>
            <a:lvl1pPr>
              <a:defRPr>
                <a:latin typeface="Arial"/>
                <a:cs typeface="Arial"/>
              </a:defRPr>
            </a:lvl1pPr>
          </a:lstStyle>
          <a:p>
            <a:fld id="{E907A361-AE56-CD4A-B91B-4241634854C6}" type="slidenum">
              <a:rPr lang="en-US" smtClean="0"/>
              <a:pPr/>
              <a:t>‹#›</a:t>
            </a:fld>
            <a:endParaRPr lang="en-US"/>
          </a:p>
        </p:txBody>
      </p:sp>
    </p:spTree>
    <p:extLst>
      <p:ext uri="{BB962C8B-B14F-4D97-AF65-F5344CB8AC3E}">
        <p14:creationId xmlns:p14="http://schemas.microsoft.com/office/powerpoint/2010/main" val="335821802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atin typeface="Arial"/>
                <a:cs typeface="Arial"/>
              </a:defRPr>
            </a:lvl1pPr>
          </a:lstStyle>
          <a:p>
            <a:fld id="{BA6CFA1A-A022-D649-8AD9-9F30A5C06CF5}" type="datetimeFigureOut">
              <a:rPr lang="en-US" smtClean="0"/>
              <a:pPr/>
              <a:t>3/20/2024</a:t>
            </a:fld>
            <a:endParaRPr lang="en-US"/>
          </a:p>
        </p:txBody>
      </p:sp>
      <p:sp>
        <p:nvSpPr>
          <p:cNvPr id="3" name="Footer Placeholder 2"/>
          <p:cNvSpPr>
            <a:spLocks noGrp="1"/>
          </p:cNvSpPr>
          <p:nvPr>
            <p:ph type="ftr" sz="quarter" idx="11"/>
          </p:nvPr>
        </p:nvSpPr>
        <p:spPr/>
        <p:txBody>
          <a:bodyPr/>
          <a:lstStyle>
            <a:lvl1pPr>
              <a:defRPr>
                <a:latin typeface="Arial"/>
                <a:cs typeface="Arial"/>
              </a:defRPr>
            </a:lvl1pPr>
          </a:lstStyle>
          <a:p>
            <a:endParaRPr lang="en-US"/>
          </a:p>
        </p:txBody>
      </p:sp>
      <p:sp>
        <p:nvSpPr>
          <p:cNvPr id="4" name="Slide Number Placeholder 3"/>
          <p:cNvSpPr>
            <a:spLocks noGrp="1"/>
          </p:cNvSpPr>
          <p:nvPr>
            <p:ph type="sldNum" sz="quarter" idx="12"/>
          </p:nvPr>
        </p:nvSpPr>
        <p:spPr/>
        <p:txBody>
          <a:bodyPr/>
          <a:lstStyle>
            <a:lvl1pPr>
              <a:defRPr>
                <a:latin typeface="Arial"/>
                <a:cs typeface="Arial"/>
              </a:defRPr>
            </a:lvl1pPr>
          </a:lstStyle>
          <a:p>
            <a:fld id="{E907A361-AE56-CD4A-B91B-4241634854C6}" type="slidenum">
              <a:rPr lang="en-US" smtClean="0"/>
              <a:pPr/>
              <a:t>‹#›</a:t>
            </a:fld>
            <a:endParaRPr lang="en-US"/>
          </a:p>
        </p:txBody>
      </p:sp>
    </p:spTree>
    <p:extLst>
      <p:ext uri="{BB962C8B-B14F-4D97-AF65-F5344CB8AC3E}">
        <p14:creationId xmlns:p14="http://schemas.microsoft.com/office/powerpoint/2010/main" val="4168888730"/>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image" Target="../media/image1.jpg"/><Relationship Id="rId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6.xml"/><Relationship Id="rId2" Type="http://schemas.openxmlformats.org/officeDocument/2006/relationships/slideLayout" Target="../slideLayouts/slideLayout5.xml"/><Relationship Id="rId1" Type="http://schemas.openxmlformats.org/officeDocument/2006/relationships/slideLayout" Target="../slideLayouts/slideLayout4.xml"/><Relationship Id="rId5" Type="http://schemas.openxmlformats.org/officeDocument/2006/relationships/image" Target="../media/image2.jpg"/><Relationship Id="rId4"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3" Type="http://schemas.openxmlformats.org/officeDocument/2006/relationships/slideLayout" Target="../slideLayouts/slideLayout9.xml"/><Relationship Id="rId2" Type="http://schemas.openxmlformats.org/officeDocument/2006/relationships/slideLayout" Target="../slideLayouts/slideLayout8.xml"/><Relationship Id="rId1" Type="http://schemas.openxmlformats.org/officeDocument/2006/relationships/slideLayout" Target="../slideLayouts/slideLayout7.xml"/><Relationship Id="rId5" Type="http://schemas.openxmlformats.org/officeDocument/2006/relationships/image" Target="../media/image3.jpg"/><Relationship Id="rId4" Type="http://schemas.openxmlformats.org/officeDocument/2006/relationships/theme" Target="../theme/theme3.xml"/></Relationships>
</file>

<file path=ppt/slideMasters/_rels/slideMaster4.xml.rels><?xml version="1.0" encoding="UTF-8" standalone="yes"?>
<Relationships xmlns="http://schemas.openxmlformats.org/package/2006/relationships"><Relationship Id="rId3" Type="http://schemas.openxmlformats.org/officeDocument/2006/relationships/slideLayout" Target="../slideLayouts/slideLayout12.xml"/><Relationship Id="rId2" Type="http://schemas.openxmlformats.org/officeDocument/2006/relationships/slideLayout" Target="../slideLayouts/slideLayout11.xml"/><Relationship Id="rId1" Type="http://schemas.openxmlformats.org/officeDocument/2006/relationships/slideLayout" Target="../slideLayouts/slideLayout10.xml"/><Relationship Id="rId5" Type="http://schemas.openxmlformats.org/officeDocument/2006/relationships/image" Target="../media/image4.jpg"/><Relationship Id="rId4" Type="http://schemas.openxmlformats.org/officeDocument/2006/relationships/theme" Target="../theme/theme4.xml"/></Relationships>
</file>

<file path=ppt/slideMasters/_rels/slideMaster5.xml.rels><?xml version="1.0" encoding="UTF-8" standalone="yes"?>
<Relationships xmlns="http://schemas.openxmlformats.org/package/2006/relationships"><Relationship Id="rId3" Type="http://schemas.openxmlformats.org/officeDocument/2006/relationships/slideLayout" Target="../slideLayouts/slideLayout15.xml"/><Relationship Id="rId2" Type="http://schemas.openxmlformats.org/officeDocument/2006/relationships/slideLayout" Target="../slideLayouts/slideLayout14.xml"/><Relationship Id="rId1" Type="http://schemas.openxmlformats.org/officeDocument/2006/relationships/slideLayout" Target="../slideLayouts/slideLayout13.xml"/><Relationship Id="rId5" Type="http://schemas.openxmlformats.org/officeDocument/2006/relationships/image" Target="../media/image5.jpg"/><Relationship Id="rId4" Type="http://schemas.openxmlformats.org/officeDocument/2006/relationships/theme" Target="../theme/theme5.xml"/></Relationships>
</file>

<file path=ppt/slideMasters/_rels/slideMaster6.xml.rels><?xml version="1.0" encoding="UTF-8" standalone="yes"?>
<Relationships xmlns="http://schemas.openxmlformats.org/package/2006/relationships"><Relationship Id="rId3" Type="http://schemas.openxmlformats.org/officeDocument/2006/relationships/theme" Target="../theme/theme6.xml"/><Relationship Id="rId2" Type="http://schemas.openxmlformats.org/officeDocument/2006/relationships/slideLayout" Target="../slideLayouts/slideLayout17.xml"/><Relationship Id="rId1" Type="http://schemas.openxmlformats.org/officeDocument/2006/relationships/slideLayout" Target="../slideLayouts/slideLayout16.xml"/><Relationship Id="rId4" Type="http://schemas.openxmlformats.org/officeDocument/2006/relationships/image" Target="../media/image6.jpg"/></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25.xml"/><Relationship Id="rId13" Type="http://schemas.openxmlformats.org/officeDocument/2006/relationships/image" Target="../media/image7.jpg"/><Relationship Id="rId3" Type="http://schemas.openxmlformats.org/officeDocument/2006/relationships/slideLayout" Target="../slideLayouts/slideLayout20.xml"/><Relationship Id="rId7" Type="http://schemas.openxmlformats.org/officeDocument/2006/relationships/slideLayout" Target="../slideLayouts/slideLayout24.xml"/><Relationship Id="rId12" Type="http://schemas.openxmlformats.org/officeDocument/2006/relationships/theme" Target="../theme/theme7.xml"/><Relationship Id="rId2" Type="http://schemas.openxmlformats.org/officeDocument/2006/relationships/slideLayout" Target="../slideLayouts/slideLayout19.xml"/><Relationship Id="rId1" Type="http://schemas.openxmlformats.org/officeDocument/2006/relationships/slideLayout" Target="../slideLayouts/slideLayout18.xml"/><Relationship Id="rId6" Type="http://schemas.openxmlformats.org/officeDocument/2006/relationships/slideLayout" Target="../slideLayouts/slideLayout23.xml"/><Relationship Id="rId11" Type="http://schemas.openxmlformats.org/officeDocument/2006/relationships/slideLayout" Target="../slideLayouts/slideLayout28.xml"/><Relationship Id="rId5" Type="http://schemas.openxmlformats.org/officeDocument/2006/relationships/slideLayout" Target="../slideLayouts/slideLayout22.xml"/><Relationship Id="rId10" Type="http://schemas.openxmlformats.org/officeDocument/2006/relationships/slideLayout" Target="../slideLayouts/slideLayout27.xml"/><Relationship Id="rId4" Type="http://schemas.openxmlformats.org/officeDocument/2006/relationships/slideLayout" Target="../slideLayouts/slideLayout21.xml"/><Relationship Id="rId9" Type="http://schemas.openxmlformats.org/officeDocument/2006/relationships/slideLayout" Target="../slideLayouts/slideLayout26.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36.xml"/><Relationship Id="rId13" Type="http://schemas.openxmlformats.org/officeDocument/2006/relationships/image" Target="../media/image8.jpg"/><Relationship Id="rId3" Type="http://schemas.openxmlformats.org/officeDocument/2006/relationships/slideLayout" Target="../slideLayouts/slideLayout31.xml"/><Relationship Id="rId7" Type="http://schemas.openxmlformats.org/officeDocument/2006/relationships/slideLayout" Target="../slideLayouts/slideLayout35.xml"/><Relationship Id="rId12" Type="http://schemas.openxmlformats.org/officeDocument/2006/relationships/theme" Target="../theme/theme8.xml"/><Relationship Id="rId2" Type="http://schemas.openxmlformats.org/officeDocument/2006/relationships/slideLayout" Target="../slideLayouts/slideLayout30.xml"/><Relationship Id="rId1" Type="http://schemas.openxmlformats.org/officeDocument/2006/relationships/slideLayout" Target="../slideLayouts/slideLayout29.xml"/><Relationship Id="rId6" Type="http://schemas.openxmlformats.org/officeDocument/2006/relationships/slideLayout" Target="../slideLayouts/slideLayout34.xml"/><Relationship Id="rId11" Type="http://schemas.openxmlformats.org/officeDocument/2006/relationships/slideLayout" Target="../slideLayouts/slideLayout39.xml"/><Relationship Id="rId5" Type="http://schemas.openxmlformats.org/officeDocument/2006/relationships/slideLayout" Target="../slideLayouts/slideLayout33.xml"/><Relationship Id="rId10" Type="http://schemas.openxmlformats.org/officeDocument/2006/relationships/slideLayout" Target="../slideLayouts/slideLayout38.xml"/><Relationship Id="rId4" Type="http://schemas.openxmlformats.org/officeDocument/2006/relationships/slideLayout" Target="../slideLayouts/slideLayout32.xml"/><Relationship Id="rId9" Type="http://schemas.openxmlformats.org/officeDocument/2006/relationships/slideLayout" Target="../slideLayouts/slideLayout37.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CAB44037-AAC2-0742-99B9-07B0DC7FF25D}"/>
              </a:ext>
            </a:extLst>
          </p:cNvPr>
          <p:cNvPicPr>
            <a:picLocks noChangeAspect="1"/>
          </p:cNvPicPr>
          <p:nvPr userDrawn="1"/>
        </p:nvPicPr>
        <p:blipFill>
          <a:blip r:embed="rId5"/>
          <a:stretch>
            <a:fillRect/>
          </a:stretch>
        </p:blipFill>
        <p:spPr>
          <a:xfrm>
            <a:off x="0" y="0"/>
            <a:ext cx="9144000" cy="5143500"/>
          </a:xfrm>
          <a:prstGeom prst="rect">
            <a:avLst/>
          </a:prstGeom>
        </p:spPr>
      </p:pic>
    </p:spTree>
    <p:extLst>
      <p:ext uri="{BB962C8B-B14F-4D97-AF65-F5344CB8AC3E}">
        <p14:creationId xmlns:p14="http://schemas.microsoft.com/office/powerpoint/2010/main" val="3734659804"/>
      </p:ext>
    </p:extLst>
  </p:cSld>
  <p:clrMap bg1="lt1" tx1="dk1" bg2="lt2" tx2="dk2" accent1="accent1" accent2="accent2" accent3="accent3" accent4="accent4" accent5="accent5" accent6="accent6" hlink="hlink" folHlink="folHlink"/>
  <p:sldLayoutIdLst>
    <p:sldLayoutId id="2147483663" r:id="rId1"/>
    <p:sldLayoutId id="2147483664" r:id="rId2"/>
    <p:sldLayoutId id="2147483665" r:id="rId3"/>
  </p:sldLayoutIdLst>
  <p:txStyles>
    <p:titleStyle>
      <a:lvl1pPr algn="ctr" defTabSz="342900" rtl="0" eaLnBrk="1" latinLnBrk="0" hangingPunct="1">
        <a:spcBef>
          <a:spcPct val="0"/>
        </a:spcBef>
        <a:buNone/>
        <a:defRPr sz="3300" kern="1200">
          <a:solidFill>
            <a:schemeClr val="tx1"/>
          </a:solidFill>
          <a:latin typeface="+mj-lt"/>
          <a:ea typeface="+mj-ea"/>
          <a:cs typeface="+mj-cs"/>
        </a:defRPr>
      </a:lvl1pPr>
    </p:titleStyle>
    <p:bodyStyle>
      <a:lvl1pPr marL="257175" indent="-257175" algn="l" defTabSz="342900" rtl="0" eaLnBrk="1" latinLnBrk="0" hangingPunct="1">
        <a:spcBef>
          <a:spcPct val="20000"/>
        </a:spcBef>
        <a:buFont typeface="Arial"/>
        <a:buChar char="•"/>
        <a:defRPr sz="2400" kern="1200">
          <a:solidFill>
            <a:schemeClr val="tx1"/>
          </a:solidFill>
          <a:latin typeface="+mn-lt"/>
          <a:ea typeface="+mn-ea"/>
          <a:cs typeface="+mn-cs"/>
        </a:defRPr>
      </a:lvl1pPr>
      <a:lvl2pPr marL="557213" indent="-214313" algn="l" defTabSz="342900" rtl="0" eaLnBrk="1" latinLnBrk="0" hangingPunct="1">
        <a:spcBef>
          <a:spcPct val="20000"/>
        </a:spcBef>
        <a:buFont typeface="Arial"/>
        <a:buChar char="–"/>
        <a:defRPr sz="2100" kern="1200">
          <a:solidFill>
            <a:schemeClr val="tx1"/>
          </a:solidFill>
          <a:latin typeface="+mn-lt"/>
          <a:ea typeface="+mn-ea"/>
          <a:cs typeface="+mn-cs"/>
        </a:defRPr>
      </a:lvl2pPr>
      <a:lvl3pPr marL="857250" indent="-171450" algn="l" defTabSz="342900" rtl="0" eaLnBrk="1" latinLnBrk="0" hangingPunct="1">
        <a:spcBef>
          <a:spcPct val="20000"/>
        </a:spcBef>
        <a:buFont typeface="Arial"/>
        <a:buChar char="•"/>
        <a:defRPr sz="1800" kern="1200">
          <a:solidFill>
            <a:schemeClr val="tx1"/>
          </a:solidFill>
          <a:latin typeface="+mn-lt"/>
          <a:ea typeface="+mn-ea"/>
          <a:cs typeface="+mn-cs"/>
        </a:defRPr>
      </a:lvl3pPr>
      <a:lvl4pPr marL="1200150" indent="-171450" algn="l" defTabSz="342900" rtl="0" eaLnBrk="1" latinLnBrk="0" hangingPunct="1">
        <a:spcBef>
          <a:spcPct val="20000"/>
        </a:spcBef>
        <a:buFont typeface="Arial"/>
        <a:buChar char="–"/>
        <a:defRPr sz="1500" kern="1200">
          <a:solidFill>
            <a:schemeClr val="tx1"/>
          </a:solidFill>
          <a:latin typeface="+mn-lt"/>
          <a:ea typeface="+mn-ea"/>
          <a:cs typeface="+mn-cs"/>
        </a:defRPr>
      </a:lvl4pPr>
      <a:lvl5pPr marL="1543050" indent="-171450" algn="l" defTabSz="342900" rtl="0" eaLnBrk="1" latinLnBrk="0" hangingPunct="1">
        <a:spcBef>
          <a:spcPct val="20000"/>
        </a:spcBef>
        <a:buFont typeface="Arial"/>
        <a:buChar char="»"/>
        <a:defRPr sz="1500" kern="1200">
          <a:solidFill>
            <a:schemeClr val="tx1"/>
          </a:solidFill>
          <a:latin typeface="+mn-lt"/>
          <a:ea typeface="+mn-ea"/>
          <a:cs typeface="+mn-cs"/>
        </a:defRPr>
      </a:lvl5pPr>
      <a:lvl6pPr marL="1885950" indent="-171450" algn="l" defTabSz="342900" rtl="0" eaLnBrk="1" latinLnBrk="0" hangingPunct="1">
        <a:spcBef>
          <a:spcPct val="20000"/>
        </a:spcBef>
        <a:buFont typeface="Arial"/>
        <a:buChar char="•"/>
        <a:defRPr sz="1500" kern="1200">
          <a:solidFill>
            <a:schemeClr val="tx1"/>
          </a:solidFill>
          <a:latin typeface="+mn-lt"/>
          <a:ea typeface="+mn-ea"/>
          <a:cs typeface="+mn-cs"/>
        </a:defRPr>
      </a:lvl6pPr>
      <a:lvl7pPr marL="2228850" indent="-171450" algn="l" defTabSz="342900" rtl="0" eaLnBrk="1" latinLnBrk="0" hangingPunct="1">
        <a:spcBef>
          <a:spcPct val="20000"/>
        </a:spcBef>
        <a:buFont typeface="Arial"/>
        <a:buChar char="•"/>
        <a:defRPr sz="1500" kern="1200">
          <a:solidFill>
            <a:schemeClr val="tx1"/>
          </a:solidFill>
          <a:latin typeface="+mn-lt"/>
          <a:ea typeface="+mn-ea"/>
          <a:cs typeface="+mn-cs"/>
        </a:defRPr>
      </a:lvl7pPr>
      <a:lvl8pPr marL="2571750" indent="-171450" algn="l" defTabSz="342900" rtl="0" eaLnBrk="1" latinLnBrk="0" hangingPunct="1">
        <a:spcBef>
          <a:spcPct val="20000"/>
        </a:spcBef>
        <a:buFont typeface="Arial"/>
        <a:buChar char="•"/>
        <a:defRPr sz="1500" kern="1200">
          <a:solidFill>
            <a:schemeClr val="tx1"/>
          </a:solidFill>
          <a:latin typeface="+mn-lt"/>
          <a:ea typeface="+mn-ea"/>
          <a:cs typeface="+mn-cs"/>
        </a:defRPr>
      </a:lvl8pPr>
      <a:lvl9pPr marL="2914650" indent="-171450" algn="l" defTabSz="342900" rtl="0" eaLnBrk="1" latinLnBrk="0" hangingPunct="1">
        <a:spcBef>
          <a:spcPct val="20000"/>
        </a:spcBef>
        <a:buFont typeface="Arial"/>
        <a:buChar char="•"/>
        <a:defRPr sz="1500" kern="1200">
          <a:solidFill>
            <a:schemeClr val="tx1"/>
          </a:solidFill>
          <a:latin typeface="+mn-lt"/>
          <a:ea typeface="+mn-ea"/>
          <a:cs typeface="+mn-cs"/>
        </a:defRPr>
      </a:lvl9pPr>
    </p:bodyStyle>
    <p:otherStyle>
      <a:defPPr>
        <a:defRPr lang="en-US"/>
      </a:defPPr>
      <a:lvl1pPr marL="0" algn="l" defTabSz="342900" rtl="0" eaLnBrk="1" latinLnBrk="0" hangingPunct="1">
        <a:defRPr sz="1350" kern="1200">
          <a:solidFill>
            <a:schemeClr val="tx1"/>
          </a:solidFill>
          <a:latin typeface="+mn-lt"/>
          <a:ea typeface="+mn-ea"/>
          <a:cs typeface="+mn-cs"/>
        </a:defRPr>
      </a:lvl1pPr>
      <a:lvl2pPr marL="342900" algn="l" defTabSz="342900" rtl="0" eaLnBrk="1" latinLnBrk="0" hangingPunct="1">
        <a:defRPr sz="1350" kern="1200">
          <a:solidFill>
            <a:schemeClr val="tx1"/>
          </a:solidFill>
          <a:latin typeface="+mn-lt"/>
          <a:ea typeface="+mn-ea"/>
          <a:cs typeface="+mn-cs"/>
        </a:defRPr>
      </a:lvl2pPr>
      <a:lvl3pPr marL="685800" algn="l" defTabSz="342900" rtl="0" eaLnBrk="1" latinLnBrk="0" hangingPunct="1">
        <a:defRPr sz="1350" kern="1200">
          <a:solidFill>
            <a:schemeClr val="tx1"/>
          </a:solidFill>
          <a:latin typeface="+mn-lt"/>
          <a:ea typeface="+mn-ea"/>
          <a:cs typeface="+mn-cs"/>
        </a:defRPr>
      </a:lvl3pPr>
      <a:lvl4pPr marL="1028700" algn="l" defTabSz="342900" rtl="0" eaLnBrk="1" latinLnBrk="0" hangingPunct="1">
        <a:defRPr sz="1350" kern="1200">
          <a:solidFill>
            <a:schemeClr val="tx1"/>
          </a:solidFill>
          <a:latin typeface="+mn-lt"/>
          <a:ea typeface="+mn-ea"/>
          <a:cs typeface="+mn-cs"/>
        </a:defRPr>
      </a:lvl4pPr>
      <a:lvl5pPr marL="1371600" algn="l" defTabSz="342900" rtl="0" eaLnBrk="1" latinLnBrk="0" hangingPunct="1">
        <a:defRPr sz="1350" kern="1200">
          <a:solidFill>
            <a:schemeClr val="tx1"/>
          </a:solidFill>
          <a:latin typeface="+mn-lt"/>
          <a:ea typeface="+mn-ea"/>
          <a:cs typeface="+mn-cs"/>
        </a:defRPr>
      </a:lvl5pPr>
      <a:lvl6pPr marL="1714500" algn="l" defTabSz="342900" rtl="0" eaLnBrk="1" latinLnBrk="0" hangingPunct="1">
        <a:defRPr sz="1350" kern="1200">
          <a:solidFill>
            <a:schemeClr val="tx1"/>
          </a:solidFill>
          <a:latin typeface="+mn-lt"/>
          <a:ea typeface="+mn-ea"/>
          <a:cs typeface="+mn-cs"/>
        </a:defRPr>
      </a:lvl6pPr>
      <a:lvl7pPr marL="2057400" algn="l" defTabSz="342900" rtl="0" eaLnBrk="1" latinLnBrk="0" hangingPunct="1">
        <a:defRPr sz="1350" kern="1200">
          <a:solidFill>
            <a:schemeClr val="tx1"/>
          </a:solidFill>
          <a:latin typeface="+mn-lt"/>
          <a:ea typeface="+mn-ea"/>
          <a:cs typeface="+mn-cs"/>
        </a:defRPr>
      </a:lvl7pPr>
      <a:lvl8pPr marL="2400300" algn="l" defTabSz="342900" rtl="0" eaLnBrk="1" latinLnBrk="0" hangingPunct="1">
        <a:defRPr sz="1350" kern="1200">
          <a:solidFill>
            <a:schemeClr val="tx1"/>
          </a:solidFill>
          <a:latin typeface="+mn-lt"/>
          <a:ea typeface="+mn-ea"/>
          <a:cs typeface="+mn-cs"/>
        </a:defRPr>
      </a:lvl8pPr>
      <a:lvl9pPr marL="2743200" algn="l" defTabSz="342900" rtl="0" eaLnBrk="1" latinLnBrk="0" hangingPunct="1">
        <a:defRPr sz="135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71AE3B6F-FC12-BE4B-8D3C-9E5125837362}"/>
              </a:ext>
            </a:extLst>
          </p:cNvPr>
          <p:cNvPicPr>
            <a:picLocks noChangeAspect="1"/>
          </p:cNvPicPr>
          <p:nvPr userDrawn="1"/>
        </p:nvPicPr>
        <p:blipFill>
          <a:blip r:embed="rId5"/>
          <a:stretch>
            <a:fillRect/>
          </a:stretch>
        </p:blipFill>
        <p:spPr>
          <a:xfrm>
            <a:off x="0" y="0"/>
            <a:ext cx="9144000" cy="5143500"/>
          </a:xfrm>
          <a:prstGeom prst="rect">
            <a:avLst/>
          </a:prstGeom>
        </p:spPr>
      </p:pic>
    </p:spTree>
    <p:extLst>
      <p:ext uri="{BB962C8B-B14F-4D97-AF65-F5344CB8AC3E}">
        <p14:creationId xmlns:p14="http://schemas.microsoft.com/office/powerpoint/2010/main" val="2096655612"/>
      </p:ext>
    </p:extLst>
  </p:cSld>
  <p:clrMap bg1="lt1" tx1="dk1" bg2="lt2" tx2="dk2" accent1="accent1" accent2="accent2" accent3="accent3" accent4="accent4" accent5="accent5" accent6="accent6" hlink="hlink" folHlink="folHlink"/>
  <p:sldLayoutIdLst>
    <p:sldLayoutId id="2147483667" r:id="rId1"/>
    <p:sldLayoutId id="2147483668" r:id="rId2"/>
    <p:sldLayoutId id="2147483669" r:id="rId3"/>
  </p:sldLayoutIdLst>
  <p:txStyles>
    <p:titleStyle>
      <a:lvl1pPr algn="ctr" defTabSz="342900" rtl="0" eaLnBrk="1" latinLnBrk="0" hangingPunct="1">
        <a:spcBef>
          <a:spcPct val="0"/>
        </a:spcBef>
        <a:buNone/>
        <a:defRPr sz="3300" kern="1200">
          <a:solidFill>
            <a:schemeClr val="tx1"/>
          </a:solidFill>
          <a:latin typeface="Arial"/>
          <a:ea typeface="+mj-ea"/>
          <a:cs typeface="Arial"/>
        </a:defRPr>
      </a:lvl1pPr>
    </p:titleStyle>
    <p:bodyStyle>
      <a:lvl1pPr marL="257175" indent="-257175" algn="l" defTabSz="342900" rtl="0" eaLnBrk="1" latinLnBrk="0" hangingPunct="1">
        <a:spcBef>
          <a:spcPct val="20000"/>
        </a:spcBef>
        <a:buFont typeface="Arial"/>
        <a:buChar char="•"/>
        <a:defRPr sz="2400" kern="1200">
          <a:solidFill>
            <a:schemeClr val="tx1"/>
          </a:solidFill>
          <a:latin typeface="Arial"/>
          <a:ea typeface="+mn-ea"/>
          <a:cs typeface="Arial"/>
        </a:defRPr>
      </a:lvl1pPr>
      <a:lvl2pPr marL="557213" indent="-214313" algn="l" defTabSz="342900" rtl="0" eaLnBrk="1" latinLnBrk="0" hangingPunct="1">
        <a:spcBef>
          <a:spcPct val="20000"/>
        </a:spcBef>
        <a:buFont typeface="Arial"/>
        <a:buChar char="–"/>
        <a:defRPr sz="2100" kern="1200">
          <a:solidFill>
            <a:schemeClr val="tx1"/>
          </a:solidFill>
          <a:latin typeface="Arial"/>
          <a:ea typeface="+mn-ea"/>
          <a:cs typeface="Arial"/>
        </a:defRPr>
      </a:lvl2pPr>
      <a:lvl3pPr marL="857250" indent="-171450" algn="l" defTabSz="342900" rtl="0" eaLnBrk="1" latinLnBrk="0" hangingPunct="1">
        <a:spcBef>
          <a:spcPct val="20000"/>
        </a:spcBef>
        <a:buFont typeface="Arial"/>
        <a:buChar char="•"/>
        <a:defRPr sz="1800" kern="1200">
          <a:solidFill>
            <a:schemeClr val="tx1"/>
          </a:solidFill>
          <a:latin typeface="Arial"/>
          <a:ea typeface="+mn-ea"/>
          <a:cs typeface="Arial"/>
        </a:defRPr>
      </a:lvl3pPr>
      <a:lvl4pPr marL="1200150" indent="-171450" algn="l" defTabSz="342900" rtl="0" eaLnBrk="1" latinLnBrk="0" hangingPunct="1">
        <a:spcBef>
          <a:spcPct val="20000"/>
        </a:spcBef>
        <a:buFont typeface="Arial"/>
        <a:buChar char="–"/>
        <a:defRPr sz="1500" kern="1200">
          <a:solidFill>
            <a:schemeClr val="tx1"/>
          </a:solidFill>
          <a:latin typeface="Arial"/>
          <a:ea typeface="+mn-ea"/>
          <a:cs typeface="Arial"/>
        </a:defRPr>
      </a:lvl4pPr>
      <a:lvl5pPr marL="1543050" indent="-171450" algn="l" defTabSz="342900" rtl="0" eaLnBrk="1" latinLnBrk="0" hangingPunct="1">
        <a:spcBef>
          <a:spcPct val="20000"/>
        </a:spcBef>
        <a:buFont typeface="Arial"/>
        <a:buChar char="»"/>
        <a:defRPr sz="1500" kern="1200">
          <a:solidFill>
            <a:schemeClr val="tx1"/>
          </a:solidFill>
          <a:latin typeface="Arial"/>
          <a:ea typeface="+mn-ea"/>
          <a:cs typeface="Arial"/>
        </a:defRPr>
      </a:lvl5pPr>
      <a:lvl6pPr marL="1885950" indent="-171450" algn="l" defTabSz="342900" rtl="0" eaLnBrk="1" latinLnBrk="0" hangingPunct="1">
        <a:spcBef>
          <a:spcPct val="20000"/>
        </a:spcBef>
        <a:buFont typeface="Arial"/>
        <a:buChar char="•"/>
        <a:defRPr sz="1500" kern="1200">
          <a:solidFill>
            <a:schemeClr val="tx1"/>
          </a:solidFill>
          <a:latin typeface="+mn-lt"/>
          <a:ea typeface="+mn-ea"/>
          <a:cs typeface="+mn-cs"/>
        </a:defRPr>
      </a:lvl6pPr>
      <a:lvl7pPr marL="2228850" indent="-171450" algn="l" defTabSz="342900" rtl="0" eaLnBrk="1" latinLnBrk="0" hangingPunct="1">
        <a:spcBef>
          <a:spcPct val="20000"/>
        </a:spcBef>
        <a:buFont typeface="Arial"/>
        <a:buChar char="•"/>
        <a:defRPr sz="1500" kern="1200">
          <a:solidFill>
            <a:schemeClr val="tx1"/>
          </a:solidFill>
          <a:latin typeface="+mn-lt"/>
          <a:ea typeface="+mn-ea"/>
          <a:cs typeface="+mn-cs"/>
        </a:defRPr>
      </a:lvl7pPr>
      <a:lvl8pPr marL="2571750" indent="-171450" algn="l" defTabSz="342900" rtl="0" eaLnBrk="1" latinLnBrk="0" hangingPunct="1">
        <a:spcBef>
          <a:spcPct val="20000"/>
        </a:spcBef>
        <a:buFont typeface="Arial"/>
        <a:buChar char="•"/>
        <a:defRPr sz="1500" kern="1200">
          <a:solidFill>
            <a:schemeClr val="tx1"/>
          </a:solidFill>
          <a:latin typeface="+mn-lt"/>
          <a:ea typeface="+mn-ea"/>
          <a:cs typeface="+mn-cs"/>
        </a:defRPr>
      </a:lvl8pPr>
      <a:lvl9pPr marL="2914650" indent="-171450" algn="l" defTabSz="342900" rtl="0" eaLnBrk="1" latinLnBrk="0" hangingPunct="1">
        <a:spcBef>
          <a:spcPct val="20000"/>
        </a:spcBef>
        <a:buFont typeface="Arial"/>
        <a:buChar char="•"/>
        <a:defRPr sz="1500" kern="1200">
          <a:solidFill>
            <a:schemeClr val="tx1"/>
          </a:solidFill>
          <a:latin typeface="+mn-lt"/>
          <a:ea typeface="+mn-ea"/>
          <a:cs typeface="+mn-cs"/>
        </a:defRPr>
      </a:lvl9pPr>
    </p:bodyStyle>
    <p:otherStyle>
      <a:defPPr>
        <a:defRPr lang="en-US"/>
      </a:defPPr>
      <a:lvl1pPr marL="0" algn="l" defTabSz="342900" rtl="0" eaLnBrk="1" latinLnBrk="0" hangingPunct="1">
        <a:defRPr sz="1350" kern="1200">
          <a:solidFill>
            <a:schemeClr val="tx1"/>
          </a:solidFill>
          <a:latin typeface="+mn-lt"/>
          <a:ea typeface="+mn-ea"/>
          <a:cs typeface="+mn-cs"/>
        </a:defRPr>
      </a:lvl1pPr>
      <a:lvl2pPr marL="342900" algn="l" defTabSz="342900" rtl="0" eaLnBrk="1" latinLnBrk="0" hangingPunct="1">
        <a:defRPr sz="1350" kern="1200">
          <a:solidFill>
            <a:schemeClr val="tx1"/>
          </a:solidFill>
          <a:latin typeface="+mn-lt"/>
          <a:ea typeface="+mn-ea"/>
          <a:cs typeface="+mn-cs"/>
        </a:defRPr>
      </a:lvl2pPr>
      <a:lvl3pPr marL="685800" algn="l" defTabSz="342900" rtl="0" eaLnBrk="1" latinLnBrk="0" hangingPunct="1">
        <a:defRPr sz="1350" kern="1200">
          <a:solidFill>
            <a:schemeClr val="tx1"/>
          </a:solidFill>
          <a:latin typeface="+mn-lt"/>
          <a:ea typeface="+mn-ea"/>
          <a:cs typeface="+mn-cs"/>
        </a:defRPr>
      </a:lvl3pPr>
      <a:lvl4pPr marL="1028700" algn="l" defTabSz="342900" rtl="0" eaLnBrk="1" latinLnBrk="0" hangingPunct="1">
        <a:defRPr sz="1350" kern="1200">
          <a:solidFill>
            <a:schemeClr val="tx1"/>
          </a:solidFill>
          <a:latin typeface="+mn-lt"/>
          <a:ea typeface="+mn-ea"/>
          <a:cs typeface="+mn-cs"/>
        </a:defRPr>
      </a:lvl4pPr>
      <a:lvl5pPr marL="1371600" algn="l" defTabSz="342900" rtl="0" eaLnBrk="1" latinLnBrk="0" hangingPunct="1">
        <a:defRPr sz="1350" kern="1200">
          <a:solidFill>
            <a:schemeClr val="tx1"/>
          </a:solidFill>
          <a:latin typeface="+mn-lt"/>
          <a:ea typeface="+mn-ea"/>
          <a:cs typeface="+mn-cs"/>
        </a:defRPr>
      </a:lvl5pPr>
      <a:lvl6pPr marL="1714500" algn="l" defTabSz="342900" rtl="0" eaLnBrk="1" latinLnBrk="0" hangingPunct="1">
        <a:defRPr sz="1350" kern="1200">
          <a:solidFill>
            <a:schemeClr val="tx1"/>
          </a:solidFill>
          <a:latin typeface="+mn-lt"/>
          <a:ea typeface="+mn-ea"/>
          <a:cs typeface="+mn-cs"/>
        </a:defRPr>
      </a:lvl6pPr>
      <a:lvl7pPr marL="2057400" algn="l" defTabSz="342900" rtl="0" eaLnBrk="1" latinLnBrk="0" hangingPunct="1">
        <a:defRPr sz="1350" kern="1200">
          <a:solidFill>
            <a:schemeClr val="tx1"/>
          </a:solidFill>
          <a:latin typeface="+mn-lt"/>
          <a:ea typeface="+mn-ea"/>
          <a:cs typeface="+mn-cs"/>
        </a:defRPr>
      </a:lvl7pPr>
      <a:lvl8pPr marL="2400300" algn="l" defTabSz="342900" rtl="0" eaLnBrk="1" latinLnBrk="0" hangingPunct="1">
        <a:defRPr sz="1350" kern="1200">
          <a:solidFill>
            <a:schemeClr val="tx1"/>
          </a:solidFill>
          <a:latin typeface="+mn-lt"/>
          <a:ea typeface="+mn-ea"/>
          <a:cs typeface="+mn-cs"/>
        </a:defRPr>
      </a:lvl8pPr>
      <a:lvl9pPr marL="2743200" algn="l" defTabSz="342900" rtl="0" eaLnBrk="1" latinLnBrk="0" hangingPunct="1">
        <a:defRPr sz="135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900">
                <a:solidFill>
                  <a:schemeClr val="tx1">
                    <a:tint val="75000"/>
                  </a:schemeClr>
                </a:solidFill>
              </a:defRPr>
            </a:lvl1pPr>
          </a:lstStyle>
          <a:p>
            <a:fld id="{BA6CFA1A-A022-D649-8AD9-9F30A5C06CF5}" type="datetimeFigureOut">
              <a:rPr lang="en-US" smtClean="0"/>
              <a:t>3/20/2024</a:t>
            </a:fld>
            <a:endParaRPr lang="en-US"/>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900">
                <a:solidFill>
                  <a:schemeClr val="tx1">
                    <a:tint val="75000"/>
                  </a:schemeClr>
                </a:solidFill>
              </a:defRPr>
            </a:lvl1pPr>
          </a:lstStyle>
          <a:p>
            <a:fld id="{E907A361-AE56-CD4A-B91B-4241634854C6}" type="slidenum">
              <a:rPr lang="en-US" smtClean="0"/>
              <a:t>‹#›</a:t>
            </a:fld>
            <a:endParaRPr lang="en-US"/>
          </a:p>
        </p:txBody>
      </p:sp>
      <p:pic>
        <p:nvPicPr>
          <p:cNvPr id="9" name="Picture 8">
            <a:extLst>
              <a:ext uri="{FF2B5EF4-FFF2-40B4-BE49-F238E27FC236}">
                <a16:creationId xmlns:a16="http://schemas.microsoft.com/office/drawing/2014/main" id="{1A8C30BF-6A77-8E44-A67A-DDF61ADA4E12}"/>
              </a:ext>
            </a:extLst>
          </p:cNvPr>
          <p:cNvPicPr>
            <a:picLocks noChangeAspect="1"/>
          </p:cNvPicPr>
          <p:nvPr userDrawn="1"/>
        </p:nvPicPr>
        <p:blipFill>
          <a:blip r:embed="rId5"/>
          <a:stretch>
            <a:fillRect/>
          </a:stretch>
        </p:blipFill>
        <p:spPr>
          <a:xfrm>
            <a:off x="0" y="0"/>
            <a:ext cx="9144000" cy="5143500"/>
          </a:xfrm>
          <a:prstGeom prst="rect">
            <a:avLst/>
          </a:prstGeom>
        </p:spPr>
      </p:pic>
    </p:spTree>
    <p:extLst>
      <p:ext uri="{BB962C8B-B14F-4D97-AF65-F5344CB8AC3E}">
        <p14:creationId xmlns:p14="http://schemas.microsoft.com/office/powerpoint/2010/main" val="2216653218"/>
      </p:ext>
    </p:extLst>
  </p:cSld>
  <p:clrMap bg1="lt1" tx1="dk1" bg2="lt2" tx2="dk2" accent1="accent1" accent2="accent2" accent3="accent3" accent4="accent4" accent5="accent5" accent6="accent6" hlink="hlink" folHlink="folHlink"/>
  <p:sldLayoutIdLst>
    <p:sldLayoutId id="2147483671" r:id="rId1"/>
    <p:sldLayoutId id="2147483672" r:id="rId2"/>
    <p:sldLayoutId id="2147483673" r:id="rId3"/>
  </p:sldLayoutIdLst>
  <p:txStyles>
    <p:titleStyle>
      <a:lvl1pPr algn="ctr" defTabSz="342900" rtl="0" eaLnBrk="1" latinLnBrk="0" hangingPunct="1">
        <a:spcBef>
          <a:spcPct val="0"/>
        </a:spcBef>
        <a:buNone/>
        <a:defRPr sz="3300" kern="1200">
          <a:solidFill>
            <a:schemeClr val="tx1"/>
          </a:solidFill>
          <a:latin typeface="+mj-lt"/>
          <a:ea typeface="+mj-ea"/>
          <a:cs typeface="+mj-cs"/>
        </a:defRPr>
      </a:lvl1pPr>
    </p:titleStyle>
    <p:bodyStyle>
      <a:lvl1pPr marL="257175" indent="-257175" algn="l" defTabSz="342900" rtl="0" eaLnBrk="1" latinLnBrk="0" hangingPunct="1">
        <a:spcBef>
          <a:spcPct val="20000"/>
        </a:spcBef>
        <a:buFont typeface="Arial"/>
        <a:buChar char="•"/>
        <a:defRPr sz="2400" kern="1200">
          <a:solidFill>
            <a:schemeClr val="tx1"/>
          </a:solidFill>
          <a:latin typeface="+mn-lt"/>
          <a:ea typeface="+mn-ea"/>
          <a:cs typeface="+mn-cs"/>
        </a:defRPr>
      </a:lvl1pPr>
      <a:lvl2pPr marL="557213" indent="-214313" algn="l" defTabSz="342900" rtl="0" eaLnBrk="1" latinLnBrk="0" hangingPunct="1">
        <a:spcBef>
          <a:spcPct val="20000"/>
        </a:spcBef>
        <a:buFont typeface="Arial"/>
        <a:buChar char="–"/>
        <a:defRPr sz="2100" kern="1200">
          <a:solidFill>
            <a:schemeClr val="tx1"/>
          </a:solidFill>
          <a:latin typeface="+mn-lt"/>
          <a:ea typeface="+mn-ea"/>
          <a:cs typeface="+mn-cs"/>
        </a:defRPr>
      </a:lvl2pPr>
      <a:lvl3pPr marL="857250" indent="-171450" algn="l" defTabSz="342900" rtl="0" eaLnBrk="1" latinLnBrk="0" hangingPunct="1">
        <a:spcBef>
          <a:spcPct val="20000"/>
        </a:spcBef>
        <a:buFont typeface="Arial"/>
        <a:buChar char="•"/>
        <a:defRPr sz="1800" kern="1200">
          <a:solidFill>
            <a:schemeClr val="tx1"/>
          </a:solidFill>
          <a:latin typeface="+mn-lt"/>
          <a:ea typeface="+mn-ea"/>
          <a:cs typeface="+mn-cs"/>
        </a:defRPr>
      </a:lvl3pPr>
      <a:lvl4pPr marL="1200150" indent="-171450" algn="l" defTabSz="342900" rtl="0" eaLnBrk="1" latinLnBrk="0" hangingPunct="1">
        <a:spcBef>
          <a:spcPct val="20000"/>
        </a:spcBef>
        <a:buFont typeface="Arial"/>
        <a:buChar char="–"/>
        <a:defRPr sz="1500" kern="1200">
          <a:solidFill>
            <a:schemeClr val="tx1"/>
          </a:solidFill>
          <a:latin typeface="+mn-lt"/>
          <a:ea typeface="+mn-ea"/>
          <a:cs typeface="+mn-cs"/>
        </a:defRPr>
      </a:lvl4pPr>
      <a:lvl5pPr marL="1543050" indent="-171450" algn="l" defTabSz="342900" rtl="0" eaLnBrk="1" latinLnBrk="0" hangingPunct="1">
        <a:spcBef>
          <a:spcPct val="20000"/>
        </a:spcBef>
        <a:buFont typeface="Arial"/>
        <a:buChar char="»"/>
        <a:defRPr sz="1500" kern="1200">
          <a:solidFill>
            <a:schemeClr val="tx1"/>
          </a:solidFill>
          <a:latin typeface="+mn-lt"/>
          <a:ea typeface="+mn-ea"/>
          <a:cs typeface="+mn-cs"/>
        </a:defRPr>
      </a:lvl5pPr>
      <a:lvl6pPr marL="1885950" indent="-171450" algn="l" defTabSz="342900" rtl="0" eaLnBrk="1" latinLnBrk="0" hangingPunct="1">
        <a:spcBef>
          <a:spcPct val="20000"/>
        </a:spcBef>
        <a:buFont typeface="Arial"/>
        <a:buChar char="•"/>
        <a:defRPr sz="1500" kern="1200">
          <a:solidFill>
            <a:schemeClr val="tx1"/>
          </a:solidFill>
          <a:latin typeface="+mn-lt"/>
          <a:ea typeface="+mn-ea"/>
          <a:cs typeface="+mn-cs"/>
        </a:defRPr>
      </a:lvl6pPr>
      <a:lvl7pPr marL="2228850" indent="-171450" algn="l" defTabSz="342900" rtl="0" eaLnBrk="1" latinLnBrk="0" hangingPunct="1">
        <a:spcBef>
          <a:spcPct val="20000"/>
        </a:spcBef>
        <a:buFont typeface="Arial"/>
        <a:buChar char="•"/>
        <a:defRPr sz="1500" kern="1200">
          <a:solidFill>
            <a:schemeClr val="tx1"/>
          </a:solidFill>
          <a:latin typeface="+mn-lt"/>
          <a:ea typeface="+mn-ea"/>
          <a:cs typeface="+mn-cs"/>
        </a:defRPr>
      </a:lvl7pPr>
      <a:lvl8pPr marL="2571750" indent="-171450" algn="l" defTabSz="342900" rtl="0" eaLnBrk="1" latinLnBrk="0" hangingPunct="1">
        <a:spcBef>
          <a:spcPct val="20000"/>
        </a:spcBef>
        <a:buFont typeface="Arial"/>
        <a:buChar char="•"/>
        <a:defRPr sz="1500" kern="1200">
          <a:solidFill>
            <a:schemeClr val="tx1"/>
          </a:solidFill>
          <a:latin typeface="+mn-lt"/>
          <a:ea typeface="+mn-ea"/>
          <a:cs typeface="+mn-cs"/>
        </a:defRPr>
      </a:lvl8pPr>
      <a:lvl9pPr marL="2914650" indent="-171450" algn="l" defTabSz="342900" rtl="0" eaLnBrk="1" latinLnBrk="0" hangingPunct="1">
        <a:spcBef>
          <a:spcPct val="20000"/>
        </a:spcBef>
        <a:buFont typeface="Arial"/>
        <a:buChar char="•"/>
        <a:defRPr sz="1500" kern="1200">
          <a:solidFill>
            <a:schemeClr val="tx1"/>
          </a:solidFill>
          <a:latin typeface="+mn-lt"/>
          <a:ea typeface="+mn-ea"/>
          <a:cs typeface="+mn-cs"/>
        </a:defRPr>
      </a:lvl9pPr>
    </p:bodyStyle>
    <p:otherStyle>
      <a:defPPr>
        <a:defRPr lang="en-US"/>
      </a:defPPr>
      <a:lvl1pPr marL="0" algn="l" defTabSz="342900" rtl="0" eaLnBrk="1" latinLnBrk="0" hangingPunct="1">
        <a:defRPr sz="1350" kern="1200">
          <a:solidFill>
            <a:schemeClr val="tx1"/>
          </a:solidFill>
          <a:latin typeface="+mn-lt"/>
          <a:ea typeface="+mn-ea"/>
          <a:cs typeface="+mn-cs"/>
        </a:defRPr>
      </a:lvl1pPr>
      <a:lvl2pPr marL="342900" algn="l" defTabSz="342900" rtl="0" eaLnBrk="1" latinLnBrk="0" hangingPunct="1">
        <a:defRPr sz="1350" kern="1200">
          <a:solidFill>
            <a:schemeClr val="tx1"/>
          </a:solidFill>
          <a:latin typeface="+mn-lt"/>
          <a:ea typeface="+mn-ea"/>
          <a:cs typeface="+mn-cs"/>
        </a:defRPr>
      </a:lvl2pPr>
      <a:lvl3pPr marL="685800" algn="l" defTabSz="342900" rtl="0" eaLnBrk="1" latinLnBrk="0" hangingPunct="1">
        <a:defRPr sz="1350" kern="1200">
          <a:solidFill>
            <a:schemeClr val="tx1"/>
          </a:solidFill>
          <a:latin typeface="+mn-lt"/>
          <a:ea typeface="+mn-ea"/>
          <a:cs typeface="+mn-cs"/>
        </a:defRPr>
      </a:lvl3pPr>
      <a:lvl4pPr marL="1028700" algn="l" defTabSz="342900" rtl="0" eaLnBrk="1" latinLnBrk="0" hangingPunct="1">
        <a:defRPr sz="1350" kern="1200">
          <a:solidFill>
            <a:schemeClr val="tx1"/>
          </a:solidFill>
          <a:latin typeface="+mn-lt"/>
          <a:ea typeface="+mn-ea"/>
          <a:cs typeface="+mn-cs"/>
        </a:defRPr>
      </a:lvl4pPr>
      <a:lvl5pPr marL="1371600" algn="l" defTabSz="342900" rtl="0" eaLnBrk="1" latinLnBrk="0" hangingPunct="1">
        <a:defRPr sz="1350" kern="1200">
          <a:solidFill>
            <a:schemeClr val="tx1"/>
          </a:solidFill>
          <a:latin typeface="+mn-lt"/>
          <a:ea typeface="+mn-ea"/>
          <a:cs typeface="+mn-cs"/>
        </a:defRPr>
      </a:lvl5pPr>
      <a:lvl6pPr marL="1714500" algn="l" defTabSz="342900" rtl="0" eaLnBrk="1" latinLnBrk="0" hangingPunct="1">
        <a:defRPr sz="1350" kern="1200">
          <a:solidFill>
            <a:schemeClr val="tx1"/>
          </a:solidFill>
          <a:latin typeface="+mn-lt"/>
          <a:ea typeface="+mn-ea"/>
          <a:cs typeface="+mn-cs"/>
        </a:defRPr>
      </a:lvl6pPr>
      <a:lvl7pPr marL="2057400" algn="l" defTabSz="342900" rtl="0" eaLnBrk="1" latinLnBrk="0" hangingPunct="1">
        <a:defRPr sz="1350" kern="1200">
          <a:solidFill>
            <a:schemeClr val="tx1"/>
          </a:solidFill>
          <a:latin typeface="+mn-lt"/>
          <a:ea typeface="+mn-ea"/>
          <a:cs typeface="+mn-cs"/>
        </a:defRPr>
      </a:lvl7pPr>
      <a:lvl8pPr marL="2400300" algn="l" defTabSz="342900" rtl="0" eaLnBrk="1" latinLnBrk="0" hangingPunct="1">
        <a:defRPr sz="1350" kern="1200">
          <a:solidFill>
            <a:schemeClr val="tx1"/>
          </a:solidFill>
          <a:latin typeface="+mn-lt"/>
          <a:ea typeface="+mn-ea"/>
          <a:cs typeface="+mn-cs"/>
        </a:defRPr>
      </a:lvl8pPr>
      <a:lvl9pPr marL="2743200" algn="l" defTabSz="342900" rtl="0" eaLnBrk="1" latinLnBrk="0" hangingPunct="1">
        <a:defRPr sz="135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153E02CE-440C-AD41-9DDA-5591ED1E75C6}"/>
              </a:ext>
            </a:extLst>
          </p:cNvPr>
          <p:cNvPicPr>
            <a:picLocks noChangeAspect="1"/>
          </p:cNvPicPr>
          <p:nvPr userDrawn="1"/>
        </p:nvPicPr>
        <p:blipFill>
          <a:blip r:embed="rId5"/>
          <a:stretch>
            <a:fillRect/>
          </a:stretch>
        </p:blipFill>
        <p:spPr>
          <a:xfrm>
            <a:off x="0" y="0"/>
            <a:ext cx="9144000" cy="5143500"/>
          </a:xfrm>
          <a:prstGeom prst="rect">
            <a:avLst/>
          </a:prstGeom>
        </p:spPr>
      </p:pic>
    </p:spTree>
    <p:extLst>
      <p:ext uri="{BB962C8B-B14F-4D97-AF65-F5344CB8AC3E}">
        <p14:creationId xmlns:p14="http://schemas.microsoft.com/office/powerpoint/2010/main" val="1380503379"/>
      </p:ext>
    </p:extLst>
  </p:cSld>
  <p:clrMap bg1="lt1" tx1="dk1" bg2="lt2" tx2="dk2" accent1="accent1" accent2="accent2" accent3="accent3" accent4="accent4" accent5="accent5" accent6="accent6" hlink="hlink" folHlink="folHlink"/>
  <p:sldLayoutIdLst>
    <p:sldLayoutId id="2147483675" r:id="rId1"/>
    <p:sldLayoutId id="2147483676" r:id="rId2"/>
    <p:sldLayoutId id="2147483677" r:id="rId3"/>
  </p:sldLayoutIdLst>
  <p:txStyles>
    <p:titleStyle>
      <a:lvl1pPr algn="ctr" defTabSz="342900" rtl="0" eaLnBrk="1" latinLnBrk="0" hangingPunct="1">
        <a:spcBef>
          <a:spcPct val="0"/>
        </a:spcBef>
        <a:buNone/>
        <a:defRPr sz="3300" kern="1200">
          <a:solidFill>
            <a:schemeClr val="tx1"/>
          </a:solidFill>
          <a:latin typeface="Arial"/>
          <a:ea typeface="+mj-ea"/>
          <a:cs typeface="Arial"/>
        </a:defRPr>
      </a:lvl1pPr>
    </p:titleStyle>
    <p:bodyStyle>
      <a:lvl1pPr marL="257175" indent="-257175" algn="l" defTabSz="342900" rtl="0" eaLnBrk="1" latinLnBrk="0" hangingPunct="1">
        <a:spcBef>
          <a:spcPct val="20000"/>
        </a:spcBef>
        <a:buFont typeface="Arial"/>
        <a:buChar char="•"/>
        <a:defRPr sz="2400" kern="1200">
          <a:solidFill>
            <a:schemeClr val="tx1"/>
          </a:solidFill>
          <a:latin typeface="Arial"/>
          <a:ea typeface="+mn-ea"/>
          <a:cs typeface="Arial"/>
        </a:defRPr>
      </a:lvl1pPr>
      <a:lvl2pPr marL="557213" indent="-214313" algn="l" defTabSz="342900" rtl="0" eaLnBrk="1" latinLnBrk="0" hangingPunct="1">
        <a:spcBef>
          <a:spcPct val="20000"/>
        </a:spcBef>
        <a:buFont typeface="Arial"/>
        <a:buChar char="–"/>
        <a:defRPr sz="2100" kern="1200">
          <a:solidFill>
            <a:schemeClr val="tx1"/>
          </a:solidFill>
          <a:latin typeface="Arial"/>
          <a:ea typeface="+mn-ea"/>
          <a:cs typeface="Arial"/>
        </a:defRPr>
      </a:lvl2pPr>
      <a:lvl3pPr marL="857250" indent="-171450" algn="l" defTabSz="342900" rtl="0" eaLnBrk="1" latinLnBrk="0" hangingPunct="1">
        <a:spcBef>
          <a:spcPct val="20000"/>
        </a:spcBef>
        <a:buFont typeface="Arial"/>
        <a:buChar char="•"/>
        <a:defRPr sz="1800" kern="1200">
          <a:solidFill>
            <a:schemeClr val="tx1"/>
          </a:solidFill>
          <a:latin typeface="Arial"/>
          <a:ea typeface="+mn-ea"/>
          <a:cs typeface="Arial"/>
        </a:defRPr>
      </a:lvl3pPr>
      <a:lvl4pPr marL="1200150" indent="-171450" algn="l" defTabSz="342900" rtl="0" eaLnBrk="1" latinLnBrk="0" hangingPunct="1">
        <a:spcBef>
          <a:spcPct val="20000"/>
        </a:spcBef>
        <a:buFont typeface="Arial"/>
        <a:buChar char="–"/>
        <a:defRPr sz="1500" kern="1200">
          <a:solidFill>
            <a:schemeClr val="tx1"/>
          </a:solidFill>
          <a:latin typeface="Arial"/>
          <a:ea typeface="+mn-ea"/>
          <a:cs typeface="Arial"/>
        </a:defRPr>
      </a:lvl4pPr>
      <a:lvl5pPr marL="1543050" indent="-171450" algn="l" defTabSz="342900" rtl="0" eaLnBrk="1" latinLnBrk="0" hangingPunct="1">
        <a:spcBef>
          <a:spcPct val="20000"/>
        </a:spcBef>
        <a:buFont typeface="Arial"/>
        <a:buChar char="»"/>
        <a:defRPr sz="1500" kern="1200">
          <a:solidFill>
            <a:schemeClr val="tx1"/>
          </a:solidFill>
          <a:latin typeface="Arial"/>
          <a:ea typeface="+mn-ea"/>
          <a:cs typeface="Arial"/>
        </a:defRPr>
      </a:lvl5pPr>
      <a:lvl6pPr marL="1885950" indent="-171450" algn="l" defTabSz="342900" rtl="0" eaLnBrk="1" latinLnBrk="0" hangingPunct="1">
        <a:spcBef>
          <a:spcPct val="20000"/>
        </a:spcBef>
        <a:buFont typeface="Arial"/>
        <a:buChar char="•"/>
        <a:defRPr sz="1500" kern="1200">
          <a:solidFill>
            <a:schemeClr val="tx1"/>
          </a:solidFill>
          <a:latin typeface="+mn-lt"/>
          <a:ea typeface="+mn-ea"/>
          <a:cs typeface="+mn-cs"/>
        </a:defRPr>
      </a:lvl6pPr>
      <a:lvl7pPr marL="2228850" indent="-171450" algn="l" defTabSz="342900" rtl="0" eaLnBrk="1" latinLnBrk="0" hangingPunct="1">
        <a:spcBef>
          <a:spcPct val="20000"/>
        </a:spcBef>
        <a:buFont typeface="Arial"/>
        <a:buChar char="•"/>
        <a:defRPr sz="1500" kern="1200">
          <a:solidFill>
            <a:schemeClr val="tx1"/>
          </a:solidFill>
          <a:latin typeface="+mn-lt"/>
          <a:ea typeface="+mn-ea"/>
          <a:cs typeface="+mn-cs"/>
        </a:defRPr>
      </a:lvl7pPr>
      <a:lvl8pPr marL="2571750" indent="-171450" algn="l" defTabSz="342900" rtl="0" eaLnBrk="1" latinLnBrk="0" hangingPunct="1">
        <a:spcBef>
          <a:spcPct val="20000"/>
        </a:spcBef>
        <a:buFont typeface="Arial"/>
        <a:buChar char="•"/>
        <a:defRPr sz="1500" kern="1200">
          <a:solidFill>
            <a:schemeClr val="tx1"/>
          </a:solidFill>
          <a:latin typeface="+mn-lt"/>
          <a:ea typeface="+mn-ea"/>
          <a:cs typeface="+mn-cs"/>
        </a:defRPr>
      </a:lvl8pPr>
      <a:lvl9pPr marL="2914650" indent="-171450" algn="l" defTabSz="342900" rtl="0" eaLnBrk="1" latinLnBrk="0" hangingPunct="1">
        <a:spcBef>
          <a:spcPct val="20000"/>
        </a:spcBef>
        <a:buFont typeface="Arial"/>
        <a:buChar char="•"/>
        <a:defRPr sz="1500" kern="1200">
          <a:solidFill>
            <a:schemeClr val="tx1"/>
          </a:solidFill>
          <a:latin typeface="+mn-lt"/>
          <a:ea typeface="+mn-ea"/>
          <a:cs typeface="+mn-cs"/>
        </a:defRPr>
      </a:lvl9pPr>
    </p:bodyStyle>
    <p:otherStyle>
      <a:defPPr>
        <a:defRPr lang="en-US"/>
      </a:defPPr>
      <a:lvl1pPr marL="0" algn="l" defTabSz="342900" rtl="0" eaLnBrk="1" latinLnBrk="0" hangingPunct="1">
        <a:defRPr sz="1350" kern="1200">
          <a:solidFill>
            <a:schemeClr val="tx1"/>
          </a:solidFill>
          <a:latin typeface="+mn-lt"/>
          <a:ea typeface="+mn-ea"/>
          <a:cs typeface="+mn-cs"/>
        </a:defRPr>
      </a:lvl1pPr>
      <a:lvl2pPr marL="342900" algn="l" defTabSz="342900" rtl="0" eaLnBrk="1" latinLnBrk="0" hangingPunct="1">
        <a:defRPr sz="1350" kern="1200">
          <a:solidFill>
            <a:schemeClr val="tx1"/>
          </a:solidFill>
          <a:latin typeface="+mn-lt"/>
          <a:ea typeface="+mn-ea"/>
          <a:cs typeface="+mn-cs"/>
        </a:defRPr>
      </a:lvl2pPr>
      <a:lvl3pPr marL="685800" algn="l" defTabSz="342900" rtl="0" eaLnBrk="1" latinLnBrk="0" hangingPunct="1">
        <a:defRPr sz="1350" kern="1200">
          <a:solidFill>
            <a:schemeClr val="tx1"/>
          </a:solidFill>
          <a:latin typeface="+mn-lt"/>
          <a:ea typeface="+mn-ea"/>
          <a:cs typeface="+mn-cs"/>
        </a:defRPr>
      </a:lvl3pPr>
      <a:lvl4pPr marL="1028700" algn="l" defTabSz="342900" rtl="0" eaLnBrk="1" latinLnBrk="0" hangingPunct="1">
        <a:defRPr sz="1350" kern="1200">
          <a:solidFill>
            <a:schemeClr val="tx1"/>
          </a:solidFill>
          <a:latin typeface="+mn-lt"/>
          <a:ea typeface="+mn-ea"/>
          <a:cs typeface="+mn-cs"/>
        </a:defRPr>
      </a:lvl4pPr>
      <a:lvl5pPr marL="1371600" algn="l" defTabSz="342900" rtl="0" eaLnBrk="1" latinLnBrk="0" hangingPunct="1">
        <a:defRPr sz="1350" kern="1200">
          <a:solidFill>
            <a:schemeClr val="tx1"/>
          </a:solidFill>
          <a:latin typeface="+mn-lt"/>
          <a:ea typeface="+mn-ea"/>
          <a:cs typeface="+mn-cs"/>
        </a:defRPr>
      </a:lvl5pPr>
      <a:lvl6pPr marL="1714500" algn="l" defTabSz="342900" rtl="0" eaLnBrk="1" latinLnBrk="0" hangingPunct="1">
        <a:defRPr sz="1350" kern="1200">
          <a:solidFill>
            <a:schemeClr val="tx1"/>
          </a:solidFill>
          <a:latin typeface="+mn-lt"/>
          <a:ea typeface="+mn-ea"/>
          <a:cs typeface="+mn-cs"/>
        </a:defRPr>
      </a:lvl6pPr>
      <a:lvl7pPr marL="2057400" algn="l" defTabSz="342900" rtl="0" eaLnBrk="1" latinLnBrk="0" hangingPunct="1">
        <a:defRPr sz="1350" kern="1200">
          <a:solidFill>
            <a:schemeClr val="tx1"/>
          </a:solidFill>
          <a:latin typeface="+mn-lt"/>
          <a:ea typeface="+mn-ea"/>
          <a:cs typeface="+mn-cs"/>
        </a:defRPr>
      </a:lvl7pPr>
      <a:lvl8pPr marL="2400300" algn="l" defTabSz="342900" rtl="0" eaLnBrk="1" latinLnBrk="0" hangingPunct="1">
        <a:defRPr sz="1350" kern="1200">
          <a:solidFill>
            <a:schemeClr val="tx1"/>
          </a:solidFill>
          <a:latin typeface="+mn-lt"/>
          <a:ea typeface="+mn-ea"/>
          <a:cs typeface="+mn-cs"/>
        </a:defRPr>
      </a:lvl8pPr>
      <a:lvl9pPr marL="2743200" algn="l" defTabSz="342900" rtl="0" eaLnBrk="1" latinLnBrk="0" hangingPunct="1">
        <a:defRPr sz="135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89363C08-5832-E94D-9314-2E2054CA158D}"/>
              </a:ext>
            </a:extLst>
          </p:cNvPr>
          <p:cNvPicPr>
            <a:picLocks noChangeAspect="1"/>
          </p:cNvPicPr>
          <p:nvPr userDrawn="1"/>
        </p:nvPicPr>
        <p:blipFill>
          <a:blip r:embed="rId5"/>
          <a:stretch>
            <a:fillRect/>
          </a:stretch>
        </p:blipFill>
        <p:spPr>
          <a:xfrm>
            <a:off x="0" y="0"/>
            <a:ext cx="9144000" cy="5143500"/>
          </a:xfrm>
          <a:prstGeom prst="rect">
            <a:avLst/>
          </a:prstGeom>
        </p:spPr>
      </p:pic>
    </p:spTree>
    <p:extLst>
      <p:ext uri="{BB962C8B-B14F-4D97-AF65-F5344CB8AC3E}">
        <p14:creationId xmlns:p14="http://schemas.microsoft.com/office/powerpoint/2010/main" val="1011664726"/>
      </p:ext>
    </p:extLst>
  </p:cSld>
  <p:clrMap bg1="lt1" tx1="dk1" bg2="lt2" tx2="dk2" accent1="accent1" accent2="accent2" accent3="accent3" accent4="accent4" accent5="accent5" accent6="accent6" hlink="hlink" folHlink="folHlink"/>
  <p:sldLayoutIdLst>
    <p:sldLayoutId id="2147483679" r:id="rId1"/>
    <p:sldLayoutId id="2147483680" r:id="rId2"/>
    <p:sldLayoutId id="2147483681" r:id="rId3"/>
  </p:sldLayoutIdLst>
  <p:txStyles>
    <p:titleStyle>
      <a:lvl1pPr algn="ctr" defTabSz="342900" rtl="0" eaLnBrk="1" latinLnBrk="0" hangingPunct="1">
        <a:spcBef>
          <a:spcPct val="0"/>
        </a:spcBef>
        <a:buNone/>
        <a:defRPr sz="3300" kern="1200">
          <a:solidFill>
            <a:schemeClr val="tx1"/>
          </a:solidFill>
          <a:latin typeface="Arial"/>
          <a:ea typeface="+mj-ea"/>
          <a:cs typeface="Arial"/>
        </a:defRPr>
      </a:lvl1pPr>
    </p:titleStyle>
    <p:bodyStyle>
      <a:lvl1pPr marL="257175" indent="-257175" algn="l" defTabSz="342900" rtl="0" eaLnBrk="1" latinLnBrk="0" hangingPunct="1">
        <a:spcBef>
          <a:spcPct val="20000"/>
        </a:spcBef>
        <a:buFont typeface="Arial"/>
        <a:buChar char="•"/>
        <a:defRPr sz="2400" kern="1200">
          <a:solidFill>
            <a:schemeClr val="tx1"/>
          </a:solidFill>
          <a:latin typeface="Arial"/>
          <a:ea typeface="+mn-ea"/>
          <a:cs typeface="Arial"/>
        </a:defRPr>
      </a:lvl1pPr>
      <a:lvl2pPr marL="557213" indent="-214313" algn="l" defTabSz="342900" rtl="0" eaLnBrk="1" latinLnBrk="0" hangingPunct="1">
        <a:spcBef>
          <a:spcPct val="20000"/>
        </a:spcBef>
        <a:buFont typeface="Arial"/>
        <a:buChar char="–"/>
        <a:defRPr sz="2100" kern="1200">
          <a:solidFill>
            <a:schemeClr val="tx1"/>
          </a:solidFill>
          <a:latin typeface="Arial"/>
          <a:ea typeface="+mn-ea"/>
          <a:cs typeface="Arial"/>
        </a:defRPr>
      </a:lvl2pPr>
      <a:lvl3pPr marL="857250" indent="-171450" algn="l" defTabSz="342900" rtl="0" eaLnBrk="1" latinLnBrk="0" hangingPunct="1">
        <a:spcBef>
          <a:spcPct val="20000"/>
        </a:spcBef>
        <a:buFont typeface="Arial"/>
        <a:buChar char="•"/>
        <a:defRPr sz="1800" kern="1200">
          <a:solidFill>
            <a:schemeClr val="tx1"/>
          </a:solidFill>
          <a:latin typeface="Arial"/>
          <a:ea typeface="+mn-ea"/>
          <a:cs typeface="Arial"/>
        </a:defRPr>
      </a:lvl3pPr>
      <a:lvl4pPr marL="1200150" indent="-171450" algn="l" defTabSz="342900" rtl="0" eaLnBrk="1" latinLnBrk="0" hangingPunct="1">
        <a:spcBef>
          <a:spcPct val="20000"/>
        </a:spcBef>
        <a:buFont typeface="Arial"/>
        <a:buChar char="–"/>
        <a:defRPr sz="1500" kern="1200">
          <a:solidFill>
            <a:schemeClr val="tx1"/>
          </a:solidFill>
          <a:latin typeface="Arial"/>
          <a:ea typeface="+mn-ea"/>
          <a:cs typeface="Arial"/>
        </a:defRPr>
      </a:lvl4pPr>
      <a:lvl5pPr marL="1543050" indent="-171450" algn="l" defTabSz="342900" rtl="0" eaLnBrk="1" latinLnBrk="0" hangingPunct="1">
        <a:spcBef>
          <a:spcPct val="20000"/>
        </a:spcBef>
        <a:buFont typeface="Arial"/>
        <a:buChar char="»"/>
        <a:defRPr sz="1500" kern="1200">
          <a:solidFill>
            <a:schemeClr val="tx1"/>
          </a:solidFill>
          <a:latin typeface="Arial"/>
          <a:ea typeface="+mn-ea"/>
          <a:cs typeface="Arial"/>
        </a:defRPr>
      </a:lvl5pPr>
      <a:lvl6pPr marL="1885950" indent="-171450" algn="l" defTabSz="342900" rtl="0" eaLnBrk="1" latinLnBrk="0" hangingPunct="1">
        <a:spcBef>
          <a:spcPct val="20000"/>
        </a:spcBef>
        <a:buFont typeface="Arial"/>
        <a:buChar char="•"/>
        <a:defRPr sz="1500" kern="1200">
          <a:solidFill>
            <a:schemeClr val="tx1"/>
          </a:solidFill>
          <a:latin typeface="+mn-lt"/>
          <a:ea typeface="+mn-ea"/>
          <a:cs typeface="+mn-cs"/>
        </a:defRPr>
      </a:lvl6pPr>
      <a:lvl7pPr marL="2228850" indent="-171450" algn="l" defTabSz="342900" rtl="0" eaLnBrk="1" latinLnBrk="0" hangingPunct="1">
        <a:spcBef>
          <a:spcPct val="20000"/>
        </a:spcBef>
        <a:buFont typeface="Arial"/>
        <a:buChar char="•"/>
        <a:defRPr sz="1500" kern="1200">
          <a:solidFill>
            <a:schemeClr val="tx1"/>
          </a:solidFill>
          <a:latin typeface="+mn-lt"/>
          <a:ea typeface="+mn-ea"/>
          <a:cs typeface="+mn-cs"/>
        </a:defRPr>
      </a:lvl7pPr>
      <a:lvl8pPr marL="2571750" indent="-171450" algn="l" defTabSz="342900" rtl="0" eaLnBrk="1" latinLnBrk="0" hangingPunct="1">
        <a:spcBef>
          <a:spcPct val="20000"/>
        </a:spcBef>
        <a:buFont typeface="Arial"/>
        <a:buChar char="•"/>
        <a:defRPr sz="1500" kern="1200">
          <a:solidFill>
            <a:schemeClr val="tx1"/>
          </a:solidFill>
          <a:latin typeface="+mn-lt"/>
          <a:ea typeface="+mn-ea"/>
          <a:cs typeface="+mn-cs"/>
        </a:defRPr>
      </a:lvl8pPr>
      <a:lvl9pPr marL="2914650" indent="-171450" algn="l" defTabSz="342900" rtl="0" eaLnBrk="1" latinLnBrk="0" hangingPunct="1">
        <a:spcBef>
          <a:spcPct val="20000"/>
        </a:spcBef>
        <a:buFont typeface="Arial"/>
        <a:buChar char="•"/>
        <a:defRPr sz="1500" kern="1200">
          <a:solidFill>
            <a:schemeClr val="tx1"/>
          </a:solidFill>
          <a:latin typeface="+mn-lt"/>
          <a:ea typeface="+mn-ea"/>
          <a:cs typeface="+mn-cs"/>
        </a:defRPr>
      </a:lvl9pPr>
    </p:bodyStyle>
    <p:otherStyle>
      <a:defPPr>
        <a:defRPr lang="en-US"/>
      </a:defPPr>
      <a:lvl1pPr marL="0" algn="l" defTabSz="342900" rtl="0" eaLnBrk="1" latinLnBrk="0" hangingPunct="1">
        <a:defRPr sz="1350" kern="1200">
          <a:solidFill>
            <a:schemeClr val="tx1"/>
          </a:solidFill>
          <a:latin typeface="+mn-lt"/>
          <a:ea typeface="+mn-ea"/>
          <a:cs typeface="+mn-cs"/>
        </a:defRPr>
      </a:lvl1pPr>
      <a:lvl2pPr marL="342900" algn="l" defTabSz="342900" rtl="0" eaLnBrk="1" latinLnBrk="0" hangingPunct="1">
        <a:defRPr sz="1350" kern="1200">
          <a:solidFill>
            <a:schemeClr val="tx1"/>
          </a:solidFill>
          <a:latin typeface="+mn-lt"/>
          <a:ea typeface="+mn-ea"/>
          <a:cs typeface="+mn-cs"/>
        </a:defRPr>
      </a:lvl2pPr>
      <a:lvl3pPr marL="685800" algn="l" defTabSz="342900" rtl="0" eaLnBrk="1" latinLnBrk="0" hangingPunct="1">
        <a:defRPr sz="1350" kern="1200">
          <a:solidFill>
            <a:schemeClr val="tx1"/>
          </a:solidFill>
          <a:latin typeface="+mn-lt"/>
          <a:ea typeface="+mn-ea"/>
          <a:cs typeface="+mn-cs"/>
        </a:defRPr>
      </a:lvl3pPr>
      <a:lvl4pPr marL="1028700" algn="l" defTabSz="342900" rtl="0" eaLnBrk="1" latinLnBrk="0" hangingPunct="1">
        <a:defRPr sz="1350" kern="1200">
          <a:solidFill>
            <a:schemeClr val="tx1"/>
          </a:solidFill>
          <a:latin typeface="+mn-lt"/>
          <a:ea typeface="+mn-ea"/>
          <a:cs typeface="+mn-cs"/>
        </a:defRPr>
      </a:lvl4pPr>
      <a:lvl5pPr marL="1371600" algn="l" defTabSz="342900" rtl="0" eaLnBrk="1" latinLnBrk="0" hangingPunct="1">
        <a:defRPr sz="1350" kern="1200">
          <a:solidFill>
            <a:schemeClr val="tx1"/>
          </a:solidFill>
          <a:latin typeface="+mn-lt"/>
          <a:ea typeface="+mn-ea"/>
          <a:cs typeface="+mn-cs"/>
        </a:defRPr>
      </a:lvl5pPr>
      <a:lvl6pPr marL="1714500" algn="l" defTabSz="342900" rtl="0" eaLnBrk="1" latinLnBrk="0" hangingPunct="1">
        <a:defRPr sz="1350" kern="1200">
          <a:solidFill>
            <a:schemeClr val="tx1"/>
          </a:solidFill>
          <a:latin typeface="+mn-lt"/>
          <a:ea typeface="+mn-ea"/>
          <a:cs typeface="+mn-cs"/>
        </a:defRPr>
      </a:lvl6pPr>
      <a:lvl7pPr marL="2057400" algn="l" defTabSz="342900" rtl="0" eaLnBrk="1" latinLnBrk="0" hangingPunct="1">
        <a:defRPr sz="1350" kern="1200">
          <a:solidFill>
            <a:schemeClr val="tx1"/>
          </a:solidFill>
          <a:latin typeface="+mn-lt"/>
          <a:ea typeface="+mn-ea"/>
          <a:cs typeface="+mn-cs"/>
        </a:defRPr>
      </a:lvl7pPr>
      <a:lvl8pPr marL="2400300" algn="l" defTabSz="342900" rtl="0" eaLnBrk="1" latinLnBrk="0" hangingPunct="1">
        <a:defRPr sz="1350" kern="1200">
          <a:solidFill>
            <a:schemeClr val="tx1"/>
          </a:solidFill>
          <a:latin typeface="+mn-lt"/>
          <a:ea typeface="+mn-ea"/>
          <a:cs typeface="+mn-cs"/>
        </a:defRPr>
      </a:lvl8pPr>
      <a:lvl9pPr marL="2743200" algn="l" defTabSz="342900" rtl="0" eaLnBrk="1" latinLnBrk="0" hangingPunct="1">
        <a:defRPr sz="135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9818B8E3-4674-A347-9DC4-DBF0F0A66E7F}"/>
              </a:ext>
            </a:extLst>
          </p:cNvPr>
          <p:cNvPicPr>
            <a:picLocks noChangeAspect="1"/>
          </p:cNvPicPr>
          <p:nvPr userDrawn="1"/>
        </p:nvPicPr>
        <p:blipFill>
          <a:blip r:embed="rId4"/>
          <a:stretch>
            <a:fillRect/>
          </a:stretch>
        </p:blipFill>
        <p:spPr>
          <a:xfrm>
            <a:off x="0" y="0"/>
            <a:ext cx="9144000" cy="5143500"/>
          </a:xfrm>
          <a:prstGeom prst="rect">
            <a:avLst/>
          </a:prstGeom>
        </p:spPr>
      </p:pic>
    </p:spTree>
    <p:extLst>
      <p:ext uri="{BB962C8B-B14F-4D97-AF65-F5344CB8AC3E}">
        <p14:creationId xmlns:p14="http://schemas.microsoft.com/office/powerpoint/2010/main" val="2790541848"/>
      </p:ext>
    </p:extLst>
  </p:cSld>
  <p:clrMap bg1="lt1" tx1="dk1" bg2="lt2" tx2="dk2" accent1="accent1" accent2="accent2" accent3="accent3" accent4="accent4" accent5="accent5" accent6="accent6" hlink="hlink" folHlink="folHlink"/>
  <p:sldLayoutIdLst>
    <p:sldLayoutId id="2147483683" r:id="rId1"/>
    <p:sldLayoutId id="2147483684" r:id="rId2"/>
  </p:sldLayoutIdLst>
  <p:txStyles>
    <p:titleStyle>
      <a:lvl1pPr algn="ctr" defTabSz="342900" rtl="0" eaLnBrk="1" latinLnBrk="0" hangingPunct="1">
        <a:spcBef>
          <a:spcPct val="0"/>
        </a:spcBef>
        <a:buNone/>
        <a:defRPr sz="3300" kern="1200">
          <a:solidFill>
            <a:schemeClr val="tx1"/>
          </a:solidFill>
          <a:latin typeface="Arial"/>
          <a:ea typeface="+mj-ea"/>
          <a:cs typeface="Arial"/>
        </a:defRPr>
      </a:lvl1pPr>
    </p:titleStyle>
    <p:bodyStyle>
      <a:lvl1pPr marL="257175" indent="-257175" algn="l" defTabSz="342900" rtl="0" eaLnBrk="1" latinLnBrk="0" hangingPunct="1">
        <a:spcBef>
          <a:spcPct val="20000"/>
        </a:spcBef>
        <a:buFont typeface="Arial"/>
        <a:buChar char="•"/>
        <a:defRPr sz="2400" kern="1200">
          <a:solidFill>
            <a:schemeClr val="tx1"/>
          </a:solidFill>
          <a:latin typeface="Arial"/>
          <a:ea typeface="+mn-ea"/>
          <a:cs typeface="Arial"/>
        </a:defRPr>
      </a:lvl1pPr>
      <a:lvl2pPr marL="557213" indent="-214313" algn="l" defTabSz="342900" rtl="0" eaLnBrk="1" latinLnBrk="0" hangingPunct="1">
        <a:spcBef>
          <a:spcPct val="20000"/>
        </a:spcBef>
        <a:buFont typeface="Arial"/>
        <a:buChar char="–"/>
        <a:defRPr sz="2100" kern="1200">
          <a:solidFill>
            <a:schemeClr val="tx1"/>
          </a:solidFill>
          <a:latin typeface="Arial"/>
          <a:ea typeface="+mn-ea"/>
          <a:cs typeface="Arial"/>
        </a:defRPr>
      </a:lvl2pPr>
      <a:lvl3pPr marL="857250" indent="-171450" algn="l" defTabSz="342900" rtl="0" eaLnBrk="1" latinLnBrk="0" hangingPunct="1">
        <a:spcBef>
          <a:spcPct val="20000"/>
        </a:spcBef>
        <a:buFont typeface="Arial"/>
        <a:buChar char="•"/>
        <a:defRPr sz="1800" kern="1200">
          <a:solidFill>
            <a:schemeClr val="tx1"/>
          </a:solidFill>
          <a:latin typeface="Arial"/>
          <a:ea typeface="+mn-ea"/>
          <a:cs typeface="Arial"/>
        </a:defRPr>
      </a:lvl3pPr>
      <a:lvl4pPr marL="1200150" indent="-171450" algn="l" defTabSz="342900" rtl="0" eaLnBrk="1" latinLnBrk="0" hangingPunct="1">
        <a:spcBef>
          <a:spcPct val="20000"/>
        </a:spcBef>
        <a:buFont typeface="Arial"/>
        <a:buChar char="–"/>
        <a:defRPr sz="1500" kern="1200">
          <a:solidFill>
            <a:schemeClr val="tx1"/>
          </a:solidFill>
          <a:latin typeface="Arial"/>
          <a:ea typeface="+mn-ea"/>
          <a:cs typeface="Arial"/>
        </a:defRPr>
      </a:lvl4pPr>
      <a:lvl5pPr marL="1543050" indent="-171450" algn="l" defTabSz="342900" rtl="0" eaLnBrk="1" latinLnBrk="0" hangingPunct="1">
        <a:spcBef>
          <a:spcPct val="20000"/>
        </a:spcBef>
        <a:buFont typeface="Arial"/>
        <a:buChar char="»"/>
        <a:defRPr sz="1500" kern="1200">
          <a:solidFill>
            <a:schemeClr val="tx1"/>
          </a:solidFill>
          <a:latin typeface="Arial"/>
          <a:ea typeface="+mn-ea"/>
          <a:cs typeface="Arial"/>
        </a:defRPr>
      </a:lvl5pPr>
      <a:lvl6pPr marL="1885950" indent="-171450" algn="l" defTabSz="342900" rtl="0" eaLnBrk="1" latinLnBrk="0" hangingPunct="1">
        <a:spcBef>
          <a:spcPct val="20000"/>
        </a:spcBef>
        <a:buFont typeface="Arial"/>
        <a:buChar char="•"/>
        <a:defRPr sz="1500" kern="1200">
          <a:solidFill>
            <a:schemeClr val="tx1"/>
          </a:solidFill>
          <a:latin typeface="+mn-lt"/>
          <a:ea typeface="+mn-ea"/>
          <a:cs typeface="+mn-cs"/>
        </a:defRPr>
      </a:lvl6pPr>
      <a:lvl7pPr marL="2228850" indent="-171450" algn="l" defTabSz="342900" rtl="0" eaLnBrk="1" latinLnBrk="0" hangingPunct="1">
        <a:spcBef>
          <a:spcPct val="20000"/>
        </a:spcBef>
        <a:buFont typeface="Arial"/>
        <a:buChar char="•"/>
        <a:defRPr sz="1500" kern="1200">
          <a:solidFill>
            <a:schemeClr val="tx1"/>
          </a:solidFill>
          <a:latin typeface="+mn-lt"/>
          <a:ea typeface="+mn-ea"/>
          <a:cs typeface="+mn-cs"/>
        </a:defRPr>
      </a:lvl7pPr>
      <a:lvl8pPr marL="2571750" indent="-171450" algn="l" defTabSz="342900" rtl="0" eaLnBrk="1" latinLnBrk="0" hangingPunct="1">
        <a:spcBef>
          <a:spcPct val="20000"/>
        </a:spcBef>
        <a:buFont typeface="Arial"/>
        <a:buChar char="•"/>
        <a:defRPr sz="1500" kern="1200">
          <a:solidFill>
            <a:schemeClr val="tx1"/>
          </a:solidFill>
          <a:latin typeface="+mn-lt"/>
          <a:ea typeface="+mn-ea"/>
          <a:cs typeface="+mn-cs"/>
        </a:defRPr>
      </a:lvl8pPr>
      <a:lvl9pPr marL="2914650" indent="-171450" algn="l" defTabSz="342900" rtl="0" eaLnBrk="1" latinLnBrk="0" hangingPunct="1">
        <a:spcBef>
          <a:spcPct val="20000"/>
        </a:spcBef>
        <a:buFont typeface="Arial"/>
        <a:buChar char="•"/>
        <a:defRPr sz="1500" kern="1200">
          <a:solidFill>
            <a:schemeClr val="tx1"/>
          </a:solidFill>
          <a:latin typeface="+mn-lt"/>
          <a:ea typeface="+mn-ea"/>
          <a:cs typeface="+mn-cs"/>
        </a:defRPr>
      </a:lvl9pPr>
    </p:bodyStyle>
    <p:otherStyle>
      <a:defPPr>
        <a:defRPr lang="en-US"/>
      </a:defPPr>
      <a:lvl1pPr marL="0" algn="l" defTabSz="342900" rtl="0" eaLnBrk="1" latinLnBrk="0" hangingPunct="1">
        <a:defRPr sz="1350" kern="1200">
          <a:solidFill>
            <a:schemeClr val="tx1"/>
          </a:solidFill>
          <a:latin typeface="+mn-lt"/>
          <a:ea typeface="+mn-ea"/>
          <a:cs typeface="+mn-cs"/>
        </a:defRPr>
      </a:lvl1pPr>
      <a:lvl2pPr marL="342900" algn="l" defTabSz="342900" rtl="0" eaLnBrk="1" latinLnBrk="0" hangingPunct="1">
        <a:defRPr sz="1350" kern="1200">
          <a:solidFill>
            <a:schemeClr val="tx1"/>
          </a:solidFill>
          <a:latin typeface="+mn-lt"/>
          <a:ea typeface="+mn-ea"/>
          <a:cs typeface="+mn-cs"/>
        </a:defRPr>
      </a:lvl2pPr>
      <a:lvl3pPr marL="685800" algn="l" defTabSz="342900" rtl="0" eaLnBrk="1" latinLnBrk="0" hangingPunct="1">
        <a:defRPr sz="1350" kern="1200">
          <a:solidFill>
            <a:schemeClr val="tx1"/>
          </a:solidFill>
          <a:latin typeface="+mn-lt"/>
          <a:ea typeface="+mn-ea"/>
          <a:cs typeface="+mn-cs"/>
        </a:defRPr>
      </a:lvl3pPr>
      <a:lvl4pPr marL="1028700" algn="l" defTabSz="342900" rtl="0" eaLnBrk="1" latinLnBrk="0" hangingPunct="1">
        <a:defRPr sz="1350" kern="1200">
          <a:solidFill>
            <a:schemeClr val="tx1"/>
          </a:solidFill>
          <a:latin typeface="+mn-lt"/>
          <a:ea typeface="+mn-ea"/>
          <a:cs typeface="+mn-cs"/>
        </a:defRPr>
      </a:lvl4pPr>
      <a:lvl5pPr marL="1371600" algn="l" defTabSz="342900" rtl="0" eaLnBrk="1" latinLnBrk="0" hangingPunct="1">
        <a:defRPr sz="1350" kern="1200">
          <a:solidFill>
            <a:schemeClr val="tx1"/>
          </a:solidFill>
          <a:latin typeface="+mn-lt"/>
          <a:ea typeface="+mn-ea"/>
          <a:cs typeface="+mn-cs"/>
        </a:defRPr>
      </a:lvl5pPr>
      <a:lvl6pPr marL="1714500" algn="l" defTabSz="342900" rtl="0" eaLnBrk="1" latinLnBrk="0" hangingPunct="1">
        <a:defRPr sz="1350" kern="1200">
          <a:solidFill>
            <a:schemeClr val="tx1"/>
          </a:solidFill>
          <a:latin typeface="+mn-lt"/>
          <a:ea typeface="+mn-ea"/>
          <a:cs typeface="+mn-cs"/>
        </a:defRPr>
      </a:lvl6pPr>
      <a:lvl7pPr marL="2057400" algn="l" defTabSz="342900" rtl="0" eaLnBrk="1" latinLnBrk="0" hangingPunct="1">
        <a:defRPr sz="1350" kern="1200">
          <a:solidFill>
            <a:schemeClr val="tx1"/>
          </a:solidFill>
          <a:latin typeface="+mn-lt"/>
          <a:ea typeface="+mn-ea"/>
          <a:cs typeface="+mn-cs"/>
        </a:defRPr>
      </a:lvl7pPr>
      <a:lvl8pPr marL="2400300" algn="l" defTabSz="342900" rtl="0" eaLnBrk="1" latinLnBrk="0" hangingPunct="1">
        <a:defRPr sz="1350" kern="1200">
          <a:solidFill>
            <a:schemeClr val="tx1"/>
          </a:solidFill>
          <a:latin typeface="+mn-lt"/>
          <a:ea typeface="+mn-ea"/>
          <a:cs typeface="+mn-cs"/>
        </a:defRPr>
      </a:lvl8pPr>
      <a:lvl9pPr marL="2743200" algn="l" defTabSz="342900" rtl="0" eaLnBrk="1" latinLnBrk="0" hangingPunct="1">
        <a:defRPr sz="135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0CF186C6-9C93-C04D-87CC-2877C61E6594}"/>
              </a:ext>
            </a:extLst>
          </p:cNvPr>
          <p:cNvPicPr>
            <a:picLocks noChangeAspect="1"/>
          </p:cNvPicPr>
          <p:nvPr userDrawn="1"/>
        </p:nvPicPr>
        <p:blipFill>
          <a:blip r:embed="rId13"/>
          <a:stretch>
            <a:fillRect/>
          </a:stretch>
        </p:blipFill>
        <p:spPr>
          <a:xfrm>
            <a:off x="11261" y="0"/>
            <a:ext cx="9121478" cy="5143500"/>
          </a:xfrm>
          <a:prstGeom prst="rect">
            <a:avLst/>
          </a:prstGeom>
        </p:spPr>
      </p:pic>
    </p:spTree>
    <p:extLst>
      <p:ext uri="{BB962C8B-B14F-4D97-AF65-F5344CB8AC3E}">
        <p14:creationId xmlns:p14="http://schemas.microsoft.com/office/powerpoint/2010/main" val="1970876508"/>
      </p:ext>
    </p:extLst>
  </p:cSld>
  <p:clrMap bg1="lt1" tx1="dk1" bg2="lt2" tx2="dk2" accent1="accent1" accent2="accent2" accent3="accent3" accent4="accent4" accent5="accent5" accent6="accent6" hlink="hlink" folHlink="folHlink"/>
  <p:sldLayoutIdLst>
    <p:sldLayoutId id="2147483698" r:id="rId1"/>
    <p:sldLayoutId id="2147483699" r:id="rId2"/>
    <p:sldLayoutId id="2147483700" r:id="rId3"/>
    <p:sldLayoutId id="2147483701" r:id="rId4"/>
    <p:sldLayoutId id="2147483702" r:id="rId5"/>
    <p:sldLayoutId id="2147483703" r:id="rId6"/>
    <p:sldLayoutId id="2147483704" r:id="rId7"/>
    <p:sldLayoutId id="2147483705" r:id="rId8"/>
    <p:sldLayoutId id="2147483706" r:id="rId9"/>
    <p:sldLayoutId id="2147483707" r:id="rId10"/>
    <p:sldLayoutId id="2147483708" r:id="rId11"/>
  </p:sldLayoutIdLst>
  <p:txStyles>
    <p:titleStyle>
      <a:lvl1pPr algn="ctr" defTabSz="342900" rtl="0" eaLnBrk="1" latinLnBrk="0" hangingPunct="1">
        <a:spcBef>
          <a:spcPct val="0"/>
        </a:spcBef>
        <a:buNone/>
        <a:defRPr sz="3300" kern="1200">
          <a:solidFill>
            <a:schemeClr val="tx1"/>
          </a:solidFill>
          <a:latin typeface="Arial"/>
          <a:ea typeface="+mj-ea"/>
          <a:cs typeface="Arial"/>
        </a:defRPr>
      </a:lvl1pPr>
    </p:titleStyle>
    <p:bodyStyle>
      <a:lvl1pPr marL="257175" indent="-257175" algn="l" defTabSz="342900" rtl="0" eaLnBrk="1" latinLnBrk="0" hangingPunct="1">
        <a:spcBef>
          <a:spcPct val="20000"/>
        </a:spcBef>
        <a:buFont typeface="Arial"/>
        <a:buChar char="•"/>
        <a:defRPr sz="2400" kern="1200">
          <a:solidFill>
            <a:schemeClr val="tx1"/>
          </a:solidFill>
          <a:latin typeface="Arial"/>
          <a:ea typeface="+mn-ea"/>
          <a:cs typeface="Arial"/>
        </a:defRPr>
      </a:lvl1pPr>
      <a:lvl2pPr marL="557213" indent="-214313" algn="l" defTabSz="342900" rtl="0" eaLnBrk="1" latinLnBrk="0" hangingPunct="1">
        <a:spcBef>
          <a:spcPct val="20000"/>
        </a:spcBef>
        <a:buFont typeface="Arial"/>
        <a:buChar char="–"/>
        <a:defRPr sz="2100" kern="1200">
          <a:solidFill>
            <a:schemeClr val="tx1"/>
          </a:solidFill>
          <a:latin typeface="Arial"/>
          <a:ea typeface="+mn-ea"/>
          <a:cs typeface="Arial"/>
        </a:defRPr>
      </a:lvl2pPr>
      <a:lvl3pPr marL="857250" indent="-171450" algn="l" defTabSz="342900" rtl="0" eaLnBrk="1" latinLnBrk="0" hangingPunct="1">
        <a:spcBef>
          <a:spcPct val="20000"/>
        </a:spcBef>
        <a:buFont typeface="Arial"/>
        <a:buChar char="•"/>
        <a:defRPr sz="1800" kern="1200">
          <a:solidFill>
            <a:schemeClr val="tx1"/>
          </a:solidFill>
          <a:latin typeface="Arial"/>
          <a:ea typeface="+mn-ea"/>
          <a:cs typeface="Arial"/>
        </a:defRPr>
      </a:lvl3pPr>
      <a:lvl4pPr marL="1200150" indent="-171450" algn="l" defTabSz="342900" rtl="0" eaLnBrk="1" latinLnBrk="0" hangingPunct="1">
        <a:spcBef>
          <a:spcPct val="20000"/>
        </a:spcBef>
        <a:buFont typeface="Arial"/>
        <a:buChar char="–"/>
        <a:defRPr sz="1500" kern="1200">
          <a:solidFill>
            <a:schemeClr val="tx1"/>
          </a:solidFill>
          <a:latin typeface="Arial"/>
          <a:ea typeface="+mn-ea"/>
          <a:cs typeface="Arial"/>
        </a:defRPr>
      </a:lvl4pPr>
      <a:lvl5pPr marL="1543050" indent="-171450" algn="l" defTabSz="342900" rtl="0" eaLnBrk="1" latinLnBrk="0" hangingPunct="1">
        <a:spcBef>
          <a:spcPct val="20000"/>
        </a:spcBef>
        <a:buFont typeface="Arial"/>
        <a:buChar char="»"/>
        <a:defRPr sz="1500" kern="1200">
          <a:solidFill>
            <a:schemeClr val="tx1"/>
          </a:solidFill>
          <a:latin typeface="Arial"/>
          <a:ea typeface="+mn-ea"/>
          <a:cs typeface="Arial"/>
        </a:defRPr>
      </a:lvl5pPr>
      <a:lvl6pPr marL="1885950" indent="-171450" algn="l" defTabSz="342900" rtl="0" eaLnBrk="1" latinLnBrk="0" hangingPunct="1">
        <a:spcBef>
          <a:spcPct val="20000"/>
        </a:spcBef>
        <a:buFont typeface="Arial"/>
        <a:buChar char="•"/>
        <a:defRPr sz="1500" kern="1200">
          <a:solidFill>
            <a:schemeClr val="tx1"/>
          </a:solidFill>
          <a:latin typeface="+mn-lt"/>
          <a:ea typeface="+mn-ea"/>
          <a:cs typeface="+mn-cs"/>
        </a:defRPr>
      </a:lvl6pPr>
      <a:lvl7pPr marL="2228850" indent="-171450" algn="l" defTabSz="342900" rtl="0" eaLnBrk="1" latinLnBrk="0" hangingPunct="1">
        <a:spcBef>
          <a:spcPct val="20000"/>
        </a:spcBef>
        <a:buFont typeface="Arial"/>
        <a:buChar char="•"/>
        <a:defRPr sz="1500" kern="1200">
          <a:solidFill>
            <a:schemeClr val="tx1"/>
          </a:solidFill>
          <a:latin typeface="+mn-lt"/>
          <a:ea typeface="+mn-ea"/>
          <a:cs typeface="+mn-cs"/>
        </a:defRPr>
      </a:lvl7pPr>
      <a:lvl8pPr marL="2571750" indent="-171450" algn="l" defTabSz="342900" rtl="0" eaLnBrk="1" latinLnBrk="0" hangingPunct="1">
        <a:spcBef>
          <a:spcPct val="20000"/>
        </a:spcBef>
        <a:buFont typeface="Arial"/>
        <a:buChar char="•"/>
        <a:defRPr sz="1500" kern="1200">
          <a:solidFill>
            <a:schemeClr val="tx1"/>
          </a:solidFill>
          <a:latin typeface="+mn-lt"/>
          <a:ea typeface="+mn-ea"/>
          <a:cs typeface="+mn-cs"/>
        </a:defRPr>
      </a:lvl8pPr>
      <a:lvl9pPr marL="2914650" indent="-171450" algn="l" defTabSz="342900" rtl="0" eaLnBrk="1" latinLnBrk="0" hangingPunct="1">
        <a:spcBef>
          <a:spcPct val="20000"/>
        </a:spcBef>
        <a:buFont typeface="Arial"/>
        <a:buChar char="•"/>
        <a:defRPr sz="1500" kern="1200">
          <a:solidFill>
            <a:schemeClr val="tx1"/>
          </a:solidFill>
          <a:latin typeface="+mn-lt"/>
          <a:ea typeface="+mn-ea"/>
          <a:cs typeface="+mn-cs"/>
        </a:defRPr>
      </a:lvl9pPr>
    </p:bodyStyle>
    <p:otherStyle>
      <a:defPPr>
        <a:defRPr lang="en-US"/>
      </a:defPPr>
      <a:lvl1pPr marL="0" algn="l" defTabSz="342900" rtl="0" eaLnBrk="1" latinLnBrk="0" hangingPunct="1">
        <a:defRPr sz="1350" kern="1200">
          <a:solidFill>
            <a:schemeClr val="tx1"/>
          </a:solidFill>
          <a:latin typeface="+mn-lt"/>
          <a:ea typeface="+mn-ea"/>
          <a:cs typeface="+mn-cs"/>
        </a:defRPr>
      </a:lvl1pPr>
      <a:lvl2pPr marL="342900" algn="l" defTabSz="342900" rtl="0" eaLnBrk="1" latinLnBrk="0" hangingPunct="1">
        <a:defRPr sz="1350" kern="1200">
          <a:solidFill>
            <a:schemeClr val="tx1"/>
          </a:solidFill>
          <a:latin typeface="+mn-lt"/>
          <a:ea typeface="+mn-ea"/>
          <a:cs typeface="+mn-cs"/>
        </a:defRPr>
      </a:lvl2pPr>
      <a:lvl3pPr marL="685800" algn="l" defTabSz="342900" rtl="0" eaLnBrk="1" latinLnBrk="0" hangingPunct="1">
        <a:defRPr sz="1350" kern="1200">
          <a:solidFill>
            <a:schemeClr val="tx1"/>
          </a:solidFill>
          <a:latin typeface="+mn-lt"/>
          <a:ea typeface="+mn-ea"/>
          <a:cs typeface="+mn-cs"/>
        </a:defRPr>
      </a:lvl3pPr>
      <a:lvl4pPr marL="1028700" algn="l" defTabSz="342900" rtl="0" eaLnBrk="1" latinLnBrk="0" hangingPunct="1">
        <a:defRPr sz="1350" kern="1200">
          <a:solidFill>
            <a:schemeClr val="tx1"/>
          </a:solidFill>
          <a:latin typeface="+mn-lt"/>
          <a:ea typeface="+mn-ea"/>
          <a:cs typeface="+mn-cs"/>
        </a:defRPr>
      </a:lvl4pPr>
      <a:lvl5pPr marL="1371600" algn="l" defTabSz="342900" rtl="0" eaLnBrk="1" latinLnBrk="0" hangingPunct="1">
        <a:defRPr sz="1350" kern="1200">
          <a:solidFill>
            <a:schemeClr val="tx1"/>
          </a:solidFill>
          <a:latin typeface="+mn-lt"/>
          <a:ea typeface="+mn-ea"/>
          <a:cs typeface="+mn-cs"/>
        </a:defRPr>
      </a:lvl5pPr>
      <a:lvl6pPr marL="1714500" algn="l" defTabSz="342900" rtl="0" eaLnBrk="1" latinLnBrk="0" hangingPunct="1">
        <a:defRPr sz="1350" kern="1200">
          <a:solidFill>
            <a:schemeClr val="tx1"/>
          </a:solidFill>
          <a:latin typeface="+mn-lt"/>
          <a:ea typeface="+mn-ea"/>
          <a:cs typeface="+mn-cs"/>
        </a:defRPr>
      </a:lvl6pPr>
      <a:lvl7pPr marL="2057400" algn="l" defTabSz="342900" rtl="0" eaLnBrk="1" latinLnBrk="0" hangingPunct="1">
        <a:defRPr sz="1350" kern="1200">
          <a:solidFill>
            <a:schemeClr val="tx1"/>
          </a:solidFill>
          <a:latin typeface="+mn-lt"/>
          <a:ea typeface="+mn-ea"/>
          <a:cs typeface="+mn-cs"/>
        </a:defRPr>
      </a:lvl7pPr>
      <a:lvl8pPr marL="2400300" algn="l" defTabSz="342900" rtl="0" eaLnBrk="1" latinLnBrk="0" hangingPunct="1">
        <a:defRPr sz="1350" kern="1200">
          <a:solidFill>
            <a:schemeClr val="tx1"/>
          </a:solidFill>
          <a:latin typeface="+mn-lt"/>
          <a:ea typeface="+mn-ea"/>
          <a:cs typeface="+mn-cs"/>
        </a:defRPr>
      </a:lvl8pPr>
      <a:lvl9pPr marL="2743200" algn="l" defTabSz="342900" rtl="0" eaLnBrk="1" latinLnBrk="0" hangingPunct="1">
        <a:defRPr sz="135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8B36530E-C695-2C44-9F92-259B01868F5D}"/>
              </a:ext>
            </a:extLst>
          </p:cNvPr>
          <p:cNvPicPr>
            <a:picLocks noChangeAspect="1"/>
          </p:cNvPicPr>
          <p:nvPr userDrawn="1"/>
        </p:nvPicPr>
        <p:blipFill>
          <a:blip r:embed="rId13"/>
          <a:stretch>
            <a:fillRect/>
          </a:stretch>
        </p:blipFill>
        <p:spPr>
          <a:xfrm>
            <a:off x="11261" y="0"/>
            <a:ext cx="9121478" cy="5143500"/>
          </a:xfrm>
          <a:prstGeom prst="rect">
            <a:avLst/>
          </a:prstGeom>
        </p:spPr>
      </p:pic>
    </p:spTree>
    <p:extLst>
      <p:ext uri="{BB962C8B-B14F-4D97-AF65-F5344CB8AC3E}">
        <p14:creationId xmlns:p14="http://schemas.microsoft.com/office/powerpoint/2010/main" val="3644786717"/>
      </p:ext>
    </p:extLst>
  </p:cSld>
  <p:clrMap bg1="lt1" tx1="dk1" bg2="lt2" tx2="dk2" accent1="accent1" accent2="accent2" accent3="accent3" accent4="accent4" accent5="accent5" accent6="accent6" hlink="hlink" folHlink="folHlink"/>
  <p:sldLayoutIdLst>
    <p:sldLayoutId id="2147483686" r:id="rId1"/>
    <p:sldLayoutId id="2147483687" r:id="rId2"/>
    <p:sldLayoutId id="2147483688" r:id="rId3"/>
    <p:sldLayoutId id="2147483689" r:id="rId4"/>
    <p:sldLayoutId id="2147483690" r:id="rId5"/>
    <p:sldLayoutId id="2147483691" r:id="rId6"/>
    <p:sldLayoutId id="2147483692" r:id="rId7"/>
    <p:sldLayoutId id="2147483693" r:id="rId8"/>
    <p:sldLayoutId id="2147483694" r:id="rId9"/>
    <p:sldLayoutId id="2147483695" r:id="rId10"/>
    <p:sldLayoutId id="2147483696" r:id="rId11"/>
  </p:sldLayoutIdLst>
  <p:txStyles>
    <p:titleStyle>
      <a:lvl1pPr algn="ctr" defTabSz="342900" rtl="0" eaLnBrk="1" latinLnBrk="0" hangingPunct="1">
        <a:spcBef>
          <a:spcPct val="0"/>
        </a:spcBef>
        <a:buNone/>
        <a:defRPr sz="3300" kern="1200">
          <a:solidFill>
            <a:schemeClr val="tx1"/>
          </a:solidFill>
          <a:latin typeface="Arial"/>
          <a:ea typeface="+mj-ea"/>
          <a:cs typeface="Arial"/>
        </a:defRPr>
      </a:lvl1pPr>
    </p:titleStyle>
    <p:bodyStyle>
      <a:lvl1pPr marL="257175" indent="-257175" algn="l" defTabSz="342900" rtl="0" eaLnBrk="1" latinLnBrk="0" hangingPunct="1">
        <a:spcBef>
          <a:spcPct val="20000"/>
        </a:spcBef>
        <a:buFont typeface="Arial"/>
        <a:buChar char="•"/>
        <a:defRPr sz="2400" kern="1200">
          <a:solidFill>
            <a:schemeClr val="tx1"/>
          </a:solidFill>
          <a:latin typeface="Arial"/>
          <a:ea typeface="+mn-ea"/>
          <a:cs typeface="Arial"/>
        </a:defRPr>
      </a:lvl1pPr>
      <a:lvl2pPr marL="557213" indent="-214313" algn="l" defTabSz="342900" rtl="0" eaLnBrk="1" latinLnBrk="0" hangingPunct="1">
        <a:spcBef>
          <a:spcPct val="20000"/>
        </a:spcBef>
        <a:buFont typeface="Arial"/>
        <a:buChar char="–"/>
        <a:defRPr sz="2100" kern="1200">
          <a:solidFill>
            <a:schemeClr val="tx1"/>
          </a:solidFill>
          <a:latin typeface="Arial"/>
          <a:ea typeface="+mn-ea"/>
          <a:cs typeface="Arial"/>
        </a:defRPr>
      </a:lvl2pPr>
      <a:lvl3pPr marL="857250" indent="-171450" algn="l" defTabSz="342900" rtl="0" eaLnBrk="1" latinLnBrk="0" hangingPunct="1">
        <a:spcBef>
          <a:spcPct val="20000"/>
        </a:spcBef>
        <a:buFont typeface="Arial"/>
        <a:buChar char="•"/>
        <a:defRPr sz="1800" kern="1200">
          <a:solidFill>
            <a:schemeClr val="tx1"/>
          </a:solidFill>
          <a:latin typeface="Arial"/>
          <a:ea typeface="+mn-ea"/>
          <a:cs typeface="Arial"/>
        </a:defRPr>
      </a:lvl3pPr>
      <a:lvl4pPr marL="1200150" indent="-171450" algn="l" defTabSz="342900" rtl="0" eaLnBrk="1" latinLnBrk="0" hangingPunct="1">
        <a:spcBef>
          <a:spcPct val="20000"/>
        </a:spcBef>
        <a:buFont typeface="Arial"/>
        <a:buChar char="–"/>
        <a:defRPr sz="1500" kern="1200">
          <a:solidFill>
            <a:schemeClr val="tx1"/>
          </a:solidFill>
          <a:latin typeface="Arial"/>
          <a:ea typeface="+mn-ea"/>
          <a:cs typeface="Arial"/>
        </a:defRPr>
      </a:lvl4pPr>
      <a:lvl5pPr marL="1543050" indent="-171450" algn="l" defTabSz="342900" rtl="0" eaLnBrk="1" latinLnBrk="0" hangingPunct="1">
        <a:spcBef>
          <a:spcPct val="20000"/>
        </a:spcBef>
        <a:buFont typeface="Arial"/>
        <a:buChar char="»"/>
        <a:defRPr sz="1500" kern="1200">
          <a:solidFill>
            <a:schemeClr val="tx1"/>
          </a:solidFill>
          <a:latin typeface="Arial"/>
          <a:ea typeface="+mn-ea"/>
          <a:cs typeface="Arial"/>
        </a:defRPr>
      </a:lvl5pPr>
      <a:lvl6pPr marL="1885950" indent="-171450" algn="l" defTabSz="342900" rtl="0" eaLnBrk="1" latinLnBrk="0" hangingPunct="1">
        <a:spcBef>
          <a:spcPct val="20000"/>
        </a:spcBef>
        <a:buFont typeface="Arial"/>
        <a:buChar char="•"/>
        <a:defRPr sz="1500" kern="1200">
          <a:solidFill>
            <a:schemeClr val="tx1"/>
          </a:solidFill>
          <a:latin typeface="+mn-lt"/>
          <a:ea typeface="+mn-ea"/>
          <a:cs typeface="+mn-cs"/>
        </a:defRPr>
      </a:lvl6pPr>
      <a:lvl7pPr marL="2228850" indent="-171450" algn="l" defTabSz="342900" rtl="0" eaLnBrk="1" latinLnBrk="0" hangingPunct="1">
        <a:spcBef>
          <a:spcPct val="20000"/>
        </a:spcBef>
        <a:buFont typeface="Arial"/>
        <a:buChar char="•"/>
        <a:defRPr sz="1500" kern="1200">
          <a:solidFill>
            <a:schemeClr val="tx1"/>
          </a:solidFill>
          <a:latin typeface="+mn-lt"/>
          <a:ea typeface="+mn-ea"/>
          <a:cs typeface="+mn-cs"/>
        </a:defRPr>
      </a:lvl7pPr>
      <a:lvl8pPr marL="2571750" indent="-171450" algn="l" defTabSz="342900" rtl="0" eaLnBrk="1" latinLnBrk="0" hangingPunct="1">
        <a:spcBef>
          <a:spcPct val="20000"/>
        </a:spcBef>
        <a:buFont typeface="Arial"/>
        <a:buChar char="•"/>
        <a:defRPr sz="1500" kern="1200">
          <a:solidFill>
            <a:schemeClr val="tx1"/>
          </a:solidFill>
          <a:latin typeface="+mn-lt"/>
          <a:ea typeface="+mn-ea"/>
          <a:cs typeface="+mn-cs"/>
        </a:defRPr>
      </a:lvl8pPr>
      <a:lvl9pPr marL="2914650" indent="-171450" algn="l" defTabSz="342900" rtl="0" eaLnBrk="1" latinLnBrk="0" hangingPunct="1">
        <a:spcBef>
          <a:spcPct val="20000"/>
        </a:spcBef>
        <a:buFont typeface="Arial"/>
        <a:buChar char="•"/>
        <a:defRPr sz="1500" kern="1200">
          <a:solidFill>
            <a:schemeClr val="tx1"/>
          </a:solidFill>
          <a:latin typeface="+mn-lt"/>
          <a:ea typeface="+mn-ea"/>
          <a:cs typeface="+mn-cs"/>
        </a:defRPr>
      </a:lvl9pPr>
    </p:bodyStyle>
    <p:otherStyle>
      <a:defPPr>
        <a:defRPr lang="en-US"/>
      </a:defPPr>
      <a:lvl1pPr marL="0" algn="l" defTabSz="342900" rtl="0" eaLnBrk="1" latinLnBrk="0" hangingPunct="1">
        <a:defRPr sz="1350" kern="1200">
          <a:solidFill>
            <a:schemeClr val="tx1"/>
          </a:solidFill>
          <a:latin typeface="+mn-lt"/>
          <a:ea typeface="+mn-ea"/>
          <a:cs typeface="+mn-cs"/>
        </a:defRPr>
      </a:lvl1pPr>
      <a:lvl2pPr marL="342900" algn="l" defTabSz="342900" rtl="0" eaLnBrk="1" latinLnBrk="0" hangingPunct="1">
        <a:defRPr sz="1350" kern="1200">
          <a:solidFill>
            <a:schemeClr val="tx1"/>
          </a:solidFill>
          <a:latin typeface="+mn-lt"/>
          <a:ea typeface="+mn-ea"/>
          <a:cs typeface="+mn-cs"/>
        </a:defRPr>
      </a:lvl2pPr>
      <a:lvl3pPr marL="685800" algn="l" defTabSz="342900" rtl="0" eaLnBrk="1" latinLnBrk="0" hangingPunct="1">
        <a:defRPr sz="1350" kern="1200">
          <a:solidFill>
            <a:schemeClr val="tx1"/>
          </a:solidFill>
          <a:latin typeface="+mn-lt"/>
          <a:ea typeface="+mn-ea"/>
          <a:cs typeface="+mn-cs"/>
        </a:defRPr>
      </a:lvl3pPr>
      <a:lvl4pPr marL="1028700" algn="l" defTabSz="342900" rtl="0" eaLnBrk="1" latinLnBrk="0" hangingPunct="1">
        <a:defRPr sz="1350" kern="1200">
          <a:solidFill>
            <a:schemeClr val="tx1"/>
          </a:solidFill>
          <a:latin typeface="+mn-lt"/>
          <a:ea typeface="+mn-ea"/>
          <a:cs typeface="+mn-cs"/>
        </a:defRPr>
      </a:lvl4pPr>
      <a:lvl5pPr marL="1371600" algn="l" defTabSz="342900" rtl="0" eaLnBrk="1" latinLnBrk="0" hangingPunct="1">
        <a:defRPr sz="1350" kern="1200">
          <a:solidFill>
            <a:schemeClr val="tx1"/>
          </a:solidFill>
          <a:latin typeface="+mn-lt"/>
          <a:ea typeface="+mn-ea"/>
          <a:cs typeface="+mn-cs"/>
        </a:defRPr>
      </a:lvl5pPr>
      <a:lvl6pPr marL="1714500" algn="l" defTabSz="342900" rtl="0" eaLnBrk="1" latinLnBrk="0" hangingPunct="1">
        <a:defRPr sz="1350" kern="1200">
          <a:solidFill>
            <a:schemeClr val="tx1"/>
          </a:solidFill>
          <a:latin typeface="+mn-lt"/>
          <a:ea typeface="+mn-ea"/>
          <a:cs typeface="+mn-cs"/>
        </a:defRPr>
      </a:lvl6pPr>
      <a:lvl7pPr marL="2057400" algn="l" defTabSz="342900" rtl="0" eaLnBrk="1" latinLnBrk="0" hangingPunct="1">
        <a:defRPr sz="1350" kern="1200">
          <a:solidFill>
            <a:schemeClr val="tx1"/>
          </a:solidFill>
          <a:latin typeface="+mn-lt"/>
          <a:ea typeface="+mn-ea"/>
          <a:cs typeface="+mn-cs"/>
        </a:defRPr>
      </a:lvl7pPr>
      <a:lvl8pPr marL="2400300" algn="l" defTabSz="342900" rtl="0" eaLnBrk="1" latinLnBrk="0" hangingPunct="1">
        <a:defRPr sz="1350" kern="1200">
          <a:solidFill>
            <a:schemeClr val="tx1"/>
          </a:solidFill>
          <a:latin typeface="+mn-lt"/>
          <a:ea typeface="+mn-ea"/>
          <a:cs typeface="+mn-cs"/>
        </a:defRPr>
      </a:lvl8pPr>
      <a:lvl9pPr marL="2743200" algn="l" defTabSz="3429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hyperlink" Target="mailto:jessica.routley@wright.edu" TargetMode="External"/><Relationship Id="rId2" Type="http://schemas.openxmlformats.org/officeDocument/2006/relationships/notesSlide" Target="../notesSlides/notesSlide2.xml"/><Relationship Id="rId1" Type="http://schemas.openxmlformats.org/officeDocument/2006/relationships/slideLayout" Target="../slideLayouts/slideLayout19.xml"/><Relationship Id="rId5" Type="http://schemas.openxmlformats.org/officeDocument/2006/relationships/hyperlink" Target="mailto:kate.page@wright.edu" TargetMode="External"/><Relationship Id="rId4" Type="http://schemas.openxmlformats.org/officeDocument/2006/relationships/hyperlink" Target="mailto:lura.clapper@wright.edu" TargetMode="Externa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9.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9.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9.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298E47-899B-EA4F-A9FE-1A8AAB25C2D4}"/>
              </a:ext>
            </a:extLst>
          </p:cNvPr>
          <p:cNvSpPr>
            <a:spLocks noGrp="1"/>
          </p:cNvSpPr>
          <p:nvPr>
            <p:ph type="ctrTitle"/>
          </p:nvPr>
        </p:nvSpPr>
        <p:spPr/>
        <p:txBody>
          <a:bodyPr/>
          <a:lstStyle/>
          <a:p>
            <a:r>
              <a:rPr lang="en-US" dirty="0"/>
              <a:t>Office of</a:t>
            </a:r>
            <a:br>
              <a:rPr lang="en-US" dirty="0"/>
            </a:br>
            <a:r>
              <a:rPr lang="en-US" dirty="0"/>
              <a:t>Internal Audit</a:t>
            </a:r>
            <a:br>
              <a:rPr lang="en-US" dirty="0"/>
            </a:br>
            <a:r>
              <a:rPr lang="en-US" dirty="0"/>
              <a:t>Enterprise Risk, and</a:t>
            </a:r>
            <a:br>
              <a:rPr lang="en-US" dirty="0"/>
            </a:br>
            <a:r>
              <a:rPr lang="en-US" dirty="0"/>
              <a:t>Institutional Compliance</a:t>
            </a:r>
            <a:br>
              <a:rPr lang="en-US" dirty="0"/>
            </a:br>
            <a:r>
              <a:rPr lang="en-US" dirty="0"/>
              <a:t>…aka ARC</a:t>
            </a:r>
          </a:p>
        </p:txBody>
      </p:sp>
    </p:spTree>
    <p:extLst>
      <p:ext uri="{BB962C8B-B14F-4D97-AF65-F5344CB8AC3E}">
        <p14:creationId xmlns:p14="http://schemas.microsoft.com/office/powerpoint/2010/main" val="25576955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FCB84D-4C06-454C-AB80-35C43F14139F}"/>
              </a:ext>
            </a:extLst>
          </p:cNvPr>
          <p:cNvSpPr>
            <a:spLocks noGrp="1"/>
          </p:cNvSpPr>
          <p:nvPr>
            <p:ph type="title"/>
          </p:nvPr>
        </p:nvSpPr>
        <p:spPr>
          <a:xfrm>
            <a:off x="457200" y="811370"/>
            <a:ext cx="8229600" cy="618037"/>
          </a:xfrm>
        </p:spPr>
        <p:txBody>
          <a:bodyPr/>
          <a:lstStyle/>
          <a:p>
            <a:pPr algn="ctr"/>
            <a:r>
              <a:rPr lang="en-US" sz="2800" dirty="0"/>
              <a:t>Key Functions and Contacts for Discussion Today</a:t>
            </a:r>
          </a:p>
        </p:txBody>
      </p:sp>
      <p:sp>
        <p:nvSpPr>
          <p:cNvPr id="3" name="Content Placeholder 2">
            <a:extLst>
              <a:ext uri="{FF2B5EF4-FFF2-40B4-BE49-F238E27FC236}">
                <a16:creationId xmlns:a16="http://schemas.microsoft.com/office/drawing/2014/main" id="{7B31F132-407A-4E34-8DDE-23FAE90173E5}"/>
              </a:ext>
            </a:extLst>
          </p:cNvPr>
          <p:cNvSpPr>
            <a:spLocks noGrp="1"/>
          </p:cNvSpPr>
          <p:nvPr>
            <p:ph idx="1"/>
          </p:nvPr>
        </p:nvSpPr>
        <p:spPr>
          <a:xfrm>
            <a:off x="457200" y="1668907"/>
            <a:ext cx="8229600" cy="3026464"/>
          </a:xfrm>
        </p:spPr>
        <p:txBody>
          <a:bodyPr anchor="ctr"/>
          <a:lstStyle/>
          <a:p>
            <a:pPr marL="0" indent="0" algn="ctr">
              <a:buNone/>
            </a:pPr>
            <a:r>
              <a:rPr lang="en-US" sz="2000" dirty="0"/>
              <a:t>Internal Audit</a:t>
            </a:r>
          </a:p>
          <a:p>
            <a:pPr marL="0" indent="0" algn="ctr">
              <a:spcBef>
                <a:spcPts val="0"/>
              </a:spcBef>
              <a:buNone/>
            </a:pPr>
            <a:r>
              <a:rPr lang="en-US" sz="1600" dirty="0"/>
              <a:t>Jessica Routley, </a:t>
            </a:r>
            <a:r>
              <a:rPr lang="en-US" sz="1600" dirty="0">
                <a:hlinkClick r:id="rId3"/>
              </a:rPr>
              <a:t>jessica.routley@wright.edu</a:t>
            </a:r>
            <a:r>
              <a:rPr lang="en-US" sz="1600" dirty="0"/>
              <a:t>, x3207</a:t>
            </a:r>
          </a:p>
          <a:p>
            <a:pPr marL="0" indent="0" algn="ctr">
              <a:spcBef>
                <a:spcPts val="1200"/>
              </a:spcBef>
              <a:buNone/>
            </a:pPr>
            <a:r>
              <a:rPr lang="en-US" sz="2000" dirty="0"/>
              <a:t>Enterprise Risk &amp; Insurance</a:t>
            </a:r>
          </a:p>
          <a:p>
            <a:pPr marL="0" indent="0" algn="ctr">
              <a:spcBef>
                <a:spcPts val="0"/>
              </a:spcBef>
              <a:buNone/>
            </a:pPr>
            <a:r>
              <a:rPr lang="en-US" sz="1600" dirty="0"/>
              <a:t>Lura Clapper, </a:t>
            </a:r>
            <a:r>
              <a:rPr lang="en-US" sz="1600" dirty="0">
                <a:hlinkClick r:id="rId4"/>
              </a:rPr>
              <a:t>lura.clapper@wright.edu</a:t>
            </a:r>
            <a:r>
              <a:rPr lang="en-US" sz="1600" dirty="0"/>
              <a:t>, x3908</a:t>
            </a:r>
          </a:p>
          <a:p>
            <a:pPr marL="0" indent="0" algn="ctr">
              <a:spcBef>
                <a:spcPts val="1200"/>
              </a:spcBef>
              <a:buNone/>
            </a:pPr>
            <a:r>
              <a:rPr lang="en-US" sz="2000" dirty="0"/>
              <a:t>Compliance</a:t>
            </a:r>
          </a:p>
          <a:p>
            <a:pPr marL="0" indent="0" algn="ctr">
              <a:spcBef>
                <a:spcPts val="0"/>
              </a:spcBef>
              <a:buNone/>
            </a:pPr>
            <a:r>
              <a:rPr lang="en-US" sz="1600" dirty="0"/>
              <a:t>Jessica Routley, </a:t>
            </a:r>
            <a:r>
              <a:rPr lang="en-US" sz="1600" dirty="0">
                <a:hlinkClick r:id="rId3"/>
              </a:rPr>
              <a:t>jessica.routley@wright.edu</a:t>
            </a:r>
            <a:r>
              <a:rPr lang="en-US" sz="1600" dirty="0"/>
              <a:t>, x3207</a:t>
            </a:r>
          </a:p>
          <a:p>
            <a:pPr marL="0" indent="0" algn="ctr">
              <a:spcBef>
                <a:spcPts val="0"/>
              </a:spcBef>
              <a:buNone/>
            </a:pPr>
            <a:r>
              <a:rPr lang="en-US" sz="1600" dirty="0"/>
              <a:t>Kate Page, </a:t>
            </a:r>
            <a:r>
              <a:rPr lang="en-US" sz="1600" dirty="0">
                <a:hlinkClick r:id="rId5"/>
              </a:rPr>
              <a:t>kate.page@wright.edu</a:t>
            </a:r>
            <a:r>
              <a:rPr lang="en-US" sz="1600" dirty="0"/>
              <a:t>, x3512</a:t>
            </a:r>
          </a:p>
          <a:p>
            <a:pPr marL="0" indent="0" algn="ctr">
              <a:spcBef>
                <a:spcPts val="1200"/>
              </a:spcBef>
              <a:buNone/>
            </a:pPr>
            <a:r>
              <a:rPr lang="en-US" sz="1400" dirty="0"/>
              <a:t>Note: Title IX is a subset of Compliance. It was presented by Kate Page, Title IX Coordinator, at a prior Staff Senate Meeting and will not be discussed today.</a:t>
            </a:r>
          </a:p>
        </p:txBody>
      </p:sp>
    </p:spTree>
    <p:extLst>
      <p:ext uri="{BB962C8B-B14F-4D97-AF65-F5344CB8AC3E}">
        <p14:creationId xmlns:p14="http://schemas.microsoft.com/office/powerpoint/2010/main" val="18199558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8D47A2-27D9-47FD-B9D0-B83F0539D336}"/>
              </a:ext>
            </a:extLst>
          </p:cNvPr>
          <p:cNvSpPr>
            <a:spLocks noGrp="1"/>
          </p:cNvSpPr>
          <p:nvPr>
            <p:ph type="title"/>
          </p:nvPr>
        </p:nvSpPr>
        <p:spPr/>
        <p:txBody>
          <a:bodyPr/>
          <a:lstStyle/>
          <a:p>
            <a:r>
              <a:rPr lang="en-US" dirty="0"/>
              <a:t>Purpose</a:t>
            </a:r>
          </a:p>
        </p:txBody>
      </p:sp>
      <p:sp>
        <p:nvSpPr>
          <p:cNvPr id="3" name="Content Placeholder 2">
            <a:extLst>
              <a:ext uri="{FF2B5EF4-FFF2-40B4-BE49-F238E27FC236}">
                <a16:creationId xmlns:a16="http://schemas.microsoft.com/office/drawing/2014/main" id="{0DECC702-3B51-4FB5-8655-52CF7C4C8DE3}"/>
              </a:ext>
            </a:extLst>
          </p:cNvPr>
          <p:cNvSpPr>
            <a:spLocks noGrp="1"/>
          </p:cNvSpPr>
          <p:nvPr>
            <p:ph idx="1"/>
          </p:nvPr>
        </p:nvSpPr>
        <p:spPr>
          <a:xfrm>
            <a:off x="457200" y="1330712"/>
            <a:ext cx="8229600" cy="3364659"/>
          </a:xfrm>
        </p:spPr>
        <p:txBody>
          <a:bodyPr/>
          <a:lstStyle/>
          <a:p>
            <a:pPr>
              <a:spcBef>
                <a:spcPts val="1200"/>
              </a:spcBef>
            </a:pPr>
            <a:r>
              <a:rPr lang="en-US" sz="2000" dirty="0"/>
              <a:t>Assist management and the Board</a:t>
            </a:r>
            <a:endParaRPr lang="en-US" sz="1600" dirty="0"/>
          </a:p>
          <a:p>
            <a:pPr>
              <a:spcBef>
                <a:spcPts val="1200"/>
              </a:spcBef>
            </a:pPr>
            <a:r>
              <a:rPr lang="en-US" sz="2000" dirty="0"/>
              <a:t>Identify, prioritize, exploit and/or mitigate, as appropriate, factors that could cause the outcomes of the organization’s strategy to not align with its objectives</a:t>
            </a:r>
          </a:p>
          <a:p>
            <a:pPr>
              <a:spcBef>
                <a:spcPts val="1200"/>
              </a:spcBef>
            </a:pPr>
            <a:r>
              <a:rPr lang="en-US" sz="2000" dirty="0"/>
              <a:t>Help organization meet its objectives by evaluating and improving the effectiveness of risk management, control, and governance processes</a:t>
            </a:r>
          </a:p>
          <a:p>
            <a:pPr>
              <a:spcBef>
                <a:spcPts val="1200"/>
              </a:spcBef>
            </a:pPr>
            <a:r>
              <a:rPr lang="en-US" sz="2000" dirty="0"/>
              <a:t>Ensure adherence to both internal procedures, contract requirements, and policies and applicable external regulations, laws guidance, etc.</a:t>
            </a:r>
          </a:p>
          <a:p>
            <a:endParaRPr lang="en-US" dirty="0"/>
          </a:p>
          <a:p>
            <a:endParaRPr lang="en-US" dirty="0"/>
          </a:p>
        </p:txBody>
      </p:sp>
    </p:spTree>
    <p:extLst>
      <p:ext uri="{BB962C8B-B14F-4D97-AF65-F5344CB8AC3E}">
        <p14:creationId xmlns:p14="http://schemas.microsoft.com/office/powerpoint/2010/main" val="41931866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Effect transition="in" filter="fade">
                                      <p:cBhvr>
                                        <p:cTn id="28" dur="1000"/>
                                        <p:tgtEl>
                                          <p:spTgt spid="3">
                                            <p:txEl>
                                              <p:pRg st="3" end="3"/>
                                            </p:txEl>
                                          </p:spTgt>
                                        </p:tgtEl>
                                      </p:cBhvr>
                                    </p:animEffect>
                                    <p:anim calcmode="lin" valueType="num">
                                      <p:cBhvr>
                                        <p:cTn id="29"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9BB303-356B-49E3-A740-AC1FD32FD8BC}"/>
              </a:ext>
            </a:extLst>
          </p:cNvPr>
          <p:cNvSpPr>
            <a:spLocks noGrp="1"/>
          </p:cNvSpPr>
          <p:nvPr>
            <p:ph type="title"/>
          </p:nvPr>
        </p:nvSpPr>
        <p:spPr/>
        <p:txBody>
          <a:bodyPr/>
          <a:lstStyle/>
          <a:p>
            <a:r>
              <a:rPr lang="en-US" dirty="0"/>
              <a:t>Disclaimer</a:t>
            </a:r>
          </a:p>
        </p:txBody>
      </p:sp>
      <p:sp>
        <p:nvSpPr>
          <p:cNvPr id="3" name="Content Placeholder 2">
            <a:extLst>
              <a:ext uri="{FF2B5EF4-FFF2-40B4-BE49-F238E27FC236}">
                <a16:creationId xmlns:a16="http://schemas.microsoft.com/office/drawing/2014/main" id="{67157023-2CAD-491E-927F-655AA2E2458D}"/>
              </a:ext>
            </a:extLst>
          </p:cNvPr>
          <p:cNvSpPr>
            <a:spLocks noGrp="1"/>
          </p:cNvSpPr>
          <p:nvPr>
            <p:ph idx="1"/>
          </p:nvPr>
        </p:nvSpPr>
        <p:spPr>
          <a:xfrm>
            <a:off x="166255" y="1668907"/>
            <a:ext cx="8811489" cy="3026464"/>
          </a:xfrm>
        </p:spPr>
        <p:txBody>
          <a:bodyPr anchor="ctr"/>
          <a:lstStyle/>
          <a:p>
            <a:pPr marL="0" indent="0" algn="ctr">
              <a:buNone/>
            </a:pPr>
            <a:r>
              <a:rPr lang="en-US" dirty="0"/>
              <a:t>ARC doesn’t make Wright State compliant nor is ARC responsible to make Wright State compliant.</a:t>
            </a:r>
          </a:p>
          <a:p>
            <a:pPr marL="0" indent="0" algn="ctr">
              <a:buNone/>
            </a:pPr>
            <a:endParaRPr lang="en-US" dirty="0"/>
          </a:p>
          <a:p>
            <a:pPr marL="0" indent="0" algn="ctr">
              <a:buNone/>
            </a:pPr>
            <a:r>
              <a:rPr lang="en-US" dirty="0"/>
              <a:t>ARC doesn’t own your risks, controls, or processes nor is ARC responsible for your risks, controls, and processes</a:t>
            </a:r>
          </a:p>
          <a:p>
            <a:pPr marL="0" indent="0" algn="ctr">
              <a:buNone/>
            </a:pPr>
            <a:endParaRPr lang="en-US" dirty="0"/>
          </a:p>
          <a:p>
            <a:pPr marL="0" indent="0" algn="ctr">
              <a:buNone/>
            </a:pPr>
            <a:r>
              <a:rPr lang="en-US" sz="2000" b="1" dirty="0"/>
              <a:t>“Everyone owns their own compliance, risks, controls, and processes”</a:t>
            </a:r>
          </a:p>
        </p:txBody>
      </p:sp>
    </p:spTree>
    <p:extLst>
      <p:ext uri="{BB962C8B-B14F-4D97-AF65-F5344CB8AC3E}">
        <p14:creationId xmlns:p14="http://schemas.microsoft.com/office/powerpoint/2010/main" val="388181223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D49EFA14-ABA9-4AEA-996B-B05DAE32327C}"/>
              </a:ext>
            </a:extLst>
          </p:cNvPr>
          <p:cNvSpPr>
            <a:spLocks noGrp="1"/>
          </p:cNvSpPr>
          <p:nvPr>
            <p:ph sz="half" idx="2"/>
          </p:nvPr>
        </p:nvSpPr>
        <p:spPr>
          <a:xfrm>
            <a:off x="252248" y="1384917"/>
            <a:ext cx="2872691" cy="3324969"/>
          </a:xfrm>
        </p:spPr>
        <p:txBody>
          <a:bodyPr/>
          <a:lstStyle/>
          <a:p>
            <a:r>
              <a:rPr lang="en-US" sz="1600" dirty="0"/>
              <a:t>Internal Audit </a:t>
            </a:r>
          </a:p>
          <a:p>
            <a:endParaRPr lang="en-US" sz="1600" dirty="0"/>
          </a:p>
          <a:p>
            <a:endParaRPr lang="en-US" sz="1600" dirty="0"/>
          </a:p>
          <a:p>
            <a:endParaRPr lang="en-US" sz="1600" dirty="0"/>
          </a:p>
          <a:p>
            <a:endParaRPr lang="en-US" sz="1600" dirty="0"/>
          </a:p>
          <a:p>
            <a:r>
              <a:rPr lang="en-US" sz="1600" dirty="0"/>
              <a:t>Compliance</a:t>
            </a:r>
          </a:p>
          <a:p>
            <a:endParaRPr lang="en-US" sz="1600" dirty="0"/>
          </a:p>
          <a:p>
            <a:endParaRPr lang="en-US" sz="1600" dirty="0"/>
          </a:p>
          <a:p>
            <a:endParaRPr lang="en-US" sz="1600" dirty="0"/>
          </a:p>
          <a:p>
            <a:r>
              <a:rPr lang="en-US" sz="1600" dirty="0"/>
              <a:t>Enterprise Risk</a:t>
            </a:r>
          </a:p>
        </p:txBody>
      </p:sp>
      <p:sp>
        <p:nvSpPr>
          <p:cNvPr id="5" name="Content Placeholder 4">
            <a:extLst>
              <a:ext uri="{FF2B5EF4-FFF2-40B4-BE49-F238E27FC236}">
                <a16:creationId xmlns:a16="http://schemas.microsoft.com/office/drawing/2014/main" id="{B9AFA719-70D9-4436-B9DB-552FFD2C52F9}"/>
              </a:ext>
            </a:extLst>
          </p:cNvPr>
          <p:cNvSpPr>
            <a:spLocks noGrp="1"/>
          </p:cNvSpPr>
          <p:nvPr>
            <p:ph sz="quarter" idx="4"/>
          </p:nvPr>
        </p:nvSpPr>
        <p:spPr>
          <a:xfrm>
            <a:off x="2081049" y="1197621"/>
            <a:ext cx="6989380" cy="3512265"/>
          </a:xfrm>
        </p:spPr>
        <p:txBody>
          <a:bodyPr/>
          <a:lstStyle/>
          <a:p>
            <a:pPr>
              <a:spcBef>
                <a:spcPts val="0"/>
              </a:spcBef>
            </a:pPr>
            <a:r>
              <a:rPr lang="en-US" sz="1400" dirty="0"/>
              <a:t>Independent function through org structure. </a:t>
            </a:r>
          </a:p>
          <a:p>
            <a:pPr>
              <a:spcBef>
                <a:spcPts val="0"/>
              </a:spcBef>
            </a:pPr>
            <a:r>
              <a:rPr lang="en-US" sz="1400" dirty="0"/>
              <a:t>Focuses on controls/processes</a:t>
            </a:r>
          </a:p>
          <a:p>
            <a:pPr>
              <a:spcBef>
                <a:spcPts val="0"/>
              </a:spcBef>
            </a:pPr>
            <a:r>
              <a:rPr lang="en-US" sz="1400" dirty="0"/>
              <a:t>Considers all risks of an organization.  </a:t>
            </a:r>
          </a:p>
          <a:p>
            <a:pPr>
              <a:spcBef>
                <a:spcPts val="0"/>
              </a:spcBef>
            </a:pPr>
            <a:r>
              <a:rPr lang="en-US" sz="1400" dirty="0"/>
              <a:t>Less concerned with the external environment. </a:t>
            </a:r>
          </a:p>
          <a:p>
            <a:pPr>
              <a:spcBef>
                <a:spcPts val="0"/>
              </a:spcBef>
            </a:pPr>
            <a:r>
              <a:rPr lang="en-US" sz="1400" dirty="0"/>
              <a:t>Cares more about the means (vs ends).  </a:t>
            </a:r>
          </a:p>
          <a:p>
            <a:pPr>
              <a:spcBef>
                <a:spcPts val="0"/>
              </a:spcBef>
            </a:pPr>
            <a:endParaRPr lang="en-US" sz="1600" dirty="0"/>
          </a:p>
          <a:p>
            <a:pPr>
              <a:spcBef>
                <a:spcPts val="0"/>
              </a:spcBef>
            </a:pPr>
            <a:r>
              <a:rPr lang="en-US" sz="1400" dirty="0"/>
              <a:t>Operational function. </a:t>
            </a:r>
          </a:p>
          <a:p>
            <a:pPr>
              <a:spcBef>
                <a:spcPts val="0"/>
              </a:spcBef>
            </a:pPr>
            <a:r>
              <a:rPr lang="en-US" sz="1400" dirty="0"/>
              <a:t>Managing framework focused on oversight of compliance risks.  </a:t>
            </a:r>
          </a:p>
          <a:p>
            <a:pPr>
              <a:spcBef>
                <a:spcPts val="0"/>
              </a:spcBef>
            </a:pPr>
            <a:r>
              <a:rPr lang="en-US" sz="1400" dirty="0"/>
              <a:t>Cares more about the ends (vs means).  </a:t>
            </a:r>
          </a:p>
          <a:p>
            <a:pPr>
              <a:spcBef>
                <a:spcPts val="0"/>
              </a:spcBef>
            </a:pPr>
            <a:r>
              <a:rPr lang="en-US" sz="1400" dirty="0"/>
              <a:t>Concerned with internal and external environment. </a:t>
            </a:r>
          </a:p>
          <a:p>
            <a:pPr>
              <a:spcBef>
                <a:spcPts val="0"/>
              </a:spcBef>
            </a:pPr>
            <a:r>
              <a:rPr lang="en-US" sz="1400" dirty="0"/>
              <a:t>Independence is not required but improves the outcome of its work.</a:t>
            </a:r>
          </a:p>
          <a:p>
            <a:pPr>
              <a:spcBef>
                <a:spcPts val="0"/>
              </a:spcBef>
            </a:pPr>
            <a:endParaRPr lang="en-US" sz="1600" dirty="0"/>
          </a:p>
          <a:p>
            <a:pPr>
              <a:spcBef>
                <a:spcPts val="0"/>
              </a:spcBef>
            </a:pPr>
            <a:r>
              <a:rPr lang="en-US" sz="1400" dirty="0"/>
              <a:t>Overarching Audit and Compliance. </a:t>
            </a:r>
          </a:p>
          <a:p>
            <a:pPr>
              <a:spcBef>
                <a:spcPts val="0"/>
              </a:spcBef>
            </a:pPr>
            <a:r>
              <a:rPr lang="en-US" sz="1400" dirty="0"/>
              <a:t>Considers all risks, internal and external. </a:t>
            </a:r>
          </a:p>
          <a:p>
            <a:pPr>
              <a:spcBef>
                <a:spcPts val="0"/>
              </a:spcBef>
            </a:pPr>
            <a:r>
              <a:rPr lang="en-US" sz="1400" dirty="0"/>
              <a:t>Focuses on mitigating risks to within an acceptable organizational risk tolerance.</a:t>
            </a:r>
            <a:endParaRPr lang="en-US" sz="1200" dirty="0"/>
          </a:p>
        </p:txBody>
      </p:sp>
      <p:sp>
        <p:nvSpPr>
          <p:cNvPr id="6" name="Title 5">
            <a:extLst>
              <a:ext uri="{FF2B5EF4-FFF2-40B4-BE49-F238E27FC236}">
                <a16:creationId xmlns:a16="http://schemas.microsoft.com/office/drawing/2014/main" id="{F8BED230-F148-47B7-BDAA-B3DE9CE912BE}"/>
              </a:ext>
            </a:extLst>
          </p:cNvPr>
          <p:cNvSpPr>
            <a:spLocks noGrp="1"/>
          </p:cNvSpPr>
          <p:nvPr>
            <p:ph type="title"/>
          </p:nvPr>
        </p:nvSpPr>
        <p:spPr>
          <a:xfrm>
            <a:off x="457201" y="601796"/>
            <a:ext cx="8229600" cy="595825"/>
          </a:xfrm>
        </p:spPr>
        <p:txBody>
          <a:bodyPr/>
          <a:lstStyle/>
          <a:p>
            <a:r>
              <a:rPr lang="en-US" sz="2800" dirty="0"/>
              <a:t>ARC Functions – Differentiation</a:t>
            </a:r>
          </a:p>
        </p:txBody>
      </p:sp>
    </p:spTree>
    <p:extLst>
      <p:ext uri="{BB962C8B-B14F-4D97-AF65-F5344CB8AC3E}">
        <p14:creationId xmlns:p14="http://schemas.microsoft.com/office/powerpoint/2010/main" val="28232576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5">
                                            <p:txEl>
                                              <p:pRg st="6" end="6"/>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5">
                                            <p:txEl>
                                              <p:pRg st="7" end="7"/>
                                            </p:tx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5">
                                            <p:txEl>
                                              <p:pRg st="8" end="8"/>
                                            </p:txEl>
                                          </p:spTgt>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5">
                                            <p:txEl>
                                              <p:pRg st="9" end="9"/>
                                            </p:txEl>
                                          </p:spTgt>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grpId="0" nodeType="clickEffect">
                                  <p:stCondLst>
                                    <p:cond delay="0"/>
                                  </p:stCondLst>
                                  <p:childTnLst>
                                    <p:set>
                                      <p:cBhvr>
                                        <p:cTn id="54" dur="1" fill="hold">
                                          <p:stCondLst>
                                            <p:cond delay="0"/>
                                          </p:stCondLst>
                                        </p:cTn>
                                        <p:tgtEl>
                                          <p:spTgt spid="5">
                                            <p:txEl>
                                              <p:pRg st="10" end="10"/>
                                            </p:txEl>
                                          </p:spTgt>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grpId="0" nodeType="clickEffect">
                                  <p:stCondLst>
                                    <p:cond delay="0"/>
                                  </p:stCondLst>
                                  <p:childTnLst>
                                    <p:set>
                                      <p:cBhvr>
                                        <p:cTn id="58" dur="1" fill="hold">
                                          <p:stCondLst>
                                            <p:cond delay="0"/>
                                          </p:stCondLst>
                                        </p:cTn>
                                        <p:tgtEl>
                                          <p:spTgt spid="5">
                                            <p:txEl>
                                              <p:pRg st="12" end="12"/>
                                            </p:txEl>
                                          </p:spTgt>
                                        </p:tgtEl>
                                        <p:attrNameLst>
                                          <p:attrName>style.visibility</p:attrName>
                                        </p:attrNameLst>
                                      </p:cBhvr>
                                      <p:to>
                                        <p:strVal val="visible"/>
                                      </p:to>
                                    </p:set>
                                  </p:childTnLst>
                                </p:cTn>
                              </p:par>
                            </p:childTnLst>
                          </p:cTn>
                        </p:par>
                      </p:childTnLst>
                    </p:cTn>
                  </p:par>
                  <p:par>
                    <p:cTn id="59" fill="hold">
                      <p:stCondLst>
                        <p:cond delay="indefinite"/>
                      </p:stCondLst>
                      <p:childTnLst>
                        <p:par>
                          <p:cTn id="60" fill="hold">
                            <p:stCondLst>
                              <p:cond delay="0"/>
                            </p:stCondLst>
                            <p:childTnLst>
                              <p:par>
                                <p:cTn id="61" presetID="1" presetClass="entr" presetSubtype="0" fill="hold" grpId="0" nodeType="clickEffect">
                                  <p:stCondLst>
                                    <p:cond delay="0"/>
                                  </p:stCondLst>
                                  <p:childTnLst>
                                    <p:set>
                                      <p:cBhvr>
                                        <p:cTn id="62" dur="1" fill="hold">
                                          <p:stCondLst>
                                            <p:cond delay="0"/>
                                          </p:stCondLst>
                                        </p:cTn>
                                        <p:tgtEl>
                                          <p:spTgt spid="5">
                                            <p:txEl>
                                              <p:pRg st="13" end="13"/>
                                            </p:txEl>
                                          </p:spTgt>
                                        </p:tgtEl>
                                        <p:attrNameLst>
                                          <p:attrName>style.visibility</p:attrName>
                                        </p:attrNameLst>
                                      </p:cBhvr>
                                      <p:to>
                                        <p:strVal val="visible"/>
                                      </p:to>
                                    </p:set>
                                  </p:childTnLst>
                                </p:cTn>
                              </p:par>
                            </p:childTnLst>
                          </p:cTn>
                        </p:par>
                      </p:childTnLst>
                    </p:cTn>
                  </p:par>
                  <p:par>
                    <p:cTn id="63" fill="hold">
                      <p:stCondLst>
                        <p:cond delay="indefinite"/>
                      </p:stCondLst>
                      <p:childTnLst>
                        <p:par>
                          <p:cTn id="64" fill="hold">
                            <p:stCondLst>
                              <p:cond delay="0"/>
                            </p:stCondLst>
                            <p:childTnLst>
                              <p:par>
                                <p:cTn id="65" presetID="1" presetClass="entr" presetSubtype="0" fill="hold" grpId="0" nodeType="clickEffect">
                                  <p:stCondLst>
                                    <p:cond delay="0"/>
                                  </p:stCondLst>
                                  <p:childTnLst>
                                    <p:set>
                                      <p:cBhvr>
                                        <p:cTn id="66" dur="1" fill="hold">
                                          <p:stCondLst>
                                            <p:cond delay="0"/>
                                          </p:stCondLst>
                                        </p:cTn>
                                        <p:tgtEl>
                                          <p:spTgt spid="5">
                                            <p:txEl>
                                              <p:pRg st="14" end="1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5"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93E14CBB-B505-447B-A3C2-87ABC039C3AD}"/>
              </a:ext>
            </a:extLst>
          </p:cNvPr>
          <p:cNvSpPr>
            <a:spLocks noGrp="1"/>
          </p:cNvSpPr>
          <p:nvPr>
            <p:ph type="body" idx="1"/>
          </p:nvPr>
        </p:nvSpPr>
        <p:spPr>
          <a:xfrm>
            <a:off x="95004" y="1174210"/>
            <a:ext cx="3022270" cy="479822"/>
          </a:xfrm>
        </p:spPr>
        <p:txBody>
          <a:bodyPr anchor="ctr"/>
          <a:lstStyle/>
          <a:p>
            <a:pPr algn="ctr"/>
            <a:r>
              <a:rPr lang="en-US" dirty="0"/>
              <a:t>Internal Audit</a:t>
            </a:r>
          </a:p>
        </p:txBody>
      </p:sp>
      <p:sp>
        <p:nvSpPr>
          <p:cNvPr id="3" name="Content Placeholder 2">
            <a:extLst>
              <a:ext uri="{FF2B5EF4-FFF2-40B4-BE49-F238E27FC236}">
                <a16:creationId xmlns:a16="http://schemas.microsoft.com/office/drawing/2014/main" id="{2B6CD6C1-78E7-4475-B21A-8BA6544F9B15}"/>
              </a:ext>
            </a:extLst>
          </p:cNvPr>
          <p:cNvSpPr>
            <a:spLocks noGrp="1"/>
          </p:cNvSpPr>
          <p:nvPr>
            <p:ph sz="half" idx="2"/>
          </p:nvPr>
        </p:nvSpPr>
        <p:spPr>
          <a:xfrm>
            <a:off x="457200" y="1654032"/>
            <a:ext cx="2660073" cy="3055854"/>
          </a:xfrm>
        </p:spPr>
        <p:txBody>
          <a:bodyPr/>
          <a:lstStyle/>
          <a:p>
            <a:r>
              <a:rPr lang="en-US" dirty="0"/>
              <a:t>Audits</a:t>
            </a:r>
          </a:p>
          <a:p>
            <a:r>
              <a:rPr lang="en-US" dirty="0"/>
              <a:t>Consulting</a:t>
            </a:r>
          </a:p>
          <a:p>
            <a:r>
              <a:rPr lang="en-US" dirty="0"/>
              <a:t>Risk evaluation</a:t>
            </a:r>
          </a:p>
          <a:p>
            <a:r>
              <a:rPr lang="en-US" dirty="0"/>
              <a:t>Control assessment</a:t>
            </a:r>
          </a:p>
          <a:p>
            <a:r>
              <a:rPr lang="en-US" dirty="0"/>
              <a:t>Investigations</a:t>
            </a:r>
          </a:p>
          <a:p>
            <a:r>
              <a:rPr lang="en-US" dirty="0"/>
              <a:t>Offer advice even when not requested</a:t>
            </a:r>
          </a:p>
        </p:txBody>
      </p:sp>
      <p:sp>
        <p:nvSpPr>
          <p:cNvPr id="4" name="Text Placeholder 3">
            <a:extLst>
              <a:ext uri="{FF2B5EF4-FFF2-40B4-BE49-F238E27FC236}">
                <a16:creationId xmlns:a16="http://schemas.microsoft.com/office/drawing/2014/main" id="{9CD36F50-44AD-47D5-930B-2A3BE17EAE68}"/>
              </a:ext>
            </a:extLst>
          </p:cNvPr>
          <p:cNvSpPr>
            <a:spLocks noGrp="1"/>
          </p:cNvSpPr>
          <p:nvPr>
            <p:ph type="body" sz="quarter" idx="3"/>
          </p:nvPr>
        </p:nvSpPr>
        <p:spPr>
          <a:xfrm>
            <a:off x="5903471" y="1171259"/>
            <a:ext cx="2547258" cy="479822"/>
          </a:xfrm>
        </p:spPr>
        <p:txBody>
          <a:bodyPr anchor="ctr"/>
          <a:lstStyle/>
          <a:p>
            <a:pPr algn="ctr"/>
            <a:r>
              <a:rPr lang="en-US" dirty="0"/>
              <a:t>Compliance</a:t>
            </a:r>
          </a:p>
        </p:txBody>
      </p:sp>
      <p:sp>
        <p:nvSpPr>
          <p:cNvPr id="5" name="Content Placeholder 4">
            <a:extLst>
              <a:ext uri="{FF2B5EF4-FFF2-40B4-BE49-F238E27FC236}">
                <a16:creationId xmlns:a16="http://schemas.microsoft.com/office/drawing/2014/main" id="{DDB7A408-EA6F-4B53-B2B2-7CD05307F906}"/>
              </a:ext>
            </a:extLst>
          </p:cNvPr>
          <p:cNvSpPr>
            <a:spLocks noGrp="1"/>
          </p:cNvSpPr>
          <p:nvPr>
            <p:ph sz="quarter" idx="4"/>
          </p:nvPr>
        </p:nvSpPr>
        <p:spPr>
          <a:xfrm>
            <a:off x="6139543" y="1654032"/>
            <a:ext cx="2547258" cy="3055854"/>
          </a:xfrm>
        </p:spPr>
        <p:txBody>
          <a:bodyPr/>
          <a:lstStyle/>
          <a:p>
            <a:r>
              <a:rPr lang="en-US" dirty="0"/>
              <a:t>Hotline oversight (</a:t>
            </a:r>
            <a:r>
              <a:rPr lang="en-US" dirty="0" err="1"/>
              <a:t>EthicsPoint</a:t>
            </a:r>
            <a:r>
              <a:rPr lang="en-US" dirty="0"/>
              <a:t>)</a:t>
            </a:r>
          </a:p>
          <a:p>
            <a:r>
              <a:rPr lang="en-US" dirty="0"/>
              <a:t>Investigations</a:t>
            </a:r>
          </a:p>
          <a:p>
            <a:r>
              <a:rPr lang="en-US" dirty="0"/>
              <a:t>Guidance implementation assistance</a:t>
            </a:r>
          </a:p>
          <a:p>
            <a:r>
              <a:rPr lang="en-US" dirty="0"/>
              <a:t>Process and function reviews</a:t>
            </a:r>
          </a:p>
          <a:p>
            <a:r>
              <a:rPr lang="en-US" dirty="0"/>
              <a:t>Consulting</a:t>
            </a:r>
          </a:p>
          <a:p>
            <a:r>
              <a:rPr lang="en-US" dirty="0"/>
              <a:t>Advice</a:t>
            </a:r>
          </a:p>
          <a:p>
            <a:endParaRPr lang="en-US" dirty="0"/>
          </a:p>
        </p:txBody>
      </p:sp>
      <p:sp>
        <p:nvSpPr>
          <p:cNvPr id="6" name="Title 5">
            <a:extLst>
              <a:ext uri="{FF2B5EF4-FFF2-40B4-BE49-F238E27FC236}">
                <a16:creationId xmlns:a16="http://schemas.microsoft.com/office/drawing/2014/main" id="{5FAA448D-FDC1-484F-929F-1F2694D7D3EF}"/>
              </a:ext>
            </a:extLst>
          </p:cNvPr>
          <p:cNvSpPr>
            <a:spLocks noGrp="1"/>
          </p:cNvSpPr>
          <p:nvPr>
            <p:ph type="title"/>
          </p:nvPr>
        </p:nvSpPr>
        <p:spPr>
          <a:xfrm>
            <a:off x="457201" y="518910"/>
            <a:ext cx="8229600" cy="596807"/>
          </a:xfrm>
        </p:spPr>
        <p:txBody>
          <a:bodyPr/>
          <a:lstStyle/>
          <a:p>
            <a:r>
              <a:rPr lang="en-US" dirty="0"/>
              <a:t>Activities of Each Function</a:t>
            </a:r>
          </a:p>
        </p:txBody>
      </p:sp>
      <p:sp>
        <p:nvSpPr>
          <p:cNvPr id="9" name="TextBox 8">
            <a:extLst>
              <a:ext uri="{FF2B5EF4-FFF2-40B4-BE49-F238E27FC236}">
                <a16:creationId xmlns:a16="http://schemas.microsoft.com/office/drawing/2014/main" id="{FC9905F3-F9AB-4076-AA46-7F7FEDBB75D8}"/>
              </a:ext>
            </a:extLst>
          </p:cNvPr>
          <p:cNvSpPr txBox="1"/>
          <p:nvPr/>
        </p:nvSpPr>
        <p:spPr>
          <a:xfrm>
            <a:off x="3117274" y="1654031"/>
            <a:ext cx="3022270" cy="3254299"/>
          </a:xfrm>
          <a:prstGeom prst="rect">
            <a:avLst/>
          </a:prstGeom>
        </p:spPr>
        <p:txBody>
          <a:bodyPr/>
          <a:lstStyle>
            <a:lvl1pPr marL="257175" indent="-257175" defTabSz="342900">
              <a:spcBef>
                <a:spcPct val="20000"/>
              </a:spcBef>
              <a:buFont typeface="Arial"/>
              <a:buChar char="•"/>
              <a:defRPr sz="1800">
                <a:latin typeface="Arial"/>
                <a:cs typeface="Arial"/>
              </a:defRPr>
            </a:lvl1pPr>
            <a:lvl2pPr marL="557213" indent="-214313" defTabSz="342900">
              <a:spcBef>
                <a:spcPct val="20000"/>
              </a:spcBef>
              <a:buFont typeface="Arial"/>
              <a:buChar char="–"/>
              <a:defRPr sz="1500">
                <a:latin typeface="Arial"/>
                <a:cs typeface="Arial"/>
              </a:defRPr>
            </a:lvl2pPr>
            <a:lvl3pPr marL="857250" indent="-171450" defTabSz="342900">
              <a:spcBef>
                <a:spcPct val="20000"/>
              </a:spcBef>
              <a:buFont typeface="Arial"/>
              <a:buChar char="•"/>
              <a:defRPr>
                <a:latin typeface="Arial"/>
                <a:cs typeface="Arial"/>
              </a:defRPr>
            </a:lvl3pPr>
            <a:lvl4pPr marL="1200150" indent="-171450" defTabSz="342900">
              <a:spcBef>
                <a:spcPct val="20000"/>
              </a:spcBef>
              <a:buFont typeface="Arial"/>
              <a:buChar char="–"/>
              <a:defRPr sz="1200">
                <a:latin typeface="Arial"/>
                <a:cs typeface="Arial"/>
              </a:defRPr>
            </a:lvl4pPr>
            <a:lvl5pPr marL="1543050" indent="-171450" defTabSz="342900">
              <a:spcBef>
                <a:spcPct val="20000"/>
              </a:spcBef>
              <a:buFont typeface="Arial"/>
              <a:buChar char="»"/>
              <a:defRPr sz="1200">
                <a:latin typeface="Arial"/>
                <a:cs typeface="Arial"/>
              </a:defRPr>
            </a:lvl5pPr>
            <a:lvl6pPr marL="1885950" indent="-171450" defTabSz="342900">
              <a:spcBef>
                <a:spcPct val="20000"/>
              </a:spcBef>
              <a:buFont typeface="Arial"/>
              <a:buChar char="•"/>
              <a:defRPr sz="1200"/>
            </a:lvl6pPr>
            <a:lvl7pPr marL="2228850" indent="-171450" defTabSz="342900">
              <a:spcBef>
                <a:spcPct val="20000"/>
              </a:spcBef>
              <a:buFont typeface="Arial"/>
              <a:buChar char="•"/>
              <a:defRPr sz="1200"/>
            </a:lvl7pPr>
            <a:lvl8pPr marL="2571750" indent="-171450" defTabSz="342900">
              <a:spcBef>
                <a:spcPct val="20000"/>
              </a:spcBef>
              <a:buFont typeface="Arial"/>
              <a:buChar char="•"/>
              <a:defRPr sz="1200"/>
            </a:lvl8pPr>
            <a:lvl9pPr marL="2914650" indent="-171450" defTabSz="342900">
              <a:spcBef>
                <a:spcPct val="20000"/>
              </a:spcBef>
              <a:buFont typeface="Arial"/>
              <a:buChar char="•"/>
              <a:defRPr sz="1200"/>
            </a:lvl9pPr>
          </a:lstStyle>
          <a:p>
            <a:r>
              <a:rPr lang="en-US" dirty="0"/>
              <a:t>Risk strategy</a:t>
            </a:r>
          </a:p>
          <a:p>
            <a:r>
              <a:rPr lang="en-US" dirty="0"/>
              <a:t>Risk Tolerance Consideration Risk assessment</a:t>
            </a:r>
          </a:p>
          <a:p>
            <a:r>
              <a:rPr lang="en-US" dirty="0"/>
              <a:t>Risk identification</a:t>
            </a:r>
          </a:p>
          <a:p>
            <a:r>
              <a:rPr lang="en-US" dirty="0"/>
              <a:t>Risk prioritization</a:t>
            </a:r>
          </a:p>
          <a:p>
            <a:r>
              <a:rPr lang="en-US" dirty="0"/>
              <a:t>Insurance assistance</a:t>
            </a:r>
          </a:p>
          <a:p>
            <a:r>
              <a:rPr lang="en-US" dirty="0"/>
              <a:t>Insurance claims assistance</a:t>
            </a:r>
          </a:p>
        </p:txBody>
      </p:sp>
      <p:sp>
        <p:nvSpPr>
          <p:cNvPr id="10" name="TextBox 9">
            <a:extLst>
              <a:ext uri="{FF2B5EF4-FFF2-40B4-BE49-F238E27FC236}">
                <a16:creationId xmlns:a16="http://schemas.microsoft.com/office/drawing/2014/main" id="{A8859566-A940-4BDC-B32A-D549AC0C9C4F}"/>
              </a:ext>
            </a:extLst>
          </p:cNvPr>
          <p:cNvSpPr txBox="1"/>
          <p:nvPr/>
        </p:nvSpPr>
        <p:spPr>
          <a:xfrm>
            <a:off x="3004458" y="1174208"/>
            <a:ext cx="2660073" cy="479822"/>
          </a:xfrm>
          <a:prstGeom prst="rect">
            <a:avLst/>
          </a:prstGeom>
        </p:spPr>
        <p:txBody>
          <a:bodyPr anchor="ctr"/>
          <a:lstStyle>
            <a:lvl1pPr indent="0" defTabSz="342900">
              <a:spcBef>
                <a:spcPct val="20000"/>
              </a:spcBef>
              <a:buFont typeface="Arial"/>
              <a:buNone/>
              <a:defRPr sz="1800" b="1">
                <a:latin typeface="Arial"/>
                <a:cs typeface="Arial"/>
              </a:defRPr>
            </a:lvl1pPr>
            <a:lvl2pPr marL="342900" indent="0" defTabSz="342900">
              <a:spcBef>
                <a:spcPct val="20000"/>
              </a:spcBef>
              <a:buFont typeface="Arial"/>
              <a:buNone/>
              <a:defRPr sz="1500" b="1">
                <a:latin typeface="Arial"/>
                <a:cs typeface="Arial"/>
              </a:defRPr>
            </a:lvl2pPr>
            <a:lvl3pPr marL="685800" indent="0" defTabSz="342900">
              <a:spcBef>
                <a:spcPct val="20000"/>
              </a:spcBef>
              <a:buFont typeface="Arial"/>
              <a:buNone/>
              <a:defRPr b="1">
                <a:latin typeface="Arial"/>
                <a:cs typeface="Arial"/>
              </a:defRPr>
            </a:lvl3pPr>
            <a:lvl4pPr marL="1028700" indent="0" defTabSz="342900">
              <a:spcBef>
                <a:spcPct val="20000"/>
              </a:spcBef>
              <a:buFont typeface="Arial"/>
              <a:buNone/>
              <a:defRPr sz="1200" b="1">
                <a:latin typeface="Arial"/>
                <a:cs typeface="Arial"/>
              </a:defRPr>
            </a:lvl4pPr>
            <a:lvl5pPr marL="1371600" indent="0" defTabSz="342900">
              <a:spcBef>
                <a:spcPct val="20000"/>
              </a:spcBef>
              <a:buFont typeface="Arial"/>
              <a:buNone/>
              <a:defRPr sz="1200" b="1">
                <a:latin typeface="Arial"/>
                <a:cs typeface="Arial"/>
              </a:defRPr>
            </a:lvl5pPr>
            <a:lvl6pPr marL="1714500" indent="0" defTabSz="342900">
              <a:spcBef>
                <a:spcPct val="20000"/>
              </a:spcBef>
              <a:buFont typeface="Arial"/>
              <a:buNone/>
              <a:defRPr sz="1200" b="1"/>
            </a:lvl6pPr>
            <a:lvl7pPr marL="2057400" indent="0" defTabSz="342900">
              <a:spcBef>
                <a:spcPct val="20000"/>
              </a:spcBef>
              <a:buFont typeface="Arial"/>
              <a:buNone/>
              <a:defRPr sz="1200" b="1"/>
            </a:lvl7pPr>
            <a:lvl8pPr marL="2400300" indent="0" defTabSz="342900">
              <a:spcBef>
                <a:spcPct val="20000"/>
              </a:spcBef>
              <a:buFont typeface="Arial"/>
              <a:buNone/>
              <a:defRPr sz="1200" b="1"/>
            </a:lvl8pPr>
            <a:lvl9pPr marL="2743200" indent="0" defTabSz="342900">
              <a:spcBef>
                <a:spcPct val="20000"/>
              </a:spcBef>
              <a:buFont typeface="Arial"/>
              <a:buNone/>
              <a:defRPr sz="1200" b="1"/>
            </a:lvl9pPr>
          </a:lstStyle>
          <a:p>
            <a:pPr algn="ctr"/>
            <a:r>
              <a:rPr lang="en-US" dirty="0"/>
              <a:t>Enterprise Risk</a:t>
            </a:r>
          </a:p>
        </p:txBody>
      </p:sp>
    </p:spTree>
    <p:extLst>
      <p:ext uri="{BB962C8B-B14F-4D97-AF65-F5344CB8AC3E}">
        <p14:creationId xmlns:p14="http://schemas.microsoft.com/office/powerpoint/2010/main" val="201662544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A3B4D1-03B2-46B9-831F-8478161749E3}"/>
              </a:ext>
            </a:extLst>
          </p:cNvPr>
          <p:cNvSpPr>
            <a:spLocks noGrp="1"/>
          </p:cNvSpPr>
          <p:nvPr>
            <p:ph type="title"/>
          </p:nvPr>
        </p:nvSpPr>
        <p:spPr/>
        <p:txBody>
          <a:bodyPr/>
          <a:lstStyle/>
          <a:p>
            <a:r>
              <a:rPr lang="en-US" dirty="0"/>
              <a:t>Got It. What Should I Do Now?</a:t>
            </a:r>
          </a:p>
        </p:txBody>
      </p:sp>
      <p:sp>
        <p:nvSpPr>
          <p:cNvPr id="3" name="Content Placeholder 2">
            <a:extLst>
              <a:ext uri="{FF2B5EF4-FFF2-40B4-BE49-F238E27FC236}">
                <a16:creationId xmlns:a16="http://schemas.microsoft.com/office/drawing/2014/main" id="{039B0EDC-9570-4D40-900D-4B601BD54B2A}"/>
              </a:ext>
            </a:extLst>
          </p:cNvPr>
          <p:cNvSpPr>
            <a:spLocks noGrp="1"/>
          </p:cNvSpPr>
          <p:nvPr>
            <p:ph idx="1"/>
          </p:nvPr>
        </p:nvSpPr>
        <p:spPr>
          <a:xfrm>
            <a:off x="457200" y="1437825"/>
            <a:ext cx="8229600" cy="3481016"/>
          </a:xfrm>
        </p:spPr>
        <p:txBody>
          <a:bodyPr/>
          <a:lstStyle/>
          <a:p>
            <a:r>
              <a:rPr lang="en-US" dirty="0"/>
              <a:t>Ask questions – if you do not understand something, ask</a:t>
            </a:r>
          </a:p>
          <a:p>
            <a:r>
              <a:rPr lang="en-US" dirty="0"/>
              <a:t>Raise concerns – report issues</a:t>
            </a:r>
          </a:p>
          <a:p>
            <a:pPr lvl="1"/>
            <a:r>
              <a:rPr lang="en-US" dirty="0"/>
              <a:t>Anonymous Reporting available through EthicsPoint (find it on the ARC pages or search on wright.edu)</a:t>
            </a:r>
          </a:p>
          <a:p>
            <a:pPr lvl="1"/>
            <a:r>
              <a:rPr lang="en-US" dirty="0"/>
              <a:t>Non-retaliation policies for good faith reporting in effect</a:t>
            </a:r>
          </a:p>
          <a:p>
            <a:r>
              <a:rPr lang="en-US" dirty="0"/>
              <a:t>Know your business and potential indicators of issues</a:t>
            </a:r>
          </a:p>
          <a:p>
            <a:r>
              <a:rPr lang="en-US" dirty="0"/>
              <a:t>Understand the regulations affecting your function</a:t>
            </a:r>
          </a:p>
          <a:p>
            <a:r>
              <a:rPr lang="en-US" dirty="0"/>
              <a:t>Remember, “Everyone owns their own compliance, risks, controls, and processes”</a:t>
            </a:r>
          </a:p>
          <a:p>
            <a:endParaRPr lang="en-US" dirty="0"/>
          </a:p>
        </p:txBody>
      </p:sp>
    </p:spTree>
    <p:extLst>
      <p:ext uri="{BB962C8B-B14F-4D97-AF65-F5344CB8AC3E}">
        <p14:creationId xmlns:p14="http://schemas.microsoft.com/office/powerpoint/2010/main" val="202146427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D170F1-D9D9-7449-8850-D9ECDF0EB961}"/>
              </a:ext>
            </a:extLst>
          </p:cNvPr>
          <p:cNvSpPr>
            <a:spLocks noGrp="1"/>
          </p:cNvSpPr>
          <p:nvPr>
            <p:ph type="ctrTitle"/>
          </p:nvPr>
        </p:nvSpPr>
        <p:spPr/>
        <p:txBody>
          <a:bodyPr anchor="ctr"/>
          <a:lstStyle/>
          <a:p>
            <a:pPr algn="ctr"/>
            <a:r>
              <a:rPr lang="en-US" dirty="0"/>
              <a:t>Questions?</a:t>
            </a:r>
          </a:p>
        </p:txBody>
      </p:sp>
      <p:sp>
        <p:nvSpPr>
          <p:cNvPr id="3" name="Subtitle 2">
            <a:extLst>
              <a:ext uri="{FF2B5EF4-FFF2-40B4-BE49-F238E27FC236}">
                <a16:creationId xmlns:a16="http://schemas.microsoft.com/office/drawing/2014/main" id="{CE72B1C3-6B4A-D249-9CD6-0F21A53001B6}"/>
              </a:ext>
            </a:extLst>
          </p:cNvPr>
          <p:cNvSpPr>
            <a:spLocks noGrp="1"/>
          </p:cNvSpPr>
          <p:nvPr>
            <p:ph type="subTitle" idx="1"/>
          </p:nvPr>
        </p:nvSpPr>
        <p:spPr/>
        <p:txBody>
          <a:bodyPr/>
          <a:lstStyle/>
          <a:p>
            <a:endParaRPr lang="en-US"/>
          </a:p>
        </p:txBody>
      </p:sp>
    </p:spTree>
    <p:extLst>
      <p:ext uri="{BB962C8B-B14F-4D97-AF65-F5344CB8AC3E}">
        <p14:creationId xmlns:p14="http://schemas.microsoft.com/office/powerpoint/2010/main" val="3888764009"/>
      </p:ext>
    </p:extLst>
  </p:cSld>
  <p:clrMapOvr>
    <a:masterClrMapping/>
  </p:clrMapOvr>
</p:sld>
</file>

<file path=ppt/theme/theme1.xml><?xml version="1.0" encoding="utf-8"?>
<a:theme xmlns:a="http://schemas.openxmlformats.org/drawingml/2006/main" name="Cover Slide Option 1 (includes title slide, title/author slide, and ending slid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Cover Slide Option 2 (includes title slide, title/author slide, and ending slid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Cover Slide Option 3 (includes title slide, title/author slide, and ending slid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Cover Slide Option 4 (includes title slide, title/author slide, and ending slid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5.xml><?xml version="1.0" encoding="utf-8"?>
<a:theme xmlns:a="http://schemas.openxmlformats.org/drawingml/2006/main" name="Cover Slide Option 5 (includes title slide, title/author slide, and ending slid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6.xml><?xml version="1.0" encoding="utf-8"?>
<a:theme xmlns:a="http://schemas.openxmlformats.org/drawingml/2006/main" name="Cover Slide Option 6 (includes title slide and ending slid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7.xml><?xml version="1.0" encoding="utf-8"?>
<a:theme xmlns:a="http://schemas.openxmlformats.org/drawingml/2006/main" name="Inside Slide Option 2 (includes different content layouts)">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8.xml><?xml version="1.0" encoding="utf-8"?>
<a:theme xmlns:a="http://schemas.openxmlformats.org/drawingml/2006/main" name="Inside Slide Option 1 (includes different content layouts)">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9.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74156</TotalTime>
  <Words>738</Words>
  <Application>Microsoft Office PowerPoint</Application>
  <PresentationFormat>On-screen Show (16:9)</PresentationFormat>
  <Paragraphs>86</Paragraphs>
  <Slides>8</Slides>
  <Notes>6</Notes>
  <HiddenSlides>0</HiddenSlides>
  <MMClips>0</MMClips>
  <ScaleCrop>false</ScaleCrop>
  <HeadingPairs>
    <vt:vector size="6" baseType="variant">
      <vt:variant>
        <vt:lpstr>Fonts Used</vt:lpstr>
      </vt:variant>
      <vt:variant>
        <vt:i4>2</vt:i4>
      </vt:variant>
      <vt:variant>
        <vt:lpstr>Theme</vt:lpstr>
      </vt:variant>
      <vt:variant>
        <vt:i4>8</vt:i4>
      </vt:variant>
      <vt:variant>
        <vt:lpstr>Slide Titles</vt:lpstr>
      </vt:variant>
      <vt:variant>
        <vt:i4>8</vt:i4>
      </vt:variant>
    </vt:vector>
  </HeadingPairs>
  <TitlesOfParts>
    <vt:vector size="18" baseType="lpstr">
      <vt:lpstr>Arial</vt:lpstr>
      <vt:lpstr>Calibri</vt:lpstr>
      <vt:lpstr>Cover Slide Option 1 (includes title slide, title/author slide, and ending slide)</vt:lpstr>
      <vt:lpstr>Cover Slide Option 2 (includes title slide, title/author slide, and ending slide)</vt:lpstr>
      <vt:lpstr>Cover Slide Option 3 (includes title slide, title/author slide, and ending slide)</vt:lpstr>
      <vt:lpstr>Cover Slide Option 4 (includes title slide, title/author slide, and ending slide)</vt:lpstr>
      <vt:lpstr>Cover Slide Option 5 (includes title slide, title/author slide, and ending slide)</vt:lpstr>
      <vt:lpstr>Cover Slide Option 6 (includes title slide and ending slide)</vt:lpstr>
      <vt:lpstr>Inside Slide Option 2 (includes different content layouts)</vt:lpstr>
      <vt:lpstr>Inside Slide Option 1 (includes different content layouts)</vt:lpstr>
      <vt:lpstr>Office of Internal Audit Enterprise Risk, and Institutional Compliance …aka ARC</vt:lpstr>
      <vt:lpstr>Key Functions and Contacts for Discussion Today</vt:lpstr>
      <vt:lpstr>Purpose</vt:lpstr>
      <vt:lpstr>Disclaimer</vt:lpstr>
      <vt:lpstr>ARC Functions – Differentiation</vt:lpstr>
      <vt:lpstr>Activities of Each Function</vt:lpstr>
      <vt:lpstr>Got It. What Should I Do Now?</vt:lpstr>
      <vt:lpstr>Questions?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Earnest-Reitmann, Amanda J.</dc:creator>
  <cp:lastModifiedBy>University Compliance, .</cp:lastModifiedBy>
  <cp:revision>89</cp:revision>
  <dcterms:created xsi:type="dcterms:W3CDTF">2018-09-19T20:02:44Z</dcterms:created>
  <dcterms:modified xsi:type="dcterms:W3CDTF">2024-03-21T13:23:06Z</dcterms:modified>
</cp:coreProperties>
</file>