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4387175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A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4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2244726"/>
            <a:ext cx="18290381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7204076"/>
            <a:ext cx="18290381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5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52072" y="730250"/>
            <a:ext cx="525848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618" y="730250"/>
            <a:ext cx="15470614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7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2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7" y="3419477"/>
            <a:ext cx="21033938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7" y="9178927"/>
            <a:ext cx="21033938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43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61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6008" y="3651250"/>
            <a:ext cx="10364549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26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730251"/>
            <a:ext cx="21033938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6" y="3362326"/>
            <a:ext cx="10316917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6" y="5010150"/>
            <a:ext cx="103169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3362326"/>
            <a:ext cx="1036772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5010150"/>
            <a:ext cx="1036772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1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5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974851"/>
            <a:ext cx="1234600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0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914400"/>
            <a:ext cx="7865498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7726" y="1974851"/>
            <a:ext cx="1234600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4114800"/>
            <a:ext cx="7865498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0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730251"/>
            <a:ext cx="21033938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3651250"/>
            <a:ext cx="21033938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2BB06-72E3-BA4E-8058-0A9BBBDC5688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12712701"/>
            <a:ext cx="823067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12712701"/>
            <a:ext cx="548711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D26A3-E344-8F46-B95B-F47894561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3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823564B-BC40-4289-BEDB-0F31B15EF3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177" t="74231" b="8589"/>
          <a:stretch/>
        </p:blipFill>
        <p:spPr>
          <a:xfrm>
            <a:off x="0" y="3042138"/>
            <a:ext cx="24387175" cy="1014288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3B4F5A3-29E1-4B4F-B027-6747105CE0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2564"/>
          <a:stretch/>
        </p:blipFill>
        <p:spPr>
          <a:xfrm>
            <a:off x="6508921" y="668215"/>
            <a:ext cx="10595610" cy="23915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D00350-CF85-43D5-A857-8C3385C56E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585" b="92587"/>
          <a:stretch/>
        </p:blipFill>
        <p:spPr>
          <a:xfrm>
            <a:off x="1587" y="641388"/>
            <a:ext cx="6507334" cy="10168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9019B2C-F3AF-41F4-954F-5F641E3B3F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615" r="12484" b="92587"/>
          <a:stretch/>
        </p:blipFill>
        <p:spPr>
          <a:xfrm>
            <a:off x="17086602" y="652528"/>
            <a:ext cx="7300573" cy="101680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0660494-3F1E-42F5-9767-BE7494CA61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349" t="74231" r="11200" b="8589"/>
          <a:stretch/>
        </p:blipFill>
        <p:spPr>
          <a:xfrm>
            <a:off x="16817601" y="1575183"/>
            <a:ext cx="7569574" cy="822687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964F1C8-7E6A-4684-8E91-4F5B170100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8177" t="74231" b="8589"/>
          <a:stretch/>
        </p:blipFill>
        <p:spPr>
          <a:xfrm>
            <a:off x="1587" y="1651748"/>
            <a:ext cx="7187614" cy="82268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800C13-2A6F-4B7E-983E-8BDCC1F6C4B6}"/>
              </a:ext>
            </a:extLst>
          </p:cNvPr>
          <p:cNvSpPr txBox="1"/>
          <p:nvPr/>
        </p:nvSpPr>
        <p:spPr>
          <a:xfrm>
            <a:off x="5658143" y="9319326"/>
            <a:ext cx="1297744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98AF79"/>
                </a:solidFill>
                <a:latin typeface="Berlin Sans FB Demi" panose="020E0802020502020306" pitchFamily="34" charset="0"/>
              </a:rPr>
              <a:t>Tuesday, April 23</a:t>
            </a:r>
            <a:r>
              <a:rPr lang="en-US" sz="6600" baseline="30000" dirty="0">
                <a:solidFill>
                  <a:srgbClr val="98AF79"/>
                </a:solidFill>
                <a:latin typeface="Berlin Sans FB Demi" panose="020E0802020502020306" pitchFamily="34" charset="0"/>
              </a:rPr>
              <a:t>rd</a:t>
            </a:r>
            <a:r>
              <a:rPr lang="en-US" sz="6600" dirty="0">
                <a:solidFill>
                  <a:srgbClr val="98AF79"/>
                </a:solidFill>
                <a:latin typeface="Berlin Sans FB Demi" panose="020E0802020502020306" pitchFamily="34" charset="0"/>
              </a:rPr>
              <a:t> </a:t>
            </a:r>
          </a:p>
          <a:p>
            <a:pPr algn="ctr"/>
            <a:r>
              <a:rPr lang="en-US" sz="6600" dirty="0">
                <a:solidFill>
                  <a:srgbClr val="98AF79"/>
                </a:solidFill>
                <a:latin typeface="Berlin Sans FB Demi" panose="020E0802020502020306" pitchFamily="34" charset="0"/>
              </a:rPr>
              <a:t>12:00 pm - </a:t>
            </a:r>
            <a:r>
              <a:rPr lang="en-US" sz="6600">
                <a:solidFill>
                  <a:srgbClr val="98AF79"/>
                </a:solidFill>
                <a:latin typeface="Berlin Sans FB Demi" panose="020E0802020502020306" pitchFamily="34" charset="0"/>
              </a:rPr>
              <a:t>2:00 pm</a:t>
            </a:r>
          </a:p>
          <a:p>
            <a:pPr algn="ctr"/>
            <a:endParaRPr lang="en-US" sz="1400" dirty="0">
              <a:solidFill>
                <a:srgbClr val="98AF79"/>
              </a:solidFill>
              <a:latin typeface="Berlin Sans FB Demi" panose="020E0802020502020306" pitchFamily="34" charset="0"/>
            </a:endParaRPr>
          </a:p>
          <a:p>
            <a:pPr algn="ctr"/>
            <a:r>
              <a:rPr lang="en-US" sz="6600" dirty="0">
                <a:solidFill>
                  <a:srgbClr val="98AF79"/>
                </a:solidFill>
                <a:latin typeface="Berlin Sans FB Demi" panose="020E0802020502020306" pitchFamily="34" charset="0"/>
              </a:rPr>
              <a:t>2555 University Blvd. - Suite 210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E45AF2-B47D-4C3F-8C33-D672D2BD2EF2}"/>
              </a:ext>
            </a:extLst>
          </p:cNvPr>
          <p:cNvSpPr txBox="1"/>
          <p:nvPr/>
        </p:nvSpPr>
        <p:spPr>
          <a:xfrm>
            <a:off x="5658143" y="4475281"/>
            <a:ext cx="135017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Berlin Sans FB Demi" panose="020E0802020502020306" pitchFamily="34" charset="0"/>
              </a:rPr>
              <a:t>Destress with Bunnies</a:t>
            </a:r>
          </a:p>
          <a:p>
            <a:pPr algn="ctr"/>
            <a:r>
              <a:rPr lang="en-US" sz="8000" dirty="0">
                <a:solidFill>
                  <a:schemeClr val="bg1"/>
                </a:solidFill>
                <a:latin typeface="Berlin Sans FB Demi" panose="020E0802020502020306" pitchFamily="34" charset="0"/>
              </a:rPr>
              <a:t>during Exam Week </a:t>
            </a:r>
          </a:p>
          <a:p>
            <a:pPr algn="ctr"/>
            <a:endParaRPr lang="en-US" sz="2000" dirty="0">
              <a:solidFill>
                <a:schemeClr val="bg1"/>
              </a:solidFill>
              <a:latin typeface="Berlin Sans FB Demi" panose="020E0802020502020306" pitchFamily="34" charset="0"/>
            </a:endParaRPr>
          </a:p>
          <a:p>
            <a:pPr algn="ctr"/>
            <a:r>
              <a:rPr lang="en-US" sz="8000" dirty="0">
                <a:solidFill>
                  <a:schemeClr val="bg1"/>
                </a:solidFill>
                <a:latin typeface="Berlin Sans FB Demi" panose="020E0802020502020306" pitchFamily="34" charset="0"/>
              </a:rPr>
              <a:t>Free snacks &amp; prizes!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13F726-63D1-43C3-8EA2-C6DEFCFC0BE9}"/>
              </a:ext>
            </a:extLst>
          </p:cNvPr>
          <p:cNvSpPr txBox="1"/>
          <p:nvPr/>
        </p:nvSpPr>
        <p:spPr>
          <a:xfrm>
            <a:off x="1587" y="2896960"/>
            <a:ext cx="24384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98AF79"/>
                </a:solidFill>
                <a:latin typeface="Berlin Sans FB Demi" panose="020E0802020502020306" pitchFamily="34" charset="0"/>
              </a:rPr>
              <a:t>Department of Population &amp; Public Health Sciences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756B085-FBFD-485F-AC2B-1CB4263BAB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452" r="10093" b="92587"/>
          <a:stretch/>
        </p:blipFill>
        <p:spPr>
          <a:xfrm>
            <a:off x="6461743" y="650630"/>
            <a:ext cx="1107831" cy="101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2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34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Berlin Sans FB Demi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Earnest-Reitmann, Amanda J.</dc:creator>
  <cp:lastModifiedBy>Marker, Laura</cp:lastModifiedBy>
  <cp:revision>11</cp:revision>
  <dcterms:created xsi:type="dcterms:W3CDTF">2021-12-07T17:44:41Z</dcterms:created>
  <dcterms:modified xsi:type="dcterms:W3CDTF">2024-04-05T18:46:26Z</dcterms:modified>
</cp:coreProperties>
</file>