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4" r:id="rId3"/>
    <p:sldMasterId id="2147483672" r:id="rId4"/>
    <p:sldMasterId id="2147483680" r:id="rId5"/>
    <p:sldMasterId id="2147483736" r:id="rId6"/>
    <p:sldMasterId id="2147483688" r:id="rId7"/>
    <p:sldMasterId id="2147483713" r:id="rId8"/>
  </p:sldMasterIdLst>
  <p:notesMasterIdLst>
    <p:notesMasterId r:id="rId15"/>
  </p:notesMasterIdLst>
  <p:sldIdLst>
    <p:sldId id="286" r:id="rId9"/>
    <p:sldId id="273" r:id="rId10"/>
    <p:sldId id="274" r:id="rId11"/>
    <p:sldId id="307" r:id="rId12"/>
    <p:sldId id="309" r:id="rId13"/>
    <p:sldId id="31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E52"/>
    <a:srgbClr val="0269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7" autoAdjust="0"/>
    <p:restoredTop sz="92277" autoAdjust="0"/>
  </p:normalViewPr>
  <p:slideViewPr>
    <p:cSldViewPr snapToGrid="0" snapToObjects="1">
      <p:cViewPr varScale="1">
        <p:scale>
          <a:sx n="66" d="100"/>
          <a:sy n="66" d="100"/>
        </p:scale>
        <p:origin x="16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lcone, Elissa" userId="0418b60e-c227-4757-90bb-c294d558bf53" providerId="ADAL" clId="{D1A80B83-0660-4BCA-BCB9-943F5A4CBCFA}"/>
    <pc:docChg chg="custSel addSld delSld modSld sldOrd">
      <pc:chgData name="Falcone, Elissa" userId="0418b60e-c227-4757-90bb-c294d558bf53" providerId="ADAL" clId="{D1A80B83-0660-4BCA-BCB9-943F5A4CBCFA}" dt="2023-10-26T16:47:58.880" v="815" actId="2696"/>
      <pc:docMkLst>
        <pc:docMk/>
      </pc:docMkLst>
      <pc:sldChg chg="modNotesTx">
        <pc:chgData name="Falcone, Elissa" userId="0418b60e-c227-4757-90bb-c294d558bf53" providerId="ADAL" clId="{D1A80B83-0660-4BCA-BCB9-943F5A4CBCFA}" dt="2023-08-02T13:25:43.472" v="807" actId="20577"/>
        <pc:sldMkLst>
          <pc:docMk/>
          <pc:sldMk cId="4251832566" sldId="273"/>
        </pc:sldMkLst>
      </pc:sldChg>
      <pc:sldChg chg="modSp del mod">
        <pc:chgData name="Falcone, Elissa" userId="0418b60e-c227-4757-90bb-c294d558bf53" providerId="ADAL" clId="{D1A80B83-0660-4BCA-BCB9-943F5A4CBCFA}" dt="2023-08-02T13:09:39.770" v="74" actId="2696"/>
        <pc:sldMkLst>
          <pc:docMk/>
          <pc:sldMk cId="2896880517" sldId="275"/>
        </pc:sldMkLst>
        <pc:spChg chg="mod">
          <ac:chgData name="Falcone, Elissa" userId="0418b60e-c227-4757-90bb-c294d558bf53" providerId="ADAL" clId="{D1A80B83-0660-4BCA-BCB9-943F5A4CBCFA}" dt="2023-08-02T13:09:02.179" v="7" actId="20577"/>
          <ac:spMkLst>
            <pc:docMk/>
            <pc:sldMk cId="2896880517" sldId="275"/>
            <ac:spMk id="2" creationId="{00000000-0000-0000-0000-000000000000}"/>
          </ac:spMkLst>
        </pc:spChg>
        <pc:spChg chg="mod">
          <ac:chgData name="Falcone, Elissa" userId="0418b60e-c227-4757-90bb-c294d558bf53" providerId="ADAL" clId="{D1A80B83-0660-4BCA-BCB9-943F5A4CBCFA}" dt="2023-08-02T13:09:35.982" v="73" actId="14100"/>
          <ac:spMkLst>
            <pc:docMk/>
            <pc:sldMk cId="2896880517" sldId="275"/>
            <ac:spMk id="3" creationId="{00000000-0000-0000-0000-000000000000}"/>
          </ac:spMkLst>
        </pc:spChg>
      </pc:sldChg>
      <pc:sldChg chg="del">
        <pc:chgData name="Falcone, Elissa" userId="0418b60e-c227-4757-90bb-c294d558bf53" providerId="ADAL" clId="{D1A80B83-0660-4BCA-BCB9-943F5A4CBCFA}" dt="2023-08-02T13:14:53.378" v="583" actId="2696"/>
        <pc:sldMkLst>
          <pc:docMk/>
          <pc:sldMk cId="2239892931" sldId="277"/>
        </pc:sldMkLst>
      </pc:sldChg>
      <pc:sldChg chg="del">
        <pc:chgData name="Falcone, Elissa" userId="0418b60e-c227-4757-90bb-c294d558bf53" providerId="ADAL" clId="{D1A80B83-0660-4BCA-BCB9-943F5A4CBCFA}" dt="2023-08-02T13:14:53.378" v="583" actId="2696"/>
        <pc:sldMkLst>
          <pc:docMk/>
          <pc:sldMk cId="3040716771" sldId="278"/>
        </pc:sldMkLst>
      </pc:sldChg>
      <pc:sldChg chg="del">
        <pc:chgData name="Falcone, Elissa" userId="0418b60e-c227-4757-90bb-c294d558bf53" providerId="ADAL" clId="{D1A80B83-0660-4BCA-BCB9-943F5A4CBCFA}" dt="2023-08-02T13:14:53.378" v="583" actId="2696"/>
        <pc:sldMkLst>
          <pc:docMk/>
          <pc:sldMk cId="1334172383" sldId="279"/>
        </pc:sldMkLst>
      </pc:sldChg>
      <pc:sldChg chg="del">
        <pc:chgData name="Falcone, Elissa" userId="0418b60e-c227-4757-90bb-c294d558bf53" providerId="ADAL" clId="{D1A80B83-0660-4BCA-BCB9-943F5A4CBCFA}" dt="2023-08-02T13:14:53.378" v="583" actId="2696"/>
        <pc:sldMkLst>
          <pc:docMk/>
          <pc:sldMk cId="1088858213" sldId="280"/>
        </pc:sldMkLst>
      </pc:sldChg>
      <pc:sldChg chg="del">
        <pc:chgData name="Falcone, Elissa" userId="0418b60e-c227-4757-90bb-c294d558bf53" providerId="ADAL" clId="{D1A80B83-0660-4BCA-BCB9-943F5A4CBCFA}" dt="2023-08-02T13:14:53.378" v="583" actId="2696"/>
        <pc:sldMkLst>
          <pc:docMk/>
          <pc:sldMk cId="3209588421" sldId="281"/>
        </pc:sldMkLst>
      </pc:sldChg>
      <pc:sldChg chg="del">
        <pc:chgData name="Falcone, Elissa" userId="0418b60e-c227-4757-90bb-c294d558bf53" providerId="ADAL" clId="{D1A80B83-0660-4BCA-BCB9-943F5A4CBCFA}" dt="2023-08-02T13:14:53.378" v="583" actId="2696"/>
        <pc:sldMkLst>
          <pc:docMk/>
          <pc:sldMk cId="53051705" sldId="282"/>
        </pc:sldMkLst>
      </pc:sldChg>
      <pc:sldChg chg="del">
        <pc:chgData name="Falcone, Elissa" userId="0418b60e-c227-4757-90bb-c294d558bf53" providerId="ADAL" clId="{D1A80B83-0660-4BCA-BCB9-943F5A4CBCFA}" dt="2023-08-02T13:14:53.378" v="583" actId="2696"/>
        <pc:sldMkLst>
          <pc:docMk/>
          <pc:sldMk cId="487021490" sldId="283"/>
        </pc:sldMkLst>
      </pc:sldChg>
      <pc:sldChg chg="del">
        <pc:chgData name="Falcone, Elissa" userId="0418b60e-c227-4757-90bb-c294d558bf53" providerId="ADAL" clId="{D1A80B83-0660-4BCA-BCB9-943F5A4CBCFA}" dt="2023-08-02T13:14:53.378" v="583" actId="2696"/>
        <pc:sldMkLst>
          <pc:docMk/>
          <pc:sldMk cId="3485585224" sldId="285"/>
        </pc:sldMkLst>
      </pc:sldChg>
      <pc:sldChg chg="modSp mod">
        <pc:chgData name="Falcone, Elissa" userId="0418b60e-c227-4757-90bb-c294d558bf53" providerId="ADAL" clId="{D1A80B83-0660-4BCA-BCB9-943F5A4CBCFA}" dt="2023-10-26T16:47:32.344" v="814" actId="20577"/>
        <pc:sldMkLst>
          <pc:docMk/>
          <pc:sldMk cId="1042545067" sldId="286"/>
        </pc:sldMkLst>
        <pc:spChg chg="mod">
          <ac:chgData name="Falcone, Elissa" userId="0418b60e-c227-4757-90bb-c294d558bf53" providerId="ADAL" clId="{D1A80B83-0660-4BCA-BCB9-943F5A4CBCFA}" dt="2023-10-26T16:47:32.344" v="814" actId="20577"/>
          <ac:spMkLst>
            <pc:docMk/>
            <pc:sldMk cId="1042545067" sldId="286"/>
            <ac:spMk id="3" creationId="{00000000-0000-0000-0000-000000000000}"/>
          </ac:spMkLst>
        </pc:spChg>
      </pc:sldChg>
      <pc:sldChg chg="del">
        <pc:chgData name="Falcone, Elissa" userId="0418b60e-c227-4757-90bb-c294d558bf53" providerId="ADAL" clId="{D1A80B83-0660-4BCA-BCB9-943F5A4CBCFA}" dt="2023-08-02T13:14:53.378" v="583" actId="2696"/>
        <pc:sldMkLst>
          <pc:docMk/>
          <pc:sldMk cId="1831555096" sldId="295"/>
        </pc:sldMkLst>
      </pc:sldChg>
      <pc:sldChg chg="del">
        <pc:chgData name="Falcone, Elissa" userId="0418b60e-c227-4757-90bb-c294d558bf53" providerId="ADAL" clId="{D1A80B83-0660-4BCA-BCB9-943F5A4CBCFA}" dt="2023-08-02T13:14:53.378" v="583" actId="2696"/>
        <pc:sldMkLst>
          <pc:docMk/>
          <pc:sldMk cId="2383412866" sldId="296"/>
        </pc:sldMkLst>
      </pc:sldChg>
      <pc:sldChg chg="del">
        <pc:chgData name="Falcone, Elissa" userId="0418b60e-c227-4757-90bb-c294d558bf53" providerId="ADAL" clId="{D1A80B83-0660-4BCA-BCB9-943F5A4CBCFA}" dt="2023-08-02T13:14:53.378" v="583" actId="2696"/>
        <pc:sldMkLst>
          <pc:docMk/>
          <pc:sldMk cId="3161593005" sldId="298"/>
        </pc:sldMkLst>
      </pc:sldChg>
      <pc:sldChg chg="del">
        <pc:chgData name="Falcone, Elissa" userId="0418b60e-c227-4757-90bb-c294d558bf53" providerId="ADAL" clId="{D1A80B83-0660-4BCA-BCB9-943F5A4CBCFA}" dt="2023-08-02T13:14:53.378" v="583" actId="2696"/>
        <pc:sldMkLst>
          <pc:docMk/>
          <pc:sldMk cId="871147864" sldId="299"/>
        </pc:sldMkLst>
      </pc:sldChg>
      <pc:sldChg chg="del">
        <pc:chgData name="Falcone, Elissa" userId="0418b60e-c227-4757-90bb-c294d558bf53" providerId="ADAL" clId="{D1A80B83-0660-4BCA-BCB9-943F5A4CBCFA}" dt="2023-08-02T13:14:53.378" v="583" actId="2696"/>
        <pc:sldMkLst>
          <pc:docMk/>
          <pc:sldMk cId="2984754473" sldId="300"/>
        </pc:sldMkLst>
      </pc:sldChg>
      <pc:sldChg chg="del">
        <pc:chgData name="Falcone, Elissa" userId="0418b60e-c227-4757-90bb-c294d558bf53" providerId="ADAL" clId="{D1A80B83-0660-4BCA-BCB9-943F5A4CBCFA}" dt="2023-08-02T13:14:53.378" v="583" actId="2696"/>
        <pc:sldMkLst>
          <pc:docMk/>
          <pc:sldMk cId="2928749191" sldId="301"/>
        </pc:sldMkLst>
      </pc:sldChg>
      <pc:sldChg chg="del">
        <pc:chgData name="Falcone, Elissa" userId="0418b60e-c227-4757-90bb-c294d558bf53" providerId="ADAL" clId="{D1A80B83-0660-4BCA-BCB9-943F5A4CBCFA}" dt="2023-08-02T13:14:53.378" v="583" actId="2696"/>
        <pc:sldMkLst>
          <pc:docMk/>
          <pc:sldMk cId="3891422945" sldId="302"/>
        </pc:sldMkLst>
      </pc:sldChg>
      <pc:sldChg chg="del">
        <pc:chgData name="Falcone, Elissa" userId="0418b60e-c227-4757-90bb-c294d558bf53" providerId="ADAL" clId="{D1A80B83-0660-4BCA-BCB9-943F5A4CBCFA}" dt="2023-08-02T13:16:22.402" v="638" actId="2696"/>
        <pc:sldMkLst>
          <pc:docMk/>
          <pc:sldMk cId="1317160148" sldId="303"/>
        </pc:sldMkLst>
      </pc:sldChg>
      <pc:sldChg chg="del">
        <pc:chgData name="Falcone, Elissa" userId="0418b60e-c227-4757-90bb-c294d558bf53" providerId="ADAL" clId="{D1A80B83-0660-4BCA-BCB9-943F5A4CBCFA}" dt="2023-08-02T13:16:22.402" v="638" actId="2696"/>
        <pc:sldMkLst>
          <pc:docMk/>
          <pc:sldMk cId="255001024" sldId="304"/>
        </pc:sldMkLst>
      </pc:sldChg>
      <pc:sldChg chg="del">
        <pc:chgData name="Falcone, Elissa" userId="0418b60e-c227-4757-90bb-c294d558bf53" providerId="ADAL" clId="{D1A80B83-0660-4BCA-BCB9-943F5A4CBCFA}" dt="2023-08-02T13:14:53.378" v="583" actId="2696"/>
        <pc:sldMkLst>
          <pc:docMk/>
          <pc:sldMk cId="2938535981" sldId="305"/>
        </pc:sldMkLst>
      </pc:sldChg>
      <pc:sldChg chg="del">
        <pc:chgData name="Falcone, Elissa" userId="0418b60e-c227-4757-90bb-c294d558bf53" providerId="ADAL" clId="{D1A80B83-0660-4BCA-BCB9-943F5A4CBCFA}" dt="2023-08-02T13:14:53.378" v="583" actId="2696"/>
        <pc:sldMkLst>
          <pc:docMk/>
          <pc:sldMk cId="1873846410" sldId="306"/>
        </pc:sldMkLst>
      </pc:sldChg>
      <pc:sldChg chg="modSp add mod">
        <pc:chgData name="Falcone, Elissa" userId="0418b60e-c227-4757-90bb-c294d558bf53" providerId="ADAL" clId="{D1A80B83-0660-4BCA-BCB9-943F5A4CBCFA}" dt="2023-08-02T13:12:47.798" v="411" actId="1076"/>
        <pc:sldMkLst>
          <pc:docMk/>
          <pc:sldMk cId="1526208127" sldId="307"/>
        </pc:sldMkLst>
        <pc:spChg chg="mod">
          <ac:chgData name="Falcone, Elissa" userId="0418b60e-c227-4757-90bb-c294d558bf53" providerId="ADAL" clId="{D1A80B83-0660-4BCA-BCB9-943F5A4CBCFA}" dt="2023-08-02T13:09:48.337" v="89" actId="20577"/>
          <ac:spMkLst>
            <pc:docMk/>
            <pc:sldMk cId="1526208127" sldId="307"/>
            <ac:spMk id="2" creationId="{00000000-0000-0000-0000-000000000000}"/>
          </ac:spMkLst>
        </pc:spChg>
        <pc:spChg chg="mod">
          <ac:chgData name="Falcone, Elissa" userId="0418b60e-c227-4757-90bb-c294d558bf53" providerId="ADAL" clId="{D1A80B83-0660-4BCA-BCB9-943F5A4CBCFA}" dt="2023-08-02T13:12:47.798" v="411" actId="1076"/>
          <ac:spMkLst>
            <pc:docMk/>
            <pc:sldMk cId="1526208127" sldId="307"/>
            <ac:spMk id="3" creationId="{00000000-0000-0000-0000-000000000000}"/>
          </ac:spMkLst>
        </pc:spChg>
      </pc:sldChg>
      <pc:sldChg chg="modSp new del mod">
        <pc:chgData name="Falcone, Elissa" userId="0418b60e-c227-4757-90bb-c294d558bf53" providerId="ADAL" clId="{D1A80B83-0660-4BCA-BCB9-943F5A4CBCFA}" dt="2023-08-02T13:13:20.676" v="422" actId="2696"/>
        <pc:sldMkLst>
          <pc:docMk/>
          <pc:sldMk cId="706042710" sldId="308"/>
        </pc:sldMkLst>
        <pc:spChg chg="mod">
          <ac:chgData name="Falcone, Elissa" userId="0418b60e-c227-4757-90bb-c294d558bf53" providerId="ADAL" clId="{D1A80B83-0660-4BCA-BCB9-943F5A4CBCFA}" dt="2023-08-02T13:13:12.454" v="421" actId="20577"/>
          <ac:spMkLst>
            <pc:docMk/>
            <pc:sldMk cId="706042710" sldId="308"/>
            <ac:spMk id="2" creationId="{84CA4FDD-A7B2-4C7B-86EE-6E8D1433BAEA}"/>
          </ac:spMkLst>
        </pc:spChg>
      </pc:sldChg>
      <pc:sldChg chg="modSp add del mod">
        <pc:chgData name="Falcone, Elissa" userId="0418b60e-c227-4757-90bb-c294d558bf53" providerId="ADAL" clId="{D1A80B83-0660-4BCA-BCB9-943F5A4CBCFA}" dt="2023-10-26T16:47:58.880" v="815" actId="2696"/>
        <pc:sldMkLst>
          <pc:docMk/>
          <pc:sldMk cId="1766321710" sldId="308"/>
        </pc:sldMkLst>
        <pc:spChg chg="mod">
          <ac:chgData name="Falcone, Elissa" userId="0418b60e-c227-4757-90bb-c294d558bf53" providerId="ADAL" clId="{D1A80B83-0660-4BCA-BCB9-943F5A4CBCFA}" dt="2023-08-02T13:13:31.205" v="434" actId="20577"/>
          <ac:spMkLst>
            <pc:docMk/>
            <pc:sldMk cId="1766321710" sldId="308"/>
            <ac:spMk id="2" creationId="{00000000-0000-0000-0000-000000000000}"/>
          </ac:spMkLst>
        </pc:spChg>
        <pc:spChg chg="mod">
          <ac:chgData name="Falcone, Elissa" userId="0418b60e-c227-4757-90bb-c294d558bf53" providerId="ADAL" clId="{D1A80B83-0660-4BCA-BCB9-943F5A4CBCFA}" dt="2023-08-02T13:14:31.682" v="582" actId="20577"/>
          <ac:spMkLst>
            <pc:docMk/>
            <pc:sldMk cId="1766321710" sldId="308"/>
            <ac:spMk id="3" creationId="{00000000-0000-0000-0000-000000000000}"/>
          </ac:spMkLst>
        </pc:spChg>
      </pc:sldChg>
      <pc:sldChg chg="addSp delSp modSp add mod ord">
        <pc:chgData name="Falcone, Elissa" userId="0418b60e-c227-4757-90bb-c294d558bf53" providerId="ADAL" clId="{D1A80B83-0660-4BCA-BCB9-943F5A4CBCFA}" dt="2023-08-02T13:16:16.451" v="637"/>
        <pc:sldMkLst>
          <pc:docMk/>
          <pc:sldMk cId="4196844271" sldId="309"/>
        </pc:sldMkLst>
        <pc:spChg chg="mod">
          <ac:chgData name="Falcone, Elissa" userId="0418b60e-c227-4757-90bb-c294d558bf53" providerId="ADAL" clId="{D1A80B83-0660-4BCA-BCB9-943F5A4CBCFA}" dt="2023-08-02T13:15:48.386" v="623" actId="1076"/>
          <ac:spMkLst>
            <pc:docMk/>
            <pc:sldMk cId="4196844271" sldId="309"/>
            <ac:spMk id="2" creationId="{00000000-0000-0000-0000-000000000000}"/>
          </ac:spMkLst>
        </pc:spChg>
        <pc:spChg chg="del mod">
          <ac:chgData name="Falcone, Elissa" userId="0418b60e-c227-4757-90bb-c294d558bf53" providerId="ADAL" clId="{D1A80B83-0660-4BCA-BCB9-943F5A4CBCFA}" dt="2023-08-02T13:15:25.151" v="619" actId="478"/>
          <ac:spMkLst>
            <pc:docMk/>
            <pc:sldMk cId="4196844271" sldId="309"/>
            <ac:spMk id="3" creationId="{00000000-0000-0000-0000-000000000000}"/>
          </ac:spMkLst>
        </pc:spChg>
        <pc:spChg chg="add del mod">
          <ac:chgData name="Falcone, Elissa" userId="0418b60e-c227-4757-90bb-c294d558bf53" providerId="ADAL" clId="{D1A80B83-0660-4BCA-BCB9-943F5A4CBCFA}" dt="2023-08-02T13:15:38.849" v="620" actId="478"/>
          <ac:spMkLst>
            <pc:docMk/>
            <pc:sldMk cId="4196844271" sldId="309"/>
            <ac:spMk id="5" creationId="{58A751AF-68B2-43DD-B186-3E6A0243E4EF}"/>
          </ac:spMkLst>
        </pc:spChg>
      </pc:sldChg>
      <pc:sldChg chg="modSp add del mod">
        <pc:chgData name="Falcone, Elissa" userId="0418b60e-c227-4757-90bb-c294d558bf53" providerId="ADAL" clId="{D1A80B83-0660-4BCA-BCB9-943F5A4CBCFA}" dt="2023-08-02T13:16:22.402" v="638" actId="2696"/>
        <pc:sldMkLst>
          <pc:docMk/>
          <pc:sldMk cId="2010405140" sldId="310"/>
        </pc:sldMkLst>
        <pc:spChg chg="mod">
          <ac:chgData name="Falcone, Elissa" userId="0418b60e-c227-4757-90bb-c294d558bf53" providerId="ADAL" clId="{D1A80B83-0660-4BCA-BCB9-943F5A4CBCFA}" dt="2023-08-02T13:15:58.369" v="634" actId="20577"/>
          <ac:spMkLst>
            <pc:docMk/>
            <pc:sldMk cId="2010405140" sldId="310"/>
            <ac:spMk id="2" creationId="{00000000-0000-0000-0000-000000000000}"/>
          </ac:spMkLst>
        </pc:spChg>
      </pc:sldChg>
      <pc:sldChg chg="modSp add mod">
        <pc:chgData name="Falcone, Elissa" userId="0418b60e-c227-4757-90bb-c294d558bf53" providerId="ADAL" clId="{D1A80B83-0660-4BCA-BCB9-943F5A4CBCFA}" dt="2023-08-02T13:18:02.852" v="779" actId="1076"/>
        <pc:sldMkLst>
          <pc:docMk/>
          <pc:sldMk cId="1488400073" sldId="311"/>
        </pc:sldMkLst>
        <pc:spChg chg="mod">
          <ac:chgData name="Falcone, Elissa" userId="0418b60e-c227-4757-90bb-c294d558bf53" providerId="ADAL" clId="{D1A80B83-0660-4BCA-BCB9-943F5A4CBCFA}" dt="2023-08-02T13:18:02.852" v="779" actId="1076"/>
          <ac:spMkLst>
            <pc:docMk/>
            <pc:sldMk cId="1488400073" sldId="311"/>
            <ac:spMk id="2" creationId="{00000000-0000-0000-0000-000000000000}"/>
          </ac:spMkLst>
        </pc:spChg>
        <pc:spChg chg="mod">
          <ac:chgData name="Falcone, Elissa" userId="0418b60e-c227-4757-90bb-c294d558bf53" providerId="ADAL" clId="{D1A80B83-0660-4BCA-BCB9-943F5A4CBCFA}" dt="2023-08-02T13:17:41.491" v="778" actId="27636"/>
          <ac:spMkLst>
            <pc:docMk/>
            <pc:sldMk cId="1488400073" sldId="31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35383-8D0D-4A48-AABB-E0FBB98B3589}" type="datetimeFigureOut">
              <a:rPr lang="en-US" smtClean="0"/>
              <a:t>10/26/2023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6CA56-A756-429A-B6B4-BDD9274E150F}" type="slidenum">
              <a:rPr lang="en-US" smtClean="0"/>
              <a:t>‹#›</a:t>
            </a:fld>
            <a:endParaRPr lang="en-US"/>
          </a:p>
        </p:txBody>
      </p:sp>
    </p:spTree>
    <p:extLst>
      <p:ext uri="{BB962C8B-B14F-4D97-AF65-F5344CB8AC3E}">
        <p14:creationId xmlns:p14="http://schemas.microsoft.com/office/powerpoint/2010/main" val="383247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A tool for faculty to collect, manage and report their teaching, research and service activities, along with their accomplishments and professional activities.</a:t>
            </a:r>
          </a:p>
          <a:p>
            <a:endParaRPr lang="en-US" sz="1800" dirty="0">
              <a:effectLst/>
              <a:latin typeface="Calibri" panose="020F0502020204030204" pitchFamily="34" charset="0"/>
            </a:endParaRPr>
          </a:p>
          <a:p>
            <a:r>
              <a:rPr lang="en-US" sz="1800" dirty="0">
                <a:effectLst/>
                <a:latin typeface="Calibri" panose="020F0502020204030204" pitchFamily="34" charset="0"/>
              </a:rPr>
              <a:t>Eliminates inconsistencies in reports and reduces requests for faculty to provide information related to their scholarship, research, creative activities, and teaching. Provides an efficient and useful tool to assist with annual reviews and allows faculty to create resumes, dossiers, and annual reports in various formats.</a:t>
            </a:r>
          </a:p>
          <a:p>
            <a:endParaRPr lang="en-US" sz="1800" dirty="0">
              <a:effectLst/>
              <a:latin typeface="Calibri" panose="020F0502020204030204" pitchFamily="34" charset="0"/>
            </a:endParaRPr>
          </a:p>
          <a:p>
            <a:r>
              <a:rPr lang="en-US" sz="1200" dirty="0">
                <a:effectLst/>
                <a:latin typeface="Calibri" panose="020F0502020204030204" pitchFamily="34" charset="0"/>
              </a:rPr>
              <a:t>Provides a single data source that can be used to quickly aggregate information and generate reports for professional and regional accreditations, sponsored programs, scholarly and creative activity, and other internal and external reporting </a:t>
            </a:r>
            <a:r>
              <a:rPr lang="en-US" sz="1200">
                <a:effectLst/>
                <a:latin typeface="Calibri" panose="020F0502020204030204" pitchFamily="34" charset="0"/>
              </a:rPr>
              <a:t>purposes.</a:t>
            </a:r>
            <a:endParaRPr lang="en-US" dirty="0"/>
          </a:p>
        </p:txBody>
      </p:sp>
      <p:sp>
        <p:nvSpPr>
          <p:cNvPr id="4" name="Slide Number Placeholder 3"/>
          <p:cNvSpPr>
            <a:spLocks noGrp="1"/>
          </p:cNvSpPr>
          <p:nvPr>
            <p:ph type="sldNum" sz="quarter" idx="5"/>
          </p:nvPr>
        </p:nvSpPr>
        <p:spPr/>
        <p:txBody>
          <a:bodyPr/>
          <a:lstStyle/>
          <a:p>
            <a:fld id="{E656CA56-A756-429A-B6B4-BDD9274E150F}" type="slidenum">
              <a:rPr lang="en-US" smtClean="0"/>
              <a:t>2</a:t>
            </a:fld>
            <a:endParaRPr lang="en-US"/>
          </a:p>
        </p:txBody>
      </p:sp>
    </p:spTree>
    <p:extLst>
      <p:ext uri="{BB962C8B-B14F-4D97-AF65-F5344CB8AC3E}">
        <p14:creationId xmlns:p14="http://schemas.microsoft.com/office/powerpoint/2010/main" val="361829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68375"/>
            <a:ext cx="8229600" cy="1470025"/>
          </a:xfr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24150"/>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CC3BD2BA-2883-FD40-805C-007EC2993B74}" type="datetimeFigureOut">
              <a:rPr lang="en-US" smtClean="0"/>
              <a:pPr/>
              <a:t>10/26/2023</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87350AA8-8DCB-AE4B-9C05-A61ED8CA6812}" type="slidenum">
              <a:rPr lang="en-US" smtClean="0"/>
              <a:pPr/>
              <a:t>‹#›</a:t>
            </a:fld>
            <a:endParaRPr lang="en-US"/>
          </a:p>
        </p:txBody>
      </p:sp>
    </p:spTree>
    <p:extLst>
      <p:ext uri="{BB962C8B-B14F-4D97-AF65-F5344CB8AC3E}">
        <p14:creationId xmlns:p14="http://schemas.microsoft.com/office/powerpoint/2010/main" val="317124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327644" y="2426569"/>
            <a:ext cx="3031592"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139143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63FDA4-5734-0949-BDA6-D0D6FDC31663}" type="datetimeFigureOut">
              <a:rPr lang="en-US" smtClean="0"/>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8AB15-73F2-6A4F-B882-FCD5E5C83B55}" type="slidenum">
              <a:rPr lang="en-US" smtClean="0"/>
              <a:t>‹#›</a:t>
            </a:fld>
            <a:endParaRPr lang="en-US"/>
          </a:p>
        </p:txBody>
      </p:sp>
      <p:sp>
        <p:nvSpPr>
          <p:cNvPr id="6"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95553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10/26/2023</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791888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7" name="Title 1"/>
          <p:cNvSpPr>
            <a:spLocks noGrp="1"/>
          </p:cNvSpPr>
          <p:nvPr>
            <p:ph type="ctrTitle"/>
          </p:nvPr>
        </p:nvSpPr>
        <p:spPr>
          <a:xfrm>
            <a:off x="4709109" y="753259"/>
            <a:ext cx="4016350"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709109" y="2426569"/>
            <a:ext cx="4016350"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0978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10/26/2023</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6" name="Title 1"/>
          <p:cNvSpPr>
            <a:spLocks noGrp="1"/>
          </p:cNvSpPr>
          <p:nvPr>
            <p:ph type="ctrTitle"/>
          </p:nvPr>
        </p:nvSpPr>
        <p:spPr>
          <a:xfrm>
            <a:off x="4709109" y="1488271"/>
            <a:ext cx="4016350"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89036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10/26/2023</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Tree>
    <p:extLst>
      <p:ext uri="{BB962C8B-B14F-4D97-AF65-F5344CB8AC3E}">
        <p14:creationId xmlns:p14="http://schemas.microsoft.com/office/powerpoint/2010/main" val="18952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58904"/>
            <a:ext cx="5562600" cy="1470025"/>
          </a:xfrm>
        </p:spPr>
        <p:txBody>
          <a:bodyPr>
            <a:normAutofit/>
          </a:bodyPr>
          <a:lstStyle>
            <a:lvl1pPr algn="l">
              <a:defRPr sz="3500"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4534A80-8F0F-8B4A-B1EE-DA8BDE36D262}"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4034548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34A80-8F0F-8B4A-B1EE-DA8BDE36D262}"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1375397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05151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212795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50403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CC3BD2BA-2883-FD40-805C-007EC2993B74}" type="datetimeFigureOut">
              <a:rPr lang="en-US" smtClean="0"/>
              <a:pPr/>
              <a:t>10/26/2023</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87350AA8-8DCB-AE4B-9C05-A61ED8CA6812}" type="slidenum">
              <a:rPr lang="en-US" smtClean="0"/>
              <a:pPr/>
              <a:t>‹#›</a:t>
            </a:fld>
            <a:endParaRPr lang="en-US"/>
          </a:p>
        </p:txBody>
      </p:sp>
      <p:sp>
        <p:nvSpPr>
          <p:cNvPr id="6" name="Title 1"/>
          <p:cNvSpPr>
            <a:spLocks noGrp="1"/>
          </p:cNvSpPr>
          <p:nvPr>
            <p:ph type="ctrTitle"/>
          </p:nvPr>
        </p:nvSpPr>
        <p:spPr>
          <a:xfrm>
            <a:off x="457200" y="1809519"/>
            <a:ext cx="8229600" cy="1470025"/>
          </a:xfrm>
        </p:spPr>
        <p:txBody>
          <a:bodyPr/>
          <a:lstStyle>
            <a:lvl1pPr>
              <a:defRPr b="1">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918922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2130425"/>
            <a:ext cx="8001000" cy="1470025"/>
          </a:xfr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600450"/>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5916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8" name="Title 1"/>
          <p:cNvSpPr>
            <a:spLocks noGrp="1"/>
          </p:cNvSpPr>
          <p:nvPr>
            <p:ph type="title"/>
          </p:nvPr>
        </p:nvSpPr>
        <p:spPr>
          <a:xfrm>
            <a:off x="457200" y="84764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25913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371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768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1371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768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172814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504386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713823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8744"/>
            <a:ext cx="3008313" cy="1619513"/>
          </a:xfrm>
        </p:spPr>
        <p:txBody>
          <a:bodyPr anchor="b">
            <a:noAutofit/>
          </a:bodyPr>
          <a:lstStyle>
            <a:lvl1pPr algn="l">
              <a:defRPr sz="32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1067704"/>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98258"/>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23178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1014069"/>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900926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853019"/>
            <a:ext cx="8229600" cy="1143000"/>
          </a:xfr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2130457"/>
            <a:ext cx="8229600" cy="4087464"/>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126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2501"/>
            <a:ext cx="2057400" cy="5083662"/>
          </a:xfr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104250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66725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40885"/>
            <a:ext cx="8229600" cy="1470025"/>
          </a:xfr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69666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60486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CC3BD2BA-2883-FD40-805C-007EC2993B74}" type="datetimeFigureOut">
              <a:rPr lang="en-US" smtClean="0"/>
              <a:pPr/>
              <a:t>10/26/2023</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87350AA8-8DCB-AE4B-9C05-A61ED8CA6812}" type="slidenum">
              <a:rPr lang="en-US" smtClean="0"/>
              <a:pPr/>
              <a:t>‹#›</a:t>
            </a:fld>
            <a:endParaRPr lang="en-US"/>
          </a:p>
        </p:txBody>
      </p:sp>
    </p:spTree>
    <p:extLst>
      <p:ext uri="{BB962C8B-B14F-4D97-AF65-F5344CB8AC3E}">
        <p14:creationId xmlns:p14="http://schemas.microsoft.com/office/powerpoint/2010/main" val="662283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775"/>
            <a:ext cx="8229600" cy="1143000"/>
          </a:xfr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55933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837875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950362"/>
            <a:ext cx="8001000" cy="1470025"/>
          </a:xfr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420387"/>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89985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636321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656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53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656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053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25721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752684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494664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4288"/>
            <a:ext cx="3008313" cy="1619513"/>
          </a:xfrm>
        </p:spPr>
        <p:txBody>
          <a:bodyPr anchor="b">
            <a:noAutofit/>
          </a:bodyPr>
          <a:lstStyle>
            <a:lvl1pPr algn="l">
              <a:defRPr sz="32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423248"/>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53802"/>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018333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50917"/>
            <a:ext cx="5486400" cy="566738"/>
          </a:xfr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464386"/>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17655"/>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304170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236260"/>
            <a:ext cx="8229600" cy="1143000"/>
          </a:xfr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590253"/>
            <a:ext cx="8229600" cy="4285663"/>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9994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7521"/>
            <a:ext cx="2057400" cy="5083662"/>
          </a:xfr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40752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46331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01517"/>
            <a:ext cx="8229600" cy="1470025"/>
          </a:xfr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4257292"/>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77623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129"/>
            <a:ext cx="8229600" cy="1143000"/>
          </a:xfrm>
        </p:spPr>
        <p:txBody>
          <a:bodyPr/>
          <a:lstStyle>
            <a:lvl1pPr>
              <a:defRPr b="1">
                <a:solidFill>
                  <a:srgbClr val="FFFFFF"/>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10/26/2023</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900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10/26/2023</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75539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15000"/>
            <a:ext cx="8229600" cy="1470025"/>
          </a:xfrm>
        </p:spPr>
        <p:txBody>
          <a:bodyPr/>
          <a:lstStyle>
            <a:lvl1pPr>
              <a:defRPr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70775"/>
            <a:ext cx="6400800" cy="1752600"/>
          </a:xfrm>
        </p:spPr>
        <p:txBody>
          <a:bodyPr/>
          <a:lstStyle>
            <a:lvl1pPr marL="0" indent="0" algn="ctr">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10/26/2023</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335018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42516"/>
            <a:ext cx="8229599" cy="1143000"/>
          </a:xfrm>
        </p:spPr>
        <p:txBody>
          <a:bodyPr/>
          <a:lstStyle>
            <a:lvl1pPr>
              <a:defRPr b="1">
                <a:solidFill>
                  <a:srgbClr val="FFFFFF"/>
                </a:solidFill>
                <a:latin typeface="Arial"/>
                <a:cs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10/26/2023</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37235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10/26/2023</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512576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8.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D2BA-2883-FD40-805C-007EC2993B74}" type="datetimeFigureOut">
              <a:rPr lang="en-US" smtClean="0"/>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50AA8-8DCB-AE4B-9C05-A61ED8CA6812}" type="slidenum">
              <a:rPr lang="en-US" smtClean="0"/>
              <a:t>‹#›</a:t>
            </a:fld>
            <a:endParaRPr lang="en-US"/>
          </a:p>
        </p:txBody>
      </p:sp>
      <p:pic>
        <p:nvPicPr>
          <p:cNvPr id="8" name="Picture 7" descr="powerpoint-01.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371854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D24543-DE0D-2249-9D6A-916A21ACF412}" type="datetimeFigureOut">
              <a:rPr lang="en-US" smtClean="0"/>
              <a:pPr/>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B8E2FD69-6208-BE4A-B8A8-AF0081759ED9}" type="slidenum">
              <a:rPr lang="en-US" smtClean="0"/>
              <a:pPr/>
              <a:t>‹#›</a:t>
            </a:fld>
            <a:endParaRPr lang="en-US"/>
          </a:p>
        </p:txBody>
      </p:sp>
      <p:pic>
        <p:nvPicPr>
          <p:cNvPr id="7" name="Picture 6" descr="powerpoint-0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2657799"/>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CFA1A-A022-D649-8AD9-9F30A5C06CF5}" type="datetimeFigureOut">
              <a:rPr lang="en-US" smtClean="0"/>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7A361-AE56-CD4A-B91B-4241634854C6}" type="slidenum">
              <a:rPr lang="en-US" smtClean="0"/>
              <a:t>‹#›</a:t>
            </a:fld>
            <a:endParaRPr lang="en-US"/>
          </a:p>
        </p:txBody>
      </p:sp>
      <p:pic>
        <p:nvPicPr>
          <p:cNvPr id="7" name="Picture 6" descr="powerpoint-04.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0577203"/>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7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3C63FDA4-5734-0949-BDA6-D0D6FDC31663}" type="datetimeFigureOut">
              <a:rPr lang="en-US" smtClean="0"/>
              <a:pPr/>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D8AB15-73F2-6A4F-B882-FCD5E5C83B55}" type="slidenum">
              <a:rPr lang="en-US" smtClean="0"/>
              <a:pPr/>
              <a:t>‹#›</a:t>
            </a:fld>
            <a:endParaRPr lang="en-US"/>
          </a:p>
        </p:txBody>
      </p:sp>
      <p:pic>
        <p:nvPicPr>
          <p:cNvPr id="7" name="Picture 6" descr="powerpoint-0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8204321"/>
      </p:ext>
    </p:extLst>
  </p:cSld>
  <p:clrMap bg1="lt1" tx1="dk1" bg2="lt2" tx2="dk2" accent1="accent1" accent2="accent2" accent3="accent3" accent4="accent4" accent5="accent5" accent6="accent6" hlink="hlink" folHlink="folHlink"/>
  <p:sldLayoutIdLst>
    <p:sldLayoutId id="2147483673" r:id="rId1"/>
    <p:sldLayoutId id="2147483678" r:id="rId2"/>
    <p:sldLayoutId id="2147483679"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56F9B4-387C-D346-B378-FCBE2DEF1520}" type="datetimeFigureOut">
              <a:rPr lang="en-US" smtClean="0"/>
              <a:pPr/>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F0C54124-DEB3-A044-A6A6-99CE06F3CDD8}" type="slidenum">
              <a:rPr lang="en-US" smtClean="0"/>
              <a:pPr/>
              <a:t>‹#›</a:t>
            </a:fld>
            <a:endParaRPr lang="en-US"/>
          </a:p>
        </p:txBody>
      </p:sp>
      <p:pic>
        <p:nvPicPr>
          <p:cNvPr id="8" name="Picture 7" descr="powerpoint-09.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0750900"/>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24534A80-8F0F-8B4A-B1EE-DA8BDE36D262}" type="datetimeFigureOut">
              <a:rPr lang="en-US" smtClean="0"/>
              <a:pPr/>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3BDBB472-D40B-B948-A0B6-260DEB7BCBE0}" type="slidenum">
              <a:rPr lang="en-US" smtClean="0"/>
              <a:pPr/>
              <a:t>‹#›</a:t>
            </a:fld>
            <a:endParaRPr lang="en-US"/>
          </a:p>
        </p:txBody>
      </p:sp>
      <p:pic>
        <p:nvPicPr>
          <p:cNvPr id="7" name="Picture 6" descr="powerpoint-1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0735300"/>
      </p:ext>
    </p:extLst>
  </p:cSld>
  <p:clrMap bg1="lt1" tx1="dk1" bg2="lt2" tx2="dk2" accent1="accent1" accent2="accent2" accent3="accent3" accent4="accent4" accent5="accent5" accent6="accent6" hlink="hlink" folHlink="folHlink"/>
  <p:sldLayoutIdLst>
    <p:sldLayoutId id="2147483737" r:id="rId1"/>
    <p:sldLayoutId id="2147483743" r:id="rId2"/>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9458C6-6EA7-0747-AD3E-29AE00637213}" type="datetimeFigureOut">
              <a:rPr lang="en-US" smtClean="0"/>
              <a:pPr/>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59E8A03-9FD3-E846-B7D6-1BC2DFA4AAD7}" type="slidenum">
              <a:rPr lang="en-US" smtClean="0"/>
              <a:pPr/>
              <a:t>‹#›</a:t>
            </a:fld>
            <a:endParaRPr lang="en-US"/>
          </a:p>
        </p:txBody>
      </p:sp>
      <p:pic>
        <p:nvPicPr>
          <p:cNvPr id="8" name="Picture 7" descr="powerpoint-07.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17222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43CACD-E90F-B945-A583-CAB10D8D8394}" type="datetimeFigureOut">
              <a:rPr lang="en-US" smtClean="0"/>
              <a:pPr/>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32821AE-27C5-2448-940B-495755ADA723}" type="slidenum">
              <a:rPr lang="en-US" smtClean="0"/>
              <a:pPr/>
              <a:t>‹#›</a:t>
            </a:fld>
            <a:endParaRPr lang="en-US"/>
          </a:p>
        </p:txBody>
      </p:sp>
      <p:pic>
        <p:nvPicPr>
          <p:cNvPr id="7" name="Picture 6" descr="powerpoint-06.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76556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hyperlink" Target="https://www.digitalmeasures.com/login/wright/faculty/app/managedata?_s=1"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mailto:Carol.Loranger@wright.edu" TargetMode="External"/><Relationship Id="rId2" Type="http://schemas.openxmlformats.org/officeDocument/2006/relationships/hyperlink" Target="mailto:Elissa.falcone@wright.edu"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Faculty Success</a:t>
            </a:r>
          </a:p>
        </p:txBody>
      </p:sp>
      <p:sp>
        <p:nvSpPr>
          <p:cNvPr id="3" name="Subtitle 2"/>
          <p:cNvSpPr>
            <a:spLocks noGrp="1"/>
          </p:cNvSpPr>
          <p:nvPr>
            <p:ph type="subTitle" idx="1"/>
          </p:nvPr>
        </p:nvSpPr>
        <p:spPr>
          <a:xfrm>
            <a:off x="338842" y="2724150"/>
            <a:ext cx="8433261" cy="1752600"/>
          </a:xfrm>
        </p:spPr>
        <p:txBody>
          <a:bodyPr/>
          <a:lstStyle/>
          <a:p>
            <a:r>
              <a:rPr lang="en-US" dirty="0"/>
              <a:t>October 2023</a:t>
            </a:r>
          </a:p>
        </p:txBody>
      </p:sp>
    </p:spTree>
    <p:extLst>
      <p:ext uri="{BB962C8B-B14F-4D97-AF65-F5344CB8AC3E}">
        <p14:creationId xmlns:p14="http://schemas.microsoft.com/office/powerpoint/2010/main" val="104254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Faculty Success</a:t>
            </a:r>
          </a:p>
        </p:txBody>
      </p:sp>
      <p:sp>
        <p:nvSpPr>
          <p:cNvPr id="3" name="Subtitle 2"/>
          <p:cNvSpPr>
            <a:spLocks noGrp="1"/>
          </p:cNvSpPr>
          <p:nvPr>
            <p:ph type="subTitle" idx="1"/>
          </p:nvPr>
        </p:nvSpPr>
        <p:spPr>
          <a:xfrm>
            <a:off x="914400" y="3886200"/>
            <a:ext cx="7315200" cy="1752600"/>
          </a:xfrm>
        </p:spPr>
        <p:txBody>
          <a:bodyPr>
            <a:normAutofit/>
          </a:bodyPr>
          <a:lstStyle/>
          <a:p>
            <a:pPr marL="457200" indent="-457200">
              <a:buFont typeface="Arial" panose="020B0604020202020204" pitchFamily="34" charset="0"/>
              <a:buChar char="•"/>
            </a:pPr>
            <a:r>
              <a:rPr lang="en-US" b="1" dirty="0">
                <a:solidFill>
                  <a:srgbClr val="026937"/>
                </a:solidFill>
              </a:rPr>
              <a:t>What is it?</a:t>
            </a:r>
          </a:p>
          <a:p>
            <a:pPr marL="457200" indent="-457200">
              <a:buFont typeface="Arial" panose="020B0604020202020204" pitchFamily="34" charset="0"/>
              <a:buChar char="•"/>
            </a:pPr>
            <a:r>
              <a:rPr lang="en-US" b="1" dirty="0">
                <a:solidFill>
                  <a:srgbClr val="026937"/>
                </a:solidFill>
              </a:rPr>
              <a:t>What information is collected?</a:t>
            </a:r>
          </a:p>
          <a:p>
            <a:pPr marL="457200" indent="-457200">
              <a:buFont typeface="Arial" panose="020B0604020202020204" pitchFamily="34" charset="0"/>
              <a:buChar char="•"/>
            </a:pPr>
            <a:r>
              <a:rPr lang="en-US" b="1" dirty="0">
                <a:solidFill>
                  <a:srgbClr val="026937"/>
                </a:solidFill>
              </a:rPr>
              <a:t>What information is already there?</a:t>
            </a:r>
          </a:p>
        </p:txBody>
      </p:sp>
    </p:spTree>
    <p:extLst>
      <p:ext uri="{BB962C8B-B14F-4D97-AF65-F5344CB8AC3E}">
        <p14:creationId xmlns:p14="http://schemas.microsoft.com/office/powerpoint/2010/main" val="425183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6937"/>
                </a:solidFill>
              </a:rPr>
              <a:t>Timeline</a:t>
            </a:r>
          </a:p>
        </p:txBody>
      </p:sp>
      <p:sp>
        <p:nvSpPr>
          <p:cNvPr id="3" name="Content Placeholder 2"/>
          <p:cNvSpPr>
            <a:spLocks noGrp="1"/>
          </p:cNvSpPr>
          <p:nvPr>
            <p:ph idx="1"/>
          </p:nvPr>
        </p:nvSpPr>
        <p:spPr/>
        <p:txBody>
          <a:bodyPr>
            <a:normAutofit lnSpcReduction="10000"/>
          </a:bodyPr>
          <a:lstStyle/>
          <a:p>
            <a:r>
              <a:rPr lang="en-US" b="1" dirty="0"/>
              <a:t>September 2023</a:t>
            </a:r>
            <a:r>
              <a:rPr lang="en-US" dirty="0"/>
              <a:t> – early adopters begin using platform and testing</a:t>
            </a:r>
          </a:p>
          <a:p>
            <a:r>
              <a:rPr lang="en-US" b="1" dirty="0"/>
              <a:t>November 2023</a:t>
            </a:r>
            <a:r>
              <a:rPr lang="en-US" dirty="0"/>
              <a:t> – all faculty gain access and trainings begin</a:t>
            </a:r>
          </a:p>
          <a:p>
            <a:r>
              <a:rPr lang="en-US" b="1" dirty="0"/>
              <a:t>January 2024</a:t>
            </a:r>
            <a:r>
              <a:rPr lang="en-US" dirty="0"/>
              <a:t> – information for annual reports due in Faculty Success</a:t>
            </a:r>
          </a:p>
          <a:p>
            <a:r>
              <a:rPr lang="en-US" b="1" dirty="0"/>
              <a:t>Fall 2024</a:t>
            </a:r>
            <a:r>
              <a:rPr lang="en-US" dirty="0"/>
              <a:t> – Promotion &amp; Tenure applications submitted through FS</a:t>
            </a:r>
          </a:p>
        </p:txBody>
      </p:sp>
    </p:spTree>
    <p:extLst>
      <p:ext uri="{BB962C8B-B14F-4D97-AF65-F5344CB8AC3E}">
        <p14:creationId xmlns:p14="http://schemas.microsoft.com/office/powerpoint/2010/main" val="15233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6937"/>
                </a:solidFill>
              </a:rPr>
              <a:t>Training</a:t>
            </a:r>
          </a:p>
        </p:txBody>
      </p:sp>
      <p:sp>
        <p:nvSpPr>
          <p:cNvPr id="3" name="Content Placeholder 2"/>
          <p:cNvSpPr>
            <a:spLocks noGrp="1"/>
          </p:cNvSpPr>
          <p:nvPr>
            <p:ph idx="1"/>
          </p:nvPr>
        </p:nvSpPr>
        <p:spPr>
          <a:xfrm>
            <a:off x="457199" y="2148114"/>
            <a:ext cx="8411029" cy="4236737"/>
          </a:xfrm>
        </p:spPr>
        <p:txBody>
          <a:bodyPr>
            <a:normAutofit/>
          </a:bodyPr>
          <a:lstStyle/>
          <a:p>
            <a:r>
              <a:rPr lang="en-US" b="1" dirty="0"/>
              <a:t>Virtual Training Sessions – </a:t>
            </a:r>
            <a:r>
              <a:rPr lang="en-US" dirty="0"/>
              <a:t>weekly</a:t>
            </a:r>
          </a:p>
          <a:p>
            <a:r>
              <a:rPr lang="en-US" b="1" dirty="0"/>
              <a:t>Open Virtual Labs – </a:t>
            </a:r>
            <a:r>
              <a:rPr lang="en-US" dirty="0"/>
              <a:t>weekly</a:t>
            </a:r>
          </a:p>
          <a:p>
            <a:r>
              <a:rPr lang="en-US" b="1" dirty="0"/>
              <a:t>One-on-one</a:t>
            </a:r>
          </a:p>
          <a:p>
            <a:r>
              <a:rPr lang="en-US" b="1" dirty="0"/>
              <a:t>Department-specific</a:t>
            </a:r>
            <a:r>
              <a:rPr lang="en-US" dirty="0"/>
              <a:t> (if desired)</a:t>
            </a:r>
          </a:p>
          <a:p>
            <a:r>
              <a:rPr lang="en-US" b="1" dirty="0"/>
              <a:t>Webpage</a:t>
            </a:r>
          </a:p>
          <a:p>
            <a:r>
              <a:rPr lang="en-US" b="1" dirty="0"/>
              <a:t>On demand videos provided by Watermark</a:t>
            </a:r>
          </a:p>
        </p:txBody>
      </p:sp>
    </p:spTree>
    <p:extLst>
      <p:ext uri="{BB962C8B-B14F-4D97-AF65-F5344CB8AC3E}">
        <p14:creationId xmlns:p14="http://schemas.microsoft.com/office/powerpoint/2010/main" val="152620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286000"/>
            <a:ext cx="8229600" cy="1143000"/>
          </a:xfrm>
        </p:spPr>
        <p:txBody>
          <a:bodyPr/>
          <a:lstStyle/>
          <a:p>
            <a:pPr algn="ctr"/>
            <a:r>
              <a:rPr lang="en-US" b="1" dirty="0">
                <a:solidFill>
                  <a:srgbClr val="026937"/>
                </a:solidFill>
                <a:hlinkClick r:id="rId2"/>
              </a:rPr>
              <a:t>Demonstration</a:t>
            </a:r>
            <a:endParaRPr lang="en-US" b="1" dirty="0">
              <a:solidFill>
                <a:srgbClr val="026937"/>
              </a:solidFill>
            </a:endParaRPr>
          </a:p>
        </p:txBody>
      </p:sp>
    </p:spTree>
    <p:extLst>
      <p:ext uri="{BB962C8B-B14F-4D97-AF65-F5344CB8AC3E}">
        <p14:creationId xmlns:p14="http://schemas.microsoft.com/office/powerpoint/2010/main" val="419684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34887"/>
            <a:ext cx="8229600" cy="1143000"/>
          </a:xfrm>
        </p:spPr>
        <p:txBody>
          <a:bodyPr/>
          <a:lstStyle/>
          <a:p>
            <a:pPr algn="ctr"/>
            <a:r>
              <a:rPr lang="en-US" b="1" dirty="0">
                <a:solidFill>
                  <a:srgbClr val="026937"/>
                </a:solidFill>
              </a:rPr>
              <a:t>Questions?</a:t>
            </a:r>
          </a:p>
        </p:txBody>
      </p:sp>
      <p:sp>
        <p:nvSpPr>
          <p:cNvPr id="3" name="Content Placeholder 2"/>
          <p:cNvSpPr>
            <a:spLocks noGrp="1"/>
          </p:cNvSpPr>
          <p:nvPr>
            <p:ph idx="1"/>
          </p:nvPr>
        </p:nvSpPr>
        <p:spPr>
          <a:xfrm>
            <a:off x="457199" y="2659743"/>
            <a:ext cx="8229601" cy="3309256"/>
          </a:xfrm>
        </p:spPr>
        <p:txBody>
          <a:bodyPr>
            <a:normAutofit/>
          </a:bodyPr>
          <a:lstStyle/>
          <a:p>
            <a:pPr marL="0" indent="0" algn="ctr">
              <a:buNone/>
            </a:pPr>
            <a:br>
              <a:rPr lang="en-US" b="1" i="1" dirty="0"/>
            </a:br>
            <a:r>
              <a:rPr lang="en-US" sz="2800" b="1" i="1" dirty="0"/>
              <a:t>Elissa Falcone</a:t>
            </a:r>
          </a:p>
          <a:p>
            <a:pPr marL="0" indent="0" algn="ctr">
              <a:buNone/>
            </a:pPr>
            <a:r>
              <a:rPr lang="en-US" sz="2800" b="1" i="1" dirty="0">
                <a:hlinkClick r:id="rId2"/>
              </a:rPr>
              <a:t>Elissa.falcone@wright.edu</a:t>
            </a:r>
            <a:endParaRPr lang="en-US" sz="2800" b="1" i="1" dirty="0"/>
          </a:p>
          <a:p>
            <a:pPr marL="0" indent="0" algn="ctr">
              <a:buNone/>
            </a:pPr>
            <a:endParaRPr lang="en-US" sz="2800" b="1" i="1" dirty="0"/>
          </a:p>
          <a:p>
            <a:pPr marL="0" indent="0" algn="ctr">
              <a:buNone/>
            </a:pPr>
            <a:r>
              <a:rPr lang="en-US" sz="2800" b="1" i="1" dirty="0"/>
              <a:t>Carol Loranger</a:t>
            </a:r>
          </a:p>
          <a:p>
            <a:pPr marL="0" indent="0" algn="ctr">
              <a:buNone/>
            </a:pPr>
            <a:r>
              <a:rPr lang="en-US" sz="2800" b="1" i="1" dirty="0">
                <a:hlinkClick r:id="rId3"/>
              </a:rPr>
              <a:t>Carol.Loranger@wright.edu</a:t>
            </a:r>
            <a:r>
              <a:rPr lang="en-US" sz="2800" b="1" i="1" dirty="0"/>
              <a:t> </a:t>
            </a:r>
          </a:p>
        </p:txBody>
      </p:sp>
    </p:spTree>
    <p:extLst>
      <p:ext uri="{BB962C8B-B14F-4D97-AF65-F5344CB8AC3E}">
        <p14:creationId xmlns:p14="http://schemas.microsoft.com/office/powerpoint/2010/main" val="1488400073"/>
      </p:ext>
    </p:extLst>
  </p:cSld>
  <p:clrMapOvr>
    <a:masterClrMapping/>
  </p:clrMapOvr>
</p:sld>
</file>

<file path=ppt/theme/theme1.xml><?xml version="1.0" encoding="utf-8"?>
<a:theme xmlns:a="http://schemas.openxmlformats.org/drawingml/2006/main" name="Cover Slide Option 1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Slide Option 2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Slide Option 3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Slide Option 4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 Slide Option 5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ver Slide Option 6 (includes title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nside Slide Option 1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226</Words>
  <Application>Microsoft Office PowerPoint</Application>
  <PresentationFormat>On-screen Show (4:3)</PresentationFormat>
  <Paragraphs>31</Paragraphs>
  <Slides>6</Slides>
  <Notes>1</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6</vt:i4>
      </vt:variant>
    </vt:vector>
  </HeadingPairs>
  <TitlesOfParts>
    <vt:vector size="16" baseType="lpstr">
      <vt:lpstr>Arial</vt:lpstr>
      <vt:lpstr>Calibri</vt:lpstr>
      <vt:lpstr>Cover Slide Option 1 (includes title slide, title/author slide, and ending slide)</vt:lpstr>
      <vt:lpstr>Cover Slide Option 2 (includes title slide, title/author slide, and ending slide)</vt:lpstr>
      <vt:lpstr>Cover Slide Option 3 (includes title slide, title/author slide, and ending slide)</vt:lpstr>
      <vt:lpstr>Cover Slide Option 4 (includes title slide, title/author slide, and ending slide)</vt:lpstr>
      <vt:lpstr>Cover Slide Option 5 (includes title slide, title/author slide, and ending slide)</vt:lpstr>
      <vt:lpstr>Cover Slide Option 6 (includes title slide and ending slide)</vt:lpstr>
      <vt:lpstr>Inside Slide Option 1 (includes different content layouts)</vt:lpstr>
      <vt:lpstr>Inside Slide Option 2 (includes different content layouts)</vt:lpstr>
      <vt:lpstr>Faculty Success</vt:lpstr>
      <vt:lpstr>Faculty Success</vt:lpstr>
      <vt:lpstr>Timeline</vt:lpstr>
      <vt:lpstr>Training</vt:lpstr>
      <vt:lpstr>Demonstration</vt:lpstr>
      <vt:lpstr>Questions?</vt:lpstr>
    </vt:vector>
  </TitlesOfParts>
  <Company>Wright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Earnest</dc:creator>
  <cp:lastModifiedBy>Falcone, Elissa</cp:lastModifiedBy>
  <cp:revision>72</cp:revision>
  <dcterms:created xsi:type="dcterms:W3CDTF">2016-09-27T14:33:50Z</dcterms:created>
  <dcterms:modified xsi:type="dcterms:W3CDTF">2023-10-26T16:48:38Z</dcterms:modified>
</cp:coreProperties>
</file>