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53A3F-0400-448A-931C-D18E32256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08C7C-5264-4DBD-8207-EED8796F6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21D3E-0922-470D-9C70-D13C3FE00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E5A82-7B31-4D5A-9FBE-080BED04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3CF9B-3D72-4691-A682-4AD82E69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6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65A26-C081-4056-867B-F83378218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D0D30-0F33-4EA0-9629-A04B1F14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E5691-684F-4969-B102-77DC5A88B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68D30-8CFB-40F6-91E3-C54D09CF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04017-FA22-43AA-914B-05AAD790E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3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156049-EB04-42BF-B8D6-E138A0E6F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CB527-6889-464A-BEDB-1E1CA6A0D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0236-8CEC-46C8-9019-D4345C2FC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BB004-AAC0-4061-9D64-F0BF0B874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1D63E-2BEC-4A59-8136-F369F80B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3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28196-42CA-4444-85AF-55071E4B3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37898-C04D-4870-8CA4-DF460C2D1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5B387-B97D-4F08-BC9C-C1CC6834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BC79E-B8DC-4360-A051-2C0047CA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28AE6-D39A-4914-940E-9C9EA9739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5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4ED9-C15C-4BE1-AC19-004055AD5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E8862-A16E-4651-8602-2A2484DC5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E3033-B86D-4C56-8B34-757A5EF7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0E756-14AF-435B-88BE-949F8EA22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CA585-9095-4E25-ADA8-A6752488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36F81-DABD-45B7-A691-5C267024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FA304-BADD-48C5-BAF7-1BF634E71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35257-257F-4609-9E61-BFD17F7F7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50183-A1B6-4CD2-937E-9FBC57B5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AD0F8-C30E-4013-B23C-A4B1C55D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DA6EE-087A-4730-BF26-287012E4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8FC3D-01D5-442C-9C6F-66FDEF45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F41F9-9AC3-4450-9EEC-2ED85A44E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4A34C5-B2C3-49A0-9EA9-8286216A8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775574-388C-44CE-B0F8-8BEE7910BF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78115E-D6BC-4925-81CB-68B60BAAD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E6A17A-0E50-4A7F-9888-1EF35CCF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D2D7D-103B-4970-B033-728BCE03D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AA44AB-2CDE-4AA0-A6E8-2DC030335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0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EC1C-20BE-4883-8C60-C40E915F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740AD3-5E3C-4F8D-BC66-098BA2C10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1967FD-B7EF-41D6-A9D2-F6C3F4090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93D925-C648-4BA0-A67F-81491C10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55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9AFACE-40CE-4AC4-A0DA-89C90DA5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F91B90-5D87-45AA-A8D0-B56A83FD1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6B64BA-B4C7-44E2-B82A-142A16E36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2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2025-46BA-4372-A7CD-D820DF3D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0C898-A838-448C-B008-9D22764BA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3AB7D-210A-4E27-9F76-CD93DE8A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86399-D57B-45F8-9E28-35202BF8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96F6F-06EE-4231-9638-6A8CA8DC1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D8ED0-F23E-4C1E-A380-F9FD1D4A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4929-7B08-48BA-B1E1-701E5683C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CE1F5F-6CF6-4B60-B74C-7ECCE2FF21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552391-95D8-4A36-985D-763FED903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DC4C87-4E80-45BB-9D5D-6A66223DB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80A7D-2E52-4BB3-B0CD-044557F9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B1E19-E001-438D-A834-419E5E7C4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2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B997B3-7930-406C-8557-C545140B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70CA0-B3A5-414B-9723-D2F5CE46B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56B48-8CCB-44EC-A84D-DF58D430E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D5606-3C6B-4618-A36F-356E44153489}" type="datetimeFigureOut">
              <a:rPr lang="en-US" smtClean="0"/>
              <a:t>3/29/2023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1DFCF-4811-473C-9C2C-A72C65FE0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BC2AC-5BA5-42F3-8744-F5A6D5E3D7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3CF18-1939-40E6-B26A-DE8B6765C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0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3D9E6BC-FFAE-4593-8794-BE3C8D2C4C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24000"/>
            <a:ext cx="1143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093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Alan Schmidt</dc:creator>
  <cp:lastModifiedBy>David Alan Schmidt</cp:lastModifiedBy>
  <cp:revision>1</cp:revision>
  <dcterms:created xsi:type="dcterms:W3CDTF">2023-03-29T16:11:53Z</dcterms:created>
  <dcterms:modified xsi:type="dcterms:W3CDTF">2023-03-29T16:12:22Z</dcterms:modified>
</cp:coreProperties>
</file>