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9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37"/>
  </p:normalViewPr>
  <p:slideViewPr>
    <p:cSldViewPr snapToGrid="0">
      <p:cViewPr varScale="1">
        <p:scale>
          <a:sx n="64" d="100"/>
          <a:sy n="64" d="100"/>
        </p:scale>
        <p:origin x="78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DA70-C731-4C70-880D-CCD4705E623C}" type="datetime1">
              <a:rPr lang="en-US" smtClean="0"/>
              <a:t>10/26/2022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8844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5506EE-1026-4F35-9ACC-BD05BE0F9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A279-0833-481D-8C56-F67FD0AC6C50}" type="datetime1">
              <a:rPr lang="en-US" smtClean="0"/>
              <a:t>10/26/2022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696E5F-8D95-4450-AE52-5438E6EDE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9B2253-74CC-409E-BEB0-F8EFCFCB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5051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1B68A5B-D9FA-424B-A4EB-30E7223836B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33D6B0-F070-45C4-A472-19F432BE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DA83-5663-4C9C-B9AA-0B40A3DAFF81}" type="datetime1">
              <a:rPr lang="en-US" smtClean="0"/>
              <a:t>10/26/2022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75399F-DAB2-410D-967F-ED17E6F7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762A46F-6BE5-4D12-9412-5CA7672E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3861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t>10/26/2022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2819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9AF7-7BEB-44E4-9852-375E34362B5B}" type="datetime1">
              <a:rPr lang="en-US" smtClean="0"/>
              <a:t>10/26/2022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0595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C38D-0552-4C82-B593-E6124DFADBE2}" type="datetime1">
              <a:rPr lang="en-US" smtClean="0"/>
              <a:t>10/26/2022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5097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0F1C-5577-4ACB-BB62-DF8F3C494C7E}" type="datetime1">
              <a:rPr lang="en-US" smtClean="0"/>
              <a:t>10/26/2022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5325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5B394-D9F9-4F0C-B15D-605F45CB9E9F}" type="datetime1">
              <a:rPr lang="en-US" smtClean="0"/>
              <a:t>10/26/2022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0784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smtClean="0"/>
              <a:t>10/26/2022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5210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/>
          <a:lstStyle>
            <a:lvl1pPr algn="l">
              <a:defRPr/>
            </a:lvl1pPr>
          </a:lstStyle>
          <a:p>
            <a:fld id="{92BEA474-078D-4E9B-9B14-09A87B19DC46}" type="datetime1">
              <a:rPr lang="en-US" smtClean="0"/>
              <a:t>10/26/2022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7537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07D986-8816-4272-A432-0437A28A9828}" type="datetime1">
              <a:rPr lang="en-US" smtClean="0"/>
              <a:t>10/26/2022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0080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62D6E202-B606-4609-B914-27C9371A1F6D}" type="datetime1">
              <a:rPr lang="en-US" smtClean="0"/>
              <a:t>10/26/2022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811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8" r:id="rId6"/>
    <p:sldLayoutId id="2147483693" r:id="rId7"/>
    <p:sldLayoutId id="2147483694" r:id="rId8"/>
    <p:sldLayoutId id="2147483695" r:id="rId9"/>
    <p:sldLayoutId id="2147483697" r:id="rId10"/>
    <p:sldLayoutId id="2147483696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700" i="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1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1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1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1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1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416A0E3C-60E6-4F39-BC55-5F7C224E1F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5025DAC-8B93-4160-B017-3A274A5828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>
            <a:extLst>
              <a:ext uri="{FF2B5EF4-FFF2-40B4-BE49-F238E27FC236}">
                <a16:creationId xmlns:a16="http://schemas.microsoft.com/office/drawing/2014/main" id="{E844E128-FF69-4E9F-8327-6B504B3C5A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" y="0"/>
            <a:ext cx="12191985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8B1599-1EE8-DE11-D52C-3A2C70E2DC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27598" y="2353592"/>
            <a:ext cx="6231392" cy="77932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4000" b="1" u="sng" dirty="0">
                <a:solidFill>
                  <a:srgbClr val="FFFFFF"/>
                </a:solidFill>
                <a:latin typeface="American Typewriter" panose="02090604020004020304" pitchFamily="18" charset="77"/>
                <a:cs typeface="Aharoni" panose="02010803020104030203" pitchFamily="2" charset="-79"/>
              </a:rPr>
              <a:t>VMC Open House 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055CEADF-09EA-423C-8C45-F94AF44D5A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23686" y="2353592"/>
            <a:ext cx="329184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>
            <a:extLst>
              <a:ext uri="{FF2B5EF4-FFF2-40B4-BE49-F238E27FC236}">
                <a16:creationId xmlns:a16="http://schemas.microsoft.com/office/drawing/2014/main" id="{957A0001-4C95-C7A9-D0AC-484F553887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37360" y="3132920"/>
            <a:ext cx="8679304" cy="3187775"/>
          </a:xfrm>
        </p:spPr>
        <p:txBody>
          <a:bodyPr vert="horz" lIns="0" tIns="45720" rIns="0" bIns="45720" rtlCol="0">
            <a:normAutofit fontScale="92500" lnSpcReduction="10000"/>
          </a:bodyPr>
          <a:lstStyle/>
          <a:p>
            <a:pPr algn="ctr">
              <a:lnSpc>
                <a:spcPct val="90000"/>
              </a:lnSpc>
            </a:pPr>
            <a:r>
              <a:rPr lang="en-US" sz="2800" dirty="0">
                <a:solidFill>
                  <a:srgbClr val="FFFFFF"/>
                </a:solidFill>
              </a:rPr>
              <a:t>Veteran &amp; Military connected staff and faculty.</a:t>
            </a:r>
          </a:p>
          <a:p>
            <a:pPr algn="ctr">
              <a:lnSpc>
                <a:spcPct val="90000"/>
              </a:lnSpc>
            </a:pPr>
            <a:r>
              <a:rPr lang="en-US" sz="2800" dirty="0">
                <a:solidFill>
                  <a:srgbClr val="FFFFFF"/>
                </a:solidFill>
              </a:rPr>
              <a:t>Please come join us for food &amp; fellowship.</a:t>
            </a:r>
          </a:p>
          <a:p>
            <a:pPr algn="ctr">
              <a:lnSpc>
                <a:spcPct val="90000"/>
              </a:lnSpc>
            </a:pPr>
            <a:r>
              <a:rPr lang="en-US" sz="2800" dirty="0">
                <a:solidFill>
                  <a:srgbClr val="FFFFFF"/>
                </a:solidFill>
              </a:rPr>
              <a:t> Breakfast, lunch, and an afternoon snack will be provided on:</a:t>
            </a:r>
          </a:p>
          <a:p>
            <a:pPr algn="ctr">
              <a:lnSpc>
                <a:spcPct val="90000"/>
              </a:lnSpc>
            </a:pPr>
            <a:r>
              <a:rPr lang="en-US" sz="2800" dirty="0">
                <a:solidFill>
                  <a:srgbClr val="FFFFFF"/>
                </a:solidFill>
              </a:rPr>
              <a:t>November 9</a:t>
            </a:r>
            <a:r>
              <a:rPr lang="en-US" sz="2800" baseline="30000" dirty="0">
                <a:solidFill>
                  <a:srgbClr val="FFFFFF"/>
                </a:solidFill>
              </a:rPr>
              <a:t>th</a:t>
            </a:r>
            <a:r>
              <a:rPr lang="en-US" sz="2800" dirty="0">
                <a:solidFill>
                  <a:srgbClr val="FFFFFF"/>
                </a:solidFill>
              </a:rPr>
              <a:t> </a:t>
            </a:r>
          </a:p>
          <a:p>
            <a:pPr algn="ctr">
              <a:lnSpc>
                <a:spcPct val="90000"/>
              </a:lnSpc>
            </a:pPr>
            <a:r>
              <a:rPr lang="en-US" sz="2800" dirty="0">
                <a:solidFill>
                  <a:srgbClr val="FFFFFF"/>
                </a:solidFill>
              </a:rPr>
              <a:t>8a-4p</a:t>
            </a:r>
          </a:p>
          <a:p>
            <a:pPr>
              <a:lnSpc>
                <a:spcPct val="90000"/>
              </a:lnSpc>
            </a:pPr>
            <a:endParaRPr lang="en-US" sz="2000" dirty="0">
              <a:solidFill>
                <a:srgbClr val="FFFFFF"/>
              </a:solidFill>
            </a:endParaRPr>
          </a:p>
          <a:p>
            <a:pPr>
              <a:lnSpc>
                <a:spcPct val="90000"/>
              </a:lnSpc>
            </a:pPr>
            <a:endParaRPr lang="en-US" sz="2000" dirty="0">
              <a:solidFill>
                <a:srgbClr val="FFFFFF"/>
              </a:solidFill>
            </a:endParaRPr>
          </a:p>
          <a:p>
            <a:pPr>
              <a:lnSpc>
                <a:spcPct val="90000"/>
              </a:lnSpc>
            </a:pPr>
            <a:endParaRPr lang="en-US" sz="1500" dirty="0">
              <a:solidFill>
                <a:srgbClr val="FFFFFF"/>
              </a:solidFill>
            </a:endParaRPr>
          </a:p>
          <a:p>
            <a:pPr>
              <a:lnSpc>
                <a:spcPct val="90000"/>
              </a:lnSpc>
            </a:pPr>
            <a:endParaRPr lang="en-US" sz="1500" dirty="0">
              <a:solidFill>
                <a:srgbClr val="FFFFFF"/>
              </a:solidFill>
            </a:endParaRPr>
          </a:p>
          <a:p>
            <a:pPr>
              <a:lnSpc>
                <a:spcPct val="90000"/>
              </a:lnSpc>
            </a:pPr>
            <a:endParaRPr lang="en-US" sz="1500" dirty="0">
              <a:solidFill>
                <a:srgbClr val="FFFFFF"/>
              </a:solidFill>
            </a:endParaRPr>
          </a:p>
          <a:p>
            <a:pPr>
              <a:lnSpc>
                <a:spcPct val="90000"/>
              </a:lnSpc>
            </a:pPr>
            <a:endParaRPr lang="en-US" sz="1500" dirty="0">
              <a:solidFill>
                <a:srgbClr val="FFFFFF"/>
              </a:solidFill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47E9F90-C054-45CB-94E3-1279FA6798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7597" y="122120"/>
            <a:ext cx="6336805" cy="2188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14476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RetrospectVTI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Bookman Old Style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VTI" id="{ABE3C30C-0FC0-4450-828E-52DE70F1BCCB}" vid="{A6E2497D-935A-4CFD-B9FD-6DCB15FA68B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37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Aharoni</vt:lpstr>
      <vt:lpstr>American Typewriter</vt:lpstr>
      <vt:lpstr>Bookman Old Style</vt:lpstr>
      <vt:lpstr>Calibri</vt:lpstr>
      <vt:lpstr>Franklin Gothic Book</vt:lpstr>
      <vt:lpstr>RetrospectVTI</vt:lpstr>
      <vt:lpstr>VMC Open House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VMC Open House</dc:title>
  <dc:creator>McClendon, Diamond</dc:creator>
  <cp:lastModifiedBy>Gordon, Seth</cp:lastModifiedBy>
  <cp:revision>2</cp:revision>
  <dcterms:created xsi:type="dcterms:W3CDTF">2022-10-26T14:37:34Z</dcterms:created>
  <dcterms:modified xsi:type="dcterms:W3CDTF">2022-10-26T19:21:26Z</dcterms:modified>
</cp:coreProperties>
</file>