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sldIdLst>
    <p:sldId id="286" r:id="rId3"/>
    <p:sldId id="287" r:id="rId4"/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67"/>
  </p:normalViewPr>
  <p:slideViewPr>
    <p:cSldViewPr snapToGrid="0" snapToObjects="1">
      <p:cViewPr varScale="1">
        <p:scale>
          <a:sx n="145" d="100"/>
          <a:sy n="145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68376"/>
            <a:ext cx="109728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7241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2/17/20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5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78745"/>
            <a:ext cx="4011084" cy="1619513"/>
          </a:xfrm>
        </p:spPr>
        <p:txBody>
          <a:bodyPr anchor="b">
            <a:no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7705"/>
            <a:ext cx="6815667" cy="5050871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598258"/>
            <a:ext cx="4011084" cy="3520318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6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14069"/>
            <a:ext cx="7315200" cy="3713506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853019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130457"/>
            <a:ext cx="10972800" cy="4087464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55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42501"/>
            <a:ext cx="2743200" cy="5083662"/>
          </a:xfrm>
        </p:spPr>
        <p:txBody>
          <a:bodyPr vert="eaVert"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42501"/>
            <a:ext cx="8026400" cy="5083662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6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809520"/>
            <a:ext cx="109728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9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972800" cy="1470025"/>
          </a:xfrm>
        </p:spPr>
        <p:txBody>
          <a:bodyPr/>
          <a:lstStyle>
            <a:lvl1pPr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7957"/>
            <a:ext cx="10972800" cy="4131141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9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668000" cy="1470025"/>
          </a:xfrm>
        </p:spPr>
        <p:txBody>
          <a:bodyPr/>
          <a:lstStyle>
            <a:lvl1pPr algn="l"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360045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38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4764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929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7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76876"/>
            <a:ext cx="5386917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37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76876"/>
            <a:ext cx="5389033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730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06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D2BA-2883-FD40-805C-007EC2993B7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0AA8-8DCB-AE4B-9C05-A61ED8CA68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owerpoint-01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owerpoint-0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5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4c8_ttMUbI&amp;feature=youtu.be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XdZGXFzuE0WM1K-Y0V5oMz6oezfjZr9Eh5es5d143VtUQzRUODlTN1k2TzNXNzZDNFhQWEFIMEtQTy4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 Senate</a:t>
            </a:r>
            <a:br>
              <a:rPr lang="en-US" dirty="0"/>
            </a:br>
            <a:r>
              <a:rPr lang="en-US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241567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ADBB8DA3-CA2C-A544-BEBA-2F70AB9C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262" y="905607"/>
            <a:ext cx="8229600" cy="1143000"/>
          </a:xfrm>
        </p:spPr>
        <p:txBody>
          <a:bodyPr/>
          <a:lstStyle/>
          <a:p>
            <a:r>
              <a:rPr lang="en-US" dirty="0"/>
              <a:t>Recruitment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373BF1-4617-1744-9E69-DDE4E846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727" y="2048607"/>
            <a:ext cx="56007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78CA-A873-AF4D-887F-D708E261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267BB-547B-1341-8117-4EA0B723A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49 Billboards across 6 counties</a:t>
            </a:r>
          </a:p>
          <a:p>
            <a:r>
              <a:rPr lang="en-US" dirty="0"/>
              <a:t>Radio</a:t>
            </a:r>
          </a:p>
          <a:p>
            <a:pPr lvl="1"/>
            <a:r>
              <a:rPr lang="en-US" dirty="0" err="1"/>
              <a:t>iheart</a:t>
            </a:r>
            <a:r>
              <a:rPr lang="en-US" dirty="0"/>
              <a:t>, </a:t>
            </a:r>
            <a:r>
              <a:rPr lang="en-US" dirty="0" err="1"/>
              <a:t>spotify</a:t>
            </a:r>
            <a:r>
              <a:rPr lang="en-US" dirty="0"/>
              <a:t>, </a:t>
            </a:r>
            <a:r>
              <a:rPr lang="en-US" dirty="0" err="1"/>
              <a:t>pandora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Cinemas</a:t>
            </a:r>
          </a:p>
          <a:p>
            <a:r>
              <a:rPr lang="en-US" dirty="0"/>
              <a:t>Print</a:t>
            </a:r>
          </a:p>
          <a:p>
            <a:r>
              <a:rPr lang="en-US" dirty="0"/>
              <a:t>Digital</a:t>
            </a:r>
          </a:p>
          <a:p>
            <a:pPr lvl="1"/>
            <a:r>
              <a:rPr lang="en-US" dirty="0"/>
              <a:t>Twitter, Facebook</a:t>
            </a:r>
            <a:r>
              <a:rPr lang="en-US"/>
              <a:t>, Banners</a:t>
            </a:r>
          </a:p>
          <a:p>
            <a:pPr marL="457200" lvl="1" indent="0">
              <a:buNone/>
            </a:pPr>
            <a:r>
              <a:rPr lang="en-US" u="sng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://www.youtube.com/watch?v=N4c8_ttMUbI&amp;feature=youtu.be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7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2B3-9147-C948-A542-FD7B446C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10A9-CC76-3242-B1D6-17C462E9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 communication 2/11/20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Saturday, February 22, is the winter Wright State Raider Open House, one of our most important on-campus recruiting events. And we need you.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Students, faculty, and staff volunteers are needed at the open house.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volunteers receive a free T-shirt. You will greet students, answer questions, and help make future students and their families feel welcome at Wright State University.</a:t>
            </a:r>
          </a:p>
          <a:p>
            <a:r>
              <a:rPr lang="en-US" sz="2000" b="1" u="sng" dirty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Register to volunteer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Wright State Raider Open House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Saturday, February 22, 2020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 a.m.–12:30 p.m.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 Union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1202AC7-A124-0847-8C68-7B5E91409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784" y="28633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6451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 Option 1 (includes title slide, title/author slide, and ending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right-State-University-PowerPoint-StandardScreenTemplates" id="{8312222E-A223-1A4F-87FA-8E5CDB80A84A}" vid="{DBEBC73D-18F4-F343-9AD8-2CF0057F996B}"/>
    </a:ext>
  </a:extLst>
</a:theme>
</file>

<file path=ppt/theme/theme2.xml><?xml version="1.0" encoding="utf-8"?>
<a:theme xmlns:a="http://schemas.openxmlformats.org/drawingml/2006/main" name="Inside Slide Option 1 (includes different content layout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right-State-University-PowerPoint-StandardScreenTemplates" id="{8312222E-A223-1A4F-87FA-8E5CDB80A84A}" vid="{4DE3B6FC-3E83-2A41-85F7-48291692DB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161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Cover Slide Option 1 (includes title slide, title/author slide, and ending slide)</vt:lpstr>
      <vt:lpstr>Inside Slide Option 1 (includes different content layouts)</vt:lpstr>
      <vt:lpstr>Faculty Senate February 2020</vt:lpstr>
      <vt:lpstr>Recruitment</vt:lpstr>
      <vt:lpstr>Advertising</vt:lpstr>
      <vt:lpstr>Open House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January 2020</dc:title>
  <dc:creator>Edwards, Sue</dc:creator>
  <cp:lastModifiedBy>Edwards, Sue</cp:lastModifiedBy>
  <cp:revision>4</cp:revision>
  <dcterms:created xsi:type="dcterms:W3CDTF">2020-02-17T16:00:14Z</dcterms:created>
  <dcterms:modified xsi:type="dcterms:W3CDTF">2020-02-17T19:17:07Z</dcterms:modified>
</cp:coreProperties>
</file>