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4" r:id="rId2"/>
    <p:sldMasterId id="2147483672" r:id="rId3"/>
    <p:sldMasterId id="2147483680" r:id="rId4"/>
    <p:sldMasterId id="2147483736" r:id="rId5"/>
    <p:sldMasterId id="2147483688" r:id="rId6"/>
    <p:sldMasterId id="2147483713" r:id="rId7"/>
  </p:sldMasterIdLst>
  <p:sldIdLst>
    <p:sldId id="287" r:id="rId8"/>
    <p:sldId id="288" r:id="rId9"/>
    <p:sldId id="289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E52"/>
    <a:srgbClr val="02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5" autoAdjust="0"/>
    <p:restoredTop sz="92303" autoAdjust="0"/>
  </p:normalViewPr>
  <p:slideViewPr>
    <p:cSldViewPr snapToGrid="0" snapToObjects="1">
      <p:cViewPr varScale="1">
        <p:scale>
          <a:sx n="145" d="100"/>
          <a:sy n="145" d="100"/>
        </p:scale>
        <p:origin x="25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7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59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4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4764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768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4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53019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7"/>
            <a:ext cx="8229600" cy="4087464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2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3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288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48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3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0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11/18/19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Provost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Plan</a:t>
            </a:r>
          </a:p>
          <a:p>
            <a:pPr lvl="1"/>
            <a:r>
              <a:rPr lang="en-US" dirty="0"/>
              <a:t>Executive Vice President</a:t>
            </a:r>
          </a:p>
          <a:p>
            <a:pPr lvl="2"/>
            <a:r>
              <a:rPr lang="en-US" dirty="0"/>
              <a:t>All provost and president duties related to operations and future</a:t>
            </a:r>
          </a:p>
          <a:p>
            <a:pPr lvl="1"/>
            <a:r>
              <a:rPr lang="en-US" dirty="0"/>
              <a:t>Chief Operating Officer</a:t>
            </a:r>
          </a:p>
          <a:p>
            <a:pPr lvl="2"/>
            <a:r>
              <a:rPr lang="en-US" dirty="0"/>
              <a:t>Facilities</a:t>
            </a:r>
          </a:p>
          <a:p>
            <a:pPr lvl="2"/>
            <a:r>
              <a:rPr lang="en-US" dirty="0"/>
              <a:t>Supervision of Finance</a:t>
            </a:r>
          </a:p>
          <a:p>
            <a:pPr lvl="3"/>
            <a:r>
              <a:rPr lang="en-US" dirty="0"/>
              <a:t>ODHE CFO assistance</a:t>
            </a:r>
          </a:p>
          <a:p>
            <a:pPr lvl="3"/>
            <a:r>
              <a:rPr lang="en-US" dirty="0"/>
              <a:t>Budget office</a:t>
            </a:r>
          </a:p>
        </p:txBody>
      </p:sp>
    </p:spTree>
    <p:extLst>
      <p:ext uri="{BB962C8B-B14F-4D97-AF65-F5344CB8AC3E}">
        <p14:creationId xmlns:p14="http://schemas.microsoft.com/office/powerpoint/2010/main" val="60028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9AB95-FDC3-1449-B9C2-6EBDB05CE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Positions need to immediately fill</a:t>
            </a:r>
          </a:p>
          <a:p>
            <a:pPr lvl="1"/>
            <a:r>
              <a:rPr lang="en-US" dirty="0"/>
              <a:t>Interim Provost</a:t>
            </a:r>
          </a:p>
          <a:p>
            <a:pPr lvl="1"/>
            <a:r>
              <a:rPr lang="en-US" dirty="0"/>
              <a:t>Chief Financial Officer</a:t>
            </a:r>
          </a:p>
          <a:p>
            <a:pPr lvl="2"/>
            <a:r>
              <a:rPr lang="en-US" dirty="0"/>
              <a:t>Academic financial officer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2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50A32-B5B1-B944-A387-0AC5939B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since Oct 28 and onward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A515E-527B-A642-ACEA-5BCAB9D7B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Growing Enrollment</a:t>
            </a:r>
          </a:p>
          <a:p>
            <a:pPr lvl="1"/>
            <a:r>
              <a:rPr lang="en-US" dirty="0"/>
              <a:t>Invest in marketing strategy</a:t>
            </a:r>
          </a:p>
          <a:p>
            <a:pPr lvl="1"/>
            <a:r>
              <a:rPr lang="en-US" dirty="0"/>
              <a:t>Work with Individual Colleges and Faculty to showcase programs</a:t>
            </a:r>
          </a:p>
          <a:p>
            <a:r>
              <a:rPr lang="en-US" dirty="0"/>
              <a:t>Improving Retention</a:t>
            </a:r>
          </a:p>
          <a:p>
            <a:pPr lvl="1"/>
            <a:r>
              <a:rPr lang="en-US" dirty="0"/>
              <a:t>Partner with Faculty Senate to address student retention</a:t>
            </a:r>
          </a:p>
          <a:p>
            <a:pPr lvl="1"/>
            <a:r>
              <a:rPr lang="en-US" dirty="0"/>
              <a:t>Student Retention Specialist group</a:t>
            </a:r>
          </a:p>
          <a:p>
            <a:r>
              <a:rPr lang="en-US" dirty="0"/>
              <a:t>Relationships</a:t>
            </a:r>
          </a:p>
          <a:p>
            <a:pPr lvl="1"/>
            <a:r>
              <a:rPr lang="en-US" dirty="0"/>
              <a:t>Sinclair and Clark State</a:t>
            </a:r>
          </a:p>
          <a:p>
            <a:pPr lvl="1"/>
            <a:r>
              <a:rPr lang="en-US" dirty="0"/>
              <a:t>WPAFB</a:t>
            </a:r>
          </a:p>
          <a:p>
            <a:pPr lvl="2"/>
            <a:r>
              <a:rPr lang="en-US" dirty="0"/>
              <a:t>Creation of an academic committee to address the needs.</a:t>
            </a:r>
          </a:p>
        </p:txBody>
      </p:sp>
    </p:spTree>
    <p:extLst>
      <p:ext uri="{BB962C8B-B14F-4D97-AF65-F5344CB8AC3E}">
        <p14:creationId xmlns:p14="http://schemas.microsoft.com/office/powerpoint/2010/main" val="386484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9063-FDDE-3A41-8B1D-BC66D9F8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</a:t>
            </a:r>
            <a:r>
              <a:rPr lang="en-US" dirty="0" err="1"/>
              <a:t>Iniaitives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11012-1851-2B48-A45D-2934EEFD4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Review</a:t>
            </a:r>
          </a:p>
          <a:p>
            <a:pPr lvl="1"/>
            <a:r>
              <a:rPr lang="en-US" dirty="0"/>
              <a:t>Academic Programs</a:t>
            </a:r>
          </a:p>
          <a:p>
            <a:pPr lvl="1"/>
            <a:r>
              <a:rPr lang="en-US" dirty="0"/>
              <a:t>Auxiliary Units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0595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E1E46DA-1DA0-3A43-8B7E-22A38FF78E71}" vid="{E13DA1A7-FEE7-4442-9A57-A44EC0A5E22A}"/>
    </a:ext>
  </a:extLst>
</a:theme>
</file>

<file path=ppt/theme/theme2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E1E46DA-1DA0-3A43-8B7E-22A38FF78E71}" vid="{23BAF916-3F51-9E4D-9E4E-5C4B52B13F44}"/>
    </a:ext>
  </a:extLst>
</a:theme>
</file>

<file path=ppt/theme/theme3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E1E46DA-1DA0-3A43-8B7E-22A38FF78E71}" vid="{07D7E8E5-E13B-4648-874C-955E6058A6A4}"/>
    </a:ext>
  </a:extLst>
</a:theme>
</file>

<file path=ppt/theme/theme4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E1E46DA-1DA0-3A43-8B7E-22A38FF78E71}" vid="{F2676066-9E03-F449-8818-D3EFD2393CDB}"/>
    </a:ext>
  </a:extLst>
</a:theme>
</file>

<file path=ppt/theme/theme5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E1E46DA-1DA0-3A43-8B7E-22A38FF78E71}" vid="{51D70CE7-989D-F34B-A199-4C7A90215EDD}"/>
    </a:ext>
  </a:extLst>
</a:theme>
</file>

<file path=ppt/theme/theme6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E1E46DA-1DA0-3A43-8B7E-22A38FF78E71}" vid="{F47E6770-E773-0E49-ABCF-6EE9201AED43}"/>
    </a:ext>
  </a:extLst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E1E46DA-1DA0-3A43-8B7E-22A38FF78E71}" vid="{0E242E21-251A-2E45-9C3A-68159DE160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101</Words>
  <Application>Microsoft Macintosh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Provost Report</vt:lpstr>
      <vt:lpstr>PowerPoint Presentation</vt:lpstr>
      <vt:lpstr>Focus since Oct 28 and onward</vt:lpstr>
      <vt:lpstr>Continuing Iniaitives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Provost Report</dc:title>
  <dc:creator>Edwards, Sue</dc:creator>
  <cp:lastModifiedBy>Edwards, Sue</cp:lastModifiedBy>
  <cp:revision>4</cp:revision>
  <dcterms:created xsi:type="dcterms:W3CDTF">2019-11-18T15:44:03Z</dcterms:created>
  <dcterms:modified xsi:type="dcterms:W3CDTF">2019-11-18T19:19:43Z</dcterms:modified>
</cp:coreProperties>
</file>