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1"/>
  </p:sldMasterIdLst>
  <p:sldIdLst>
    <p:sldId id="256" r:id="rId2"/>
  </p:sldIdLst>
  <p:sldSz cx="7772400" cy="10058400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-2052" y="-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0"/>
            <a:ext cx="7772400" cy="10058400"/>
            <a:chOff x="0" y="0"/>
            <a:chExt cx="9144677" cy="6858000"/>
          </a:xfrm>
        </p:grpSpPr>
        <p:pic>
          <p:nvPicPr>
            <p:cNvPr id="5" name="Picture 7" descr="SD-PanelTitle-R1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7" name="Picture 11" descr="HDRibbonTitle-UniformTrim.png"/>
            <p:cNvPicPr>
              <a:picLocks noChangeAspect="1"/>
            </p:cNvPicPr>
            <p:nvPr/>
          </p:nvPicPr>
          <p:blipFill>
            <a:blip r:embed="rId3"/>
            <a:srcRect l="-2" r="47958"/>
            <a:stretch>
              <a:fillRect/>
            </a:stretch>
          </p:blipFill>
          <p:spPr bwMode="auto">
            <a:xfrm>
              <a:off x="0" y="3128434"/>
              <a:ext cx="1664208" cy="612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2" descr="HDRibbonTitle-UniformTrim.png"/>
            <p:cNvPicPr>
              <a:picLocks noChangeAspect="1"/>
            </p:cNvPicPr>
            <p:nvPr/>
          </p:nvPicPr>
          <p:blipFill>
            <a:blip r:embed="rId3"/>
            <a:srcRect l="-2" r="47958"/>
            <a:stretch>
              <a:fillRect/>
            </a:stretch>
          </p:blipFill>
          <p:spPr bwMode="auto">
            <a:xfrm>
              <a:off x="7480469" y="3128434"/>
              <a:ext cx="1664208" cy="612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9" name="Straight Connector 14"/>
          <p:cNvCxnSpPr/>
          <p:nvPr/>
        </p:nvCxnSpPr>
        <p:spPr>
          <a:xfrm>
            <a:off x="1716088" y="5091113"/>
            <a:ext cx="43465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3644" y="2657400"/>
            <a:ext cx="4512536" cy="2222782"/>
          </a:xfrm>
        </p:spPr>
        <p:txBody>
          <a:bodyPr anchor="b">
            <a:noAutofit/>
          </a:bodyPr>
          <a:lstStyle>
            <a:lvl1pPr algn="ctr">
              <a:defRPr sz="408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3644" y="5277547"/>
            <a:ext cx="4512536" cy="2020555"/>
          </a:xfrm>
        </p:spPr>
        <p:txBody>
          <a:bodyPr/>
          <a:lstStyle>
            <a:lvl1pPr marL="0" indent="0" algn="ctr">
              <a:buNone/>
              <a:defRPr sz="1700">
                <a:solidFill>
                  <a:schemeClr val="tx1"/>
                </a:solidFill>
              </a:defRPr>
            </a:lvl1pPr>
            <a:lvl2pPr marL="38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7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4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3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0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5156200" y="7413625"/>
            <a:ext cx="571500" cy="4095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505F4-77E9-4314-8B24-D97512663067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3538" y="7413625"/>
            <a:ext cx="3455987" cy="4095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4375" y="7413625"/>
            <a:ext cx="352425" cy="4095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2774E-585E-4C31-83A6-B259534835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6" y="7062609"/>
            <a:ext cx="5778924" cy="831216"/>
          </a:xfrm>
        </p:spPr>
        <p:txBody>
          <a:bodyPr anchor="b">
            <a:normAutofit/>
          </a:bodyPr>
          <a:lstStyle>
            <a:lvl1pPr algn="ctr">
              <a:defRPr sz="20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72321" y="1514969"/>
            <a:ext cx="6027760" cy="4929861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/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0336" y="7893824"/>
            <a:ext cx="5778924" cy="724111"/>
          </a:xfrm>
        </p:spPr>
        <p:txBody>
          <a:bodyPr/>
          <a:lstStyle>
            <a:lvl1pPr marL="0" indent="0" algn="ctr">
              <a:buNone/>
              <a:defRPr sz="136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CAE5-442B-4A9B-A41C-103224807D60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C3929-DC22-44E6-A82A-C804AA2F0D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/>
          <p:cNvCxnSpPr/>
          <p:nvPr/>
        </p:nvCxnSpPr>
        <p:spPr>
          <a:xfrm>
            <a:off x="1087438" y="6072188"/>
            <a:ext cx="5614987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6" y="1330080"/>
            <a:ext cx="5778924" cy="4543528"/>
          </a:xfrm>
        </p:spPr>
        <p:txBody>
          <a:bodyPr>
            <a:normAutofit/>
          </a:bodyPr>
          <a:lstStyle>
            <a:lvl1pPr algn="ctr">
              <a:defRPr sz="272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335" y="6270977"/>
            <a:ext cx="5778926" cy="2346963"/>
          </a:xfrm>
        </p:spPr>
        <p:txBody>
          <a:bodyPr anchor="ctr"/>
          <a:lstStyle>
            <a:lvl1pPr marL="0" indent="0" algn="ctr">
              <a:buNone/>
              <a:defRPr sz="170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356C9-ED10-446E-8174-34221A9CD998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29C73-64A5-4FD5-8B7B-CC0BD3A60B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722313" y="1327150"/>
            <a:ext cx="388937" cy="858838"/>
          </a:xfrm>
          <a:prstGeom prst="rect">
            <a:avLst/>
          </a:prstGeom>
        </p:spPr>
        <p:txBody>
          <a:bodyPr lIns="77724" tIns="38862" rIns="77724" bIns="3886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12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6488113" y="4148138"/>
            <a:ext cx="388937" cy="857250"/>
          </a:xfrm>
          <a:prstGeom prst="rect">
            <a:avLst/>
          </a:prstGeom>
        </p:spPr>
        <p:txBody>
          <a:bodyPr lIns="77724" tIns="38862" rIns="77724" bIns="38862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120" dirty="0">
                <a:latin typeface="+mn-lt"/>
                <a:cs typeface="+mn-cs"/>
              </a:rPr>
              <a:t>”</a:t>
            </a:r>
          </a:p>
        </p:txBody>
      </p:sp>
      <p:cxnSp>
        <p:nvCxnSpPr>
          <p:cNvPr id="7" name="Straight Connector 18"/>
          <p:cNvCxnSpPr/>
          <p:nvPr/>
        </p:nvCxnSpPr>
        <p:spPr>
          <a:xfrm>
            <a:off x="1087438" y="6072188"/>
            <a:ext cx="56054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183" y="1440460"/>
            <a:ext cx="5440213" cy="3476980"/>
          </a:xfrm>
        </p:spPr>
        <p:txBody>
          <a:bodyPr>
            <a:normAutofit/>
          </a:bodyPr>
          <a:lstStyle>
            <a:lvl1pPr algn="ctr">
              <a:defRPr sz="272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0170" y="4917439"/>
            <a:ext cx="5008878" cy="956168"/>
          </a:xfrm>
        </p:spPr>
        <p:txBody>
          <a:bodyPr anchor="ctr"/>
          <a:lstStyle>
            <a:lvl1pPr marL="0" indent="0" algn="r">
              <a:buFontTx/>
              <a:buNone/>
              <a:defRPr sz="1530"/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334" y="6370321"/>
            <a:ext cx="5778927" cy="2247618"/>
          </a:xfrm>
        </p:spPr>
        <p:txBody>
          <a:bodyPr anchor="ctr"/>
          <a:lstStyle>
            <a:lvl1pPr marL="0" indent="0" algn="ctr">
              <a:buNone/>
              <a:defRPr sz="170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89420-0382-48FE-88DC-CAD0B2A3278C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79B23-E6DA-433D-BE34-65B5F31B6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9" y="4852585"/>
            <a:ext cx="5778919" cy="2154240"/>
          </a:xfrm>
        </p:spPr>
        <p:txBody>
          <a:bodyPr anchor="b">
            <a:normAutofit/>
          </a:bodyPr>
          <a:lstStyle>
            <a:lvl1pPr algn="l">
              <a:defRPr sz="272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338" y="7006825"/>
            <a:ext cx="5778921" cy="1261920"/>
          </a:xfrm>
        </p:spPr>
        <p:txBody>
          <a:bodyPr/>
          <a:lstStyle>
            <a:lvl1pPr marL="0" indent="0" algn="l">
              <a:buNone/>
              <a:defRPr sz="153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8CD25-6297-433B-B911-11A21FA1C799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DB393-2C72-4879-8945-0E2E4DF3B1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/>
          <p:cNvSpPr txBox="1"/>
          <p:nvPr/>
        </p:nvSpPr>
        <p:spPr>
          <a:xfrm>
            <a:off x="746125" y="1316038"/>
            <a:ext cx="388938" cy="857250"/>
          </a:xfrm>
          <a:prstGeom prst="rect">
            <a:avLst/>
          </a:prstGeom>
        </p:spPr>
        <p:txBody>
          <a:bodyPr lIns="77724" tIns="38862" rIns="77724" bIns="3886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8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2"/>
          <p:cNvSpPr txBox="1"/>
          <p:nvPr/>
        </p:nvSpPr>
        <p:spPr>
          <a:xfrm>
            <a:off x="6502400" y="3824288"/>
            <a:ext cx="388938" cy="858837"/>
          </a:xfrm>
          <a:prstGeom prst="rect">
            <a:avLst/>
          </a:prstGeom>
        </p:spPr>
        <p:txBody>
          <a:bodyPr lIns="77724" tIns="38862" rIns="77724" bIns="38862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800" dirty="0">
                <a:latin typeface="+mn-lt"/>
                <a:cs typeface="+mn-cs"/>
              </a:rPr>
              <a:t>”</a:t>
            </a:r>
          </a:p>
        </p:txBody>
      </p:sp>
      <p:cxnSp>
        <p:nvCxnSpPr>
          <p:cNvPr id="7" name="Straight Connector 25"/>
          <p:cNvCxnSpPr/>
          <p:nvPr/>
        </p:nvCxnSpPr>
        <p:spPr>
          <a:xfrm>
            <a:off x="1087438" y="5029200"/>
            <a:ext cx="56054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8004" y="1440460"/>
            <a:ext cx="5376393" cy="3290713"/>
          </a:xfrm>
        </p:spPr>
        <p:txBody>
          <a:bodyPr>
            <a:normAutofit/>
          </a:bodyPr>
          <a:lstStyle>
            <a:lvl1pPr algn="ctr">
              <a:defRPr sz="272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000338" y="5337658"/>
            <a:ext cx="5778921" cy="1300886"/>
          </a:xfr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sz="170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335" y="6643511"/>
            <a:ext cx="5778926" cy="1974427"/>
          </a:xfrm>
        </p:spPr>
        <p:txBody>
          <a:bodyPr/>
          <a:lstStyle>
            <a:lvl1pPr marL="0" indent="0" algn="l">
              <a:buNone/>
              <a:defRPr sz="1360">
                <a:solidFill>
                  <a:schemeClr val="tx1"/>
                </a:solidFill>
              </a:defRPr>
            </a:lvl1pPr>
            <a:lvl2pPr marL="3886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D3B3F-9356-4DB3-A77B-0212A84FCAF1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C1E50-71FD-467B-B5AB-4A1D32C1DC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4"/>
          <p:cNvCxnSpPr/>
          <p:nvPr/>
        </p:nvCxnSpPr>
        <p:spPr>
          <a:xfrm>
            <a:off x="1087438" y="5029200"/>
            <a:ext cx="5614987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5" y="1440460"/>
            <a:ext cx="5778924" cy="3365218"/>
          </a:xfrm>
        </p:spPr>
        <p:txBody>
          <a:bodyPr rtlCol="0">
            <a:normAutofit/>
          </a:bodyPr>
          <a:lstStyle>
            <a:lvl1pPr>
              <a:defRPr lang="en-US" sz="2720" b="0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000338" y="5230368"/>
            <a:ext cx="5778921" cy="1327709"/>
          </a:xfr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sz="170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336" y="6556587"/>
            <a:ext cx="5778924" cy="2061352"/>
          </a:xfrm>
        </p:spPr>
        <p:txBody>
          <a:bodyPr/>
          <a:lstStyle>
            <a:lvl1pPr marL="0" indent="0" algn="l">
              <a:buNone/>
              <a:defRPr sz="1360">
                <a:solidFill>
                  <a:schemeClr val="tx1"/>
                </a:solidFill>
              </a:defRPr>
            </a:lvl1pPr>
            <a:lvl2pPr marL="3886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921C5-183D-402C-B089-5C6F618857F0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F9D23-7FB9-4583-82FD-14FD1896F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3"/>
          <p:cNvCxnSpPr/>
          <p:nvPr/>
        </p:nvCxnSpPr>
        <p:spPr>
          <a:xfrm>
            <a:off x="1087438" y="3452813"/>
            <a:ext cx="5614987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0335" y="3652199"/>
            <a:ext cx="5778926" cy="49657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FE29-8909-42C4-975C-04FA23986050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DBA2E-69BC-4D4D-95EA-A7463E63BC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3"/>
          <p:cNvCxnSpPr/>
          <p:nvPr/>
        </p:nvCxnSpPr>
        <p:spPr>
          <a:xfrm>
            <a:off x="5308600" y="1330325"/>
            <a:ext cx="0" cy="728821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3167" y="1330081"/>
            <a:ext cx="1376091" cy="72878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0337" y="1330081"/>
            <a:ext cx="4178183" cy="72878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73255-F9F6-4128-884D-B61BD2BA4F6C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0530E-53EC-4F7E-863A-24A8F3F791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1087438" y="3455988"/>
            <a:ext cx="56054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64947-BAE6-436A-AA2D-9838345047A6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6CF95-6A25-4C04-A801-C2947E14C5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0"/>
          <p:cNvCxnSpPr/>
          <p:nvPr/>
        </p:nvCxnSpPr>
        <p:spPr>
          <a:xfrm>
            <a:off x="1087438" y="5278438"/>
            <a:ext cx="56054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695" y="2407406"/>
            <a:ext cx="5606204" cy="2673021"/>
          </a:xfrm>
        </p:spPr>
        <p:txBody>
          <a:bodyPr anchor="b">
            <a:normAutofit/>
          </a:bodyPr>
          <a:lstStyle>
            <a:lvl1pPr algn="ctr">
              <a:defRPr sz="3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6695" y="5477794"/>
            <a:ext cx="5606204" cy="1598689"/>
          </a:xfrm>
        </p:spPr>
        <p:txBody>
          <a:bodyPr/>
          <a:lstStyle>
            <a:lvl1pPr marL="0" indent="0" algn="ctr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DEED-49F2-4210-B52F-E7801EBCC3E6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09191-6B6D-495C-8FFF-A69C71DEC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/>
          <p:cNvCxnSpPr/>
          <p:nvPr/>
        </p:nvCxnSpPr>
        <p:spPr>
          <a:xfrm>
            <a:off x="1087438" y="3455988"/>
            <a:ext cx="56054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6" y="1342495"/>
            <a:ext cx="5778924" cy="1912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336" y="3647847"/>
            <a:ext cx="2836926" cy="505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48379" y="3647847"/>
            <a:ext cx="2836926" cy="505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98729-B274-4545-B4A4-579417B82A05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3B276-57CB-4349-A4DE-556A5C415E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40"/>
          <p:cNvCxnSpPr/>
          <p:nvPr/>
        </p:nvCxnSpPr>
        <p:spPr>
          <a:xfrm>
            <a:off x="1087438" y="3452813"/>
            <a:ext cx="56054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338" y="3899182"/>
            <a:ext cx="2836926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accent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0338" y="4756786"/>
            <a:ext cx="2836926" cy="39697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557" y="3899182"/>
            <a:ext cx="2836926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accent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5557" y="4756786"/>
            <a:ext cx="2836926" cy="39697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44E56-1255-4F07-9A0C-E05B28C52FE9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08A6D-D9D2-42C6-AF08-C714E6B597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3"/>
          <p:cNvCxnSpPr/>
          <p:nvPr/>
        </p:nvCxnSpPr>
        <p:spPr>
          <a:xfrm>
            <a:off x="1087438" y="3452813"/>
            <a:ext cx="56054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6" y="1342495"/>
            <a:ext cx="5778925" cy="1912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7125F-A00E-49DB-B2E3-EDC837D8161F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21952-5A93-4C34-AF63-8DF9349285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5851E-8687-4BC6-8949-ADC80EF408C7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B9F77-8E55-4290-8538-2415FAC92A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5"/>
          <p:cNvCxnSpPr/>
          <p:nvPr/>
        </p:nvCxnSpPr>
        <p:spPr>
          <a:xfrm>
            <a:off x="1087438" y="4271963"/>
            <a:ext cx="1982787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5" y="2036517"/>
            <a:ext cx="2156278" cy="2011680"/>
          </a:xfrm>
        </p:spPr>
        <p:txBody>
          <a:bodyPr anchor="b">
            <a:normAutofit/>
          </a:bodyPr>
          <a:lstStyle>
            <a:lvl1pPr algn="ctr">
              <a:defRPr sz="20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2053" y="1440461"/>
            <a:ext cx="3277208" cy="7177478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0335" y="4445562"/>
            <a:ext cx="2156278" cy="3576326"/>
          </a:xfrm>
        </p:spPr>
        <p:txBody>
          <a:bodyPr/>
          <a:lstStyle>
            <a:lvl1pPr marL="0" indent="0" algn="ctr">
              <a:buNone/>
              <a:defRPr sz="136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10BB6-65A6-43B9-B223-A0036B9F5F99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41E7C-C613-4A07-B2B4-B6816B5948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5" y="2762954"/>
            <a:ext cx="3087372" cy="2011680"/>
          </a:xfrm>
        </p:spPr>
        <p:txBody>
          <a:bodyPr anchor="b">
            <a:normAutofit/>
          </a:bodyPr>
          <a:lstStyle>
            <a:lvl1pPr algn="ctr">
              <a:defRPr sz="20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05609" y="1514968"/>
            <a:ext cx="2490044" cy="702846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/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0336" y="4774634"/>
            <a:ext cx="3087371" cy="2682240"/>
          </a:xfrm>
        </p:spPr>
        <p:txBody>
          <a:bodyPr/>
          <a:lstStyle>
            <a:lvl1pPr marL="0" indent="0" algn="ctr">
              <a:buNone/>
              <a:defRPr sz="136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E9FB7-FA65-4D7D-AE2A-9A6996F717C7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04808-B03F-4343-ADCC-41D6667FE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0"/>
            <a:ext cx="7780338" cy="10058400"/>
            <a:chOff x="0" y="0"/>
            <a:chExt cx="9152467" cy="6858000"/>
          </a:xfrm>
        </p:grpSpPr>
        <p:pic>
          <p:nvPicPr>
            <p:cNvPr id="1032" name="Picture 7" descr="SD-PanelContent.png"/>
            <p:cNvPicPr>
              <a:picLocks noChangeAspect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36" name="Picture 9" descr="HDRibbonContent-UniformTrim.png"/>
            <p:cNvPicPr>
              <a:picLocks noChangeAspect="1"/>
            </p:cNvPicPr>
            <p:nvPr/>
          </p:nvPicPr>
          <p:blipFill>
            <a:blip r:embed="rId20"/>
            <a:srcRect l="2" r="14240"/>
            <a:stretch>
              <a:fillRect/>
            </a:stretch>
          </p:blipFill>
          <p:spPr bwMode="auto">
            <a:xfrm>
              <a:off x="0" y="3128434"/>
              <a:ext cx="685800" cy="606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10" descr="HDRibbonContent-UniformTrim.png"/>
            <p:cNvPicPr>
              <a:picLocks noChangeAspect="1"/>
            </p:cNvPicPr>
            <p:nvPr/>
          </p:nvPicPr>
          <p:blipFill>
            <a:blip r:embed="rId20"/>
            <a:srcRect l="2" r="14240"/>
            <a:stretch>
              <a:fillRect/>
            </a:stretch>
          </p:blipFill>
          <p:spPr bwMode="auto">
            <a:xfrm>
              <a:off x="8466667" y="3128434"/>
              <a:ext cx="685800" cy="606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0125" y="1343025"/>
            <a:ext cx="5778500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125" y="3652838"/>
            <a:ext cx="5778500" cy="5051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8742363"/>
            <a:ext cx="974725" cy="40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50" b="0" i="0" smtClean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238E6A6D-049D-481C-ACCA-F7CDBABD770B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0125" y="8742363"/>
            <a:ext cx="4338638" cy="40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50" b="0" i="0" dirty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3" y="8742363"/>
            <a:ext cx="334962" cy="40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50" b="0" i="0" smtClean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B5E78184-2D6F-4843-9B5F-19591E3EB3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87" r:id="rId7"/>
    <p:sldLayoutId id="2147483694" r:id="rId8"/>
    <p:sldLayoutId id="2147483686" r:id="rId9"/>
    <p:sldLayoutId id="2147483685" r:id="rId10"/>
    <p:sldLayoutId id="2147483695" r:id="rId11"/>
    <p:sldLayoutId id="2147483696" r:id="rId12"/>
    <p:sldLayoutId id="2147483684" r:id="rId13"/>
    <p:sldLayoutId id="2147483697" r:id="rId14"/>
    <p:sldLayoutId id="2147483698" r:id="rId15"/>
    <p:sldLayoutId id="2147483699" r:id="rId16"/>
    <p:sldLayoutId id="2147483700" r:id="rId17"/>
  </p:sldLayoutIdLst>
  <p:txStyles>
    <p:titleStyle>
      <a:lvl1pPr algn="ctr" defTabSz="387350" rtl="0" fontAlgn="base">
        <a:spcBef>
          <a:spcPct val="0"/>
        </a:spcBef>
        <a:spcAft>
          <a:spcPct val="0"/>
        </a:spcAft>
        <a:defRPr sz="3400" kern="1200">
          <a:ln w="3175" cmpd="sng">
            <a:noFill/>
          </a:ln>
          <a:solidFill>
            <a:srgbClr val="262626"/>
          </a:solidFill>
          <a:latin typeface="+mj-lt"/>
          <a:ea typeface="+mj-ea"/>
          <a:cs typeface="+mj-cs"/>
        </a:defRPr>
      </a:lvl1pPr>
      <a:lvl2pPr algn="ctr" defTabSz="387350" rtl="0" fontAlgn="base">
        <a:spcBef>
          <a:spcPct val="0"/>
        </a:spcBef>
        <a:spcAft>
          <a:spcPct val="0"/>
        </a:spcAft>
        <a:defRPr sz="3400">
          <a:solidFill>
            <a:srgbClr val="262626"/>
          </a:solidFill>
          <a:latin typeface="Garamond" pitchFamily="18" charset="0"/>
        </a:defRPr>
      </a:lvl2pPr>
      <a:lvl3pPr algn="ctr" defTabSz="387350" rtl="0" fontAlgn="base">
        <a:spcBef>
          <a:spcPct val="0"/>
        </a:spcBef>
        <a:spcAft>
          <a:spcPct val="0"/>
        </a:spcAft>
        <a:defRPr sz="3400">
          <a:solidFill>
            <a:srgbClr val="262626"/>
          </a:solidFill>
          <a:latin typeface="Garamond" pitchFamily="18" charset="0"/>
        </a:defRPr>
      </a:lvl3pPr>
      <a:lvl4pPr algn="ctr" defTabSz="387350" rtl="0" fontAlgn="base">
        <a:spcBef>
          <a:spcPct val="0"/>
        </a:spcBef>
        <a:spcAft>
          <a:spcPct val="0"/>
        </a:spcAft>
        <a:defRPr sz="3400">
          <a:solidFill>
            <a:srgbClr val="262626"/>
          </a:solidFill>
          <a:latin typeface="Garamond" pitchFamily="18" charset="0"/>
        </a:defRPr>
      </a:lvl4pPr>
      <a:lvl5pPr algn="ctr" defTabSz="387350" rtl="0" fontAlgn="base">
        <a:spcBef>
          <a:spcPct val="0"/>
        </a:spcBef>
        <a:spcAft>
          <a:spcPct val="0"/>
        </a:spcAft>
        <a:defRPr sz="3400">
          <a:solidFill>
            <a:srgbClr val="262626"/>
          </a:solidFill>
          <a:latin typeface="Garamond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42888" indent="-242888" algn="l" defTabSz="387350" rtl="0" fontAlgn="base">
        <a:spcBef>
          <a:spcPct val="20000"/>
        </a:spcBef>
        <a:spcAft>
          <a:spcPts val="513"/>
        </a:spcAft>
        <a:buClr>
          <a:schemeClr val="accent1"/>
        </a:buClr>
        <a:buSzPct val="115000"/>
        <a:buFont typeface="Arial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1pPr>
      <a:lvl2pPr marL="630238" indent="-242888" algn="l" defTabSz="387350" rtl="0" fontAlgn="base">
        <a:spcBef>
          <a:spcPct val="20000"/>
        </a:spcBef>
        <a:spcAft>
          <a:spcPts val="513"/>
        </a:spcAft>
        <a:buClr>
          <a:schemeClr val="accent1"/>
        </a:buClr>
        <a:buSzPct val="115000"/>
        <a:buFont typeface="Arial" charset="0"/>
        <a:buChar char="•"/>
        <a:defRPr sz="1700" kern="1200">
          <a:solidFill>
            <a:srgbClr val="262626"/>
          </a:solidFill>
          <a:latin typeface="+mn-lt"/>
          <a:ea typeface="+mn-ea"/>
          <a:cs typeface="+mn-cs"/>
        </a:defRPr>
      </a:lvl2pPr>
      <a:lvl3pPr marL="1019175" indent="-242888" algn="l" defTabSz="387350" rtl="0" fontAlgn="base">
        <a:spcBef>
          <a:spcPct val="20000"/>
        </a:spcBef>
        <a:spcAft>
          <a:spcPts val="513"/>
        </a:spcAft>
        <a:buClr>
          <a:schemeClr val="accent1"/>
        </a:buClr>
        <a:buSzPct val="115000"/>
        <a:buFont typeface="Arial" charset="0"/>
        <a:buChar char="•"/>
        <a:defRPr sz="1500" kern="1200">
          <a:solidFill>
            <a:srgbClr val="262626"/>
          </a:solidFill>
          <a:latin typeface="+mn-lt"/>
          <a:ea typeface="+mn-ea"/>
          <a:cs typeface="+mn-cs"/>
        </a:defRPr>
      </a:lvl3pPr>
      <a:lvl4pPr marL="1311275" indent="-144463" algn="l" defTabSz="387350" rtl="0" fontAlgn="base">
        <a:spcBef>
          <a:spcPct val="20000"/>
        </a:spcBef>
        <a:spcAft>
          <a:spcPts val="513"/>
        </a:spcAft>
        <a:buClr>
          <a:schemeClr val="accent1"/>
        </a:buClr>
        <a:buSzPct val="115000"/>
        <a:buFont typeface="Arial" charset="0"/>
        <a:buChar char="•"/>
        <a:defRPr sz="1300" kern="1200">
          <a:solidFill>
            <a:srgbClr val="262626"/>
          </a:solidFill>
          <a:latin typeface="+mn-lt"/>
          <a:ea typeface="+mn-ea"/>
          <a:cs typeface="+mn-cs"/>
        </a:defRPr>
      </a:lvl4pPr>
      <a:lvl5pPr marL="1700213" indent="-144463" algn="l" defTabSz="387350" rtl="0" fontAlgn="base">
        <a:spcBef>
          <a:spcPct val="20000"/>
        </a:spcBef>
        <a:spcAft>
          <a:spcPts val="513"/>
        </a:spcAft>
        <a:buClr>
          <a:schemeClr val="accent1"/>
        </a:buClr>
        <a:buSzPct val="115000"/>
        <a:buFont typeface="Arial" charset="0"/>
        <a:buChar char="•"/>
        <a:defRPr sz="1100" kern="1200">
          <a:solidFill>
            <a:srgbClr val="262626"/>
          </a:solidFill>
          <a:latin typeface="+mn-lt"/>
          <a:ea typeface="+mn-ea"/>
          <a:cs typeface="+mn-cs"/>
        </a:defRPr>
      </a:lvl5pPr>
      <a:lvl6pPr marL="213741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/>
        </a:buClr>
        <a:buSzPct val="115000"/>
        <a:buFont typeface="Arial"/>
        <a:buChar char="•"/>
        <a:defRPr sz="119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52603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/>
        </a:buClr>
        <a:buSzPct val="115000"/>
        <a:buFont typeface="Arial"/>
        <a:buChar char="•"/>
        <a:defRPr sz="119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291465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/>
        </a:buClr>
        <a:buSzPct val="115000"/>
        <a:buFont typeface="Arial"/>
        <a:buChar char="•"/>
        <a:defRPr sz="119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30327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/>
        </a:buClr>
        <a:buSzPct val="115000"/>
        <a:buFont typeface="Arial"/>
        <a:buChar char="•"/>
        <a:defRPr sz="119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>
                <a:ln>
                  <a:noFill/>
                </a:ln>
              </a:rPr>
              <a:t>Majors &amp; Minors Workshop</a:t>
            </a:r>
            <a:br>
              <a:rPr lang="en-US" sz="2800" b="1" smtClean="0">
                <a:ln>
                  <a:noFill/>
                </a:ln>
              </a:rPr>
            </a:br>
            <a:r>
              <a:rPr lang="en-US" sz="2800" b="1" smtClean="0">
                <a:ln>
                  <a:noFill/>
                </a:ln>
              </a:rPr>
              <a:t>Preparing for a Successful Future</a:t>
            </a:r>
            <a:r>
              <a:rPr lang="en-US" sz="2800" smtClean="0">
                <a:ln>
                  <a:noFill/>
                </a:ln>
              </a:rPr>
              <a:t/>
            </a:r>
            <a:br>
              <a:rPr lang="en-US" sz="2800" smtClean="0">
                <a:ln>
                  <a:noFill/>
                </a:ln>
              </a:rPr>
            </a:br>
            <a:r>
              <a:rPr lang="en-US" sz="2800" smtClean="0">
                <a:ln>
                  <a:noFill/>
                </a:ln>
              </a:rPr>
              <a:t>Friday, October 3, 2014, 3:15-5:00 Millett Hall Atrium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00125" y="3530600"/>
            <a:ext cx="5778500" cy="1858963"/>
          </a:xfrm>
        </p:spPr>
        <p:txBody>
          <a:bodyPr>
            <a:noAutofit/>
          </a:bodyPr>
          <a:lstStyle/>
          <a:p>
            <a:pPr defTabSz="388620" fontAlgn="auto">
              <a:spcAft>
                <a:spcPts val="510"/>
              </a:spcAft>
              <a:buFont typeface="Wingdings" panose="05000000000000000000" pitchFamily="2" charset="2"/>
              <a:buChar char="ü"/>
              <a:defRPr/>
            </a:pPr>
            <a:r>
              <a:rPr 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3:30-4:10	Welcome &amp; Introduction 					           Career Preparation</a:t>
            </a:r>
          </a:p>
          <a:p>
            <a:pPr defTabSz="388620" fontAlgn="auto">
              <a:spcAft>
                <a:spcPts val="510"/>
              </a:spcAft>
              <a:buFont typeface="Wingdings" panose="05000000000000000000" pitchFamily="2" charset="2"/>
              <a:buChar char="ü"/>
              <a:defRPr/>
            </a:pPr>
            <a:r>
              <a:rPr 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4:15-4:35	Financial Wellness</a:t>
            </a:r>
          </a:p>
          <a:p>
            <a:pPr defTabSz="388620" fontAlgn="auto">
              <a:spcAft>
                <a:spcPts val="510"/>
              </a:spcAft>
              <a:buFont typeface="Wingdings" panose="05000000000000000000" pitchFamily="2" charset="2"/>
              <a:buChar char="ü"/>
              <a:defRPr/>
            </a:pPr>
            <a:r>
              <a:rPr 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4:40-5:00	Post Graduate Job Opportunities</a:t>
            </a:r>
          </a:p>
          <a:p>
            <a:pPr marL="0" indent="0" defTabSz="388620" fontAlgn="auto">
              <a:spcAft>
                <a:spcPts val="510"/>
              </a:spcAft>
              <a:buFont typeface="Arial"/>
              <a:buNone/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31508" lvl="1" defTabSz="388620" fontAlgn="auto">
              <a:spcAft>
                <a:spcPts val="510"/>
              </a:spcAft>
              <a:buFont typeface="Wingdings" panose="05000000000000000000" pitchFamily="2" charset="2"/>
              <a:buChar char="ü"/>
              <a:defRPr/>
            </a:pPr>
            <a:endParaRPr lang="en-US" sz="206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1000125" y="7881938"/>
            <a:ext cx="5778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Garamond" pitchFamily="18" charset="0"/>
              </a:rPr>
              <a:t>Modern Languages invites you to come learn about being prepared for your future!</a:t>
            </a:r>
          </a:p>
        </p:txBody>
      </p:sp>
      <p:pic>
        <p:nvPicPr>
          <p:cNvPr id="19460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0188" y="6167438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Box 2"/>
          <p:cNvSpPr txBox="1">
            <a:spLocks noChangeArrowheads="1"/>
          </p:cNvSpPr>
          <p:nvPr/>
        </p:nvSpPr>
        <p:spPr bwMode="auto">
          <a:xfrm>
            <a:off x="3784600" y="5276850"/>
            <a:ext cx="3419475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7350" lvl="1" defTabSz="387350">
              <a:spcBef>
                <a:spcPct val="20000"/>
              </a:spcBef>
              <a:spcAft>
                <a:spcPts val="513"/>
              </a:spcAft>
              <a:buClr>
                <a:srgbClr val="83992A"/>
              </a:buClr>
              <a:buSzPct val="115000"/>
            </a:pPr>
            <a:r>
              <a:rPr lang="en-US">
                <a:solidFill>
                  <a:srgbClr val="262626"/>
                </a:solidFill>
                <a:latin typeface="Garamond" pitchFamily="18" charset="0"/>
              </a:rPr>
              <a:t>German (MH Lounge 3</a:t>
            </a:r>
            <a:r>
              <a:rPr lang="en-US" baseline="30000">
                <a:solidFill>
                  <a:srgbClr val="262626"/>
                </a:solidFill>
                <a:latin typeface="Garamond" pitchFamily="18" charset="0"/>
              </a:rPr>
              <a:t>rd</a:t>
            </a:r>
            <a:r>
              <a:rPr lang="en-US">
                <a:solidFill>
                  <a:srgbClr val="262626"/>
                </a:solidFill>
                <a:latin typeface="Garamond" pitchFamily="18" charset="0"/>
              </a:rPr>
              <a:t> floor)</a:t>
            </a:r>
          </a:p>
          <a:p>
            <a:pPr marL="387350" lvl="1" defTabSz="387350">
              <a:spcBef>
                <a:spcPct val="20000"/>
              </a:spcBef>
              <a:spcAft>
                <a:spcPts val="513"/>
              </a:spcAft>
              <a:buClr>
                <a:srgbClr val="83992A"/>
              </a:buClr>
              <a:buSzPct val="115000"/>
            </a:pPr>
            <a:r>
              <a:rPr lang="en-US">
                <a:solidFill>
                  <a:srgbClr val="262626"/>
                </a:solidFill>
                <a:latin typeface="Garamond" pitchFamily="18" charset="0"/>
              </a:rPr>
              <a:t>Chinese (MH Lounge 2</a:t>
            </a:r>
            <a:r>
              <a:rPr lang="en-US" baseline="30000">
                <a:solidFill>
                  <a:srgbClr val="262626"/>
                </a:solidFill>
                <a:latin typeface="Garamond" pitchFamily="18" charset="0"/>
              </a:rPr>
              <a:t>nd</a:t>
            </a:r>
            <a:r>
              <a:rPr lang="en-US">
                <a:solidFill>
                  <a:srgbClr val="262626"/>
                </a:solidFill>
                <a:latin typeface="Garamond" pitchFamily="18" charset="0"/>
              </a:rPr>
              <a:t> floor)</a:t>
            </a:r>
          </a:p>
          <a:p>
            <a:pPr marL="387350" lvl="1" defTabSz="387350">
              <a:spcBef>
                <a:spcPct val="20000"/>
              </a:spcBef>
              <a:spcAft>
                <a:spcPts val="513"/>
              </a:spcAft>
              <a:buClr>
                <a:srgbClr val="83992A"/>
              </a:buClr>
              <a:buSzPct val="115000"/>
            </a:pPr>
            <a:r>
              <a:rPr lang="en-US">
                <a:solidFill>
                  <a:srgbClr val="262626"/>
                </a:solidFill>
                <a:latin typeface="Garamond" pitchFamily="18" charset="0"/>
              </a:rPr>
              <a:t>Japanese (MH Atrium)</a:t>
            </a:r>
          </a:p>
          <a:p>
            <a:pPr defTabSz="387350"/>
            <a:endParaRPr lang="en-US">
              <a:latin typeface="Garamond" pitchFamily="18" charset="0"/>
            </a:endParaRPr>
          </a:p>
        </p:txBody>
      </p:sp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1311275" y="5276850"/>
            <a:ext cx="1822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387350">
              <a:spcBef>
                <a:spcPct val="20000"/>
              </a:spcBef>
              <a:spcAft>
                <a:spcPts val="513"/>
              </a:spcAft>
              <a:buClr>
                <a:srgbClr val="83992A"/>
              </a:buClr>
              <a:buSzPct val="115000"/>
            </a:pPr>
            <a:r>
              <a:rPr lang="en-US">
                <a:solidFill>
                  <a:srgbClr val="262626"/>
                </a:solidFill>
                <a:latin typeface="Garamond" pitchFamily="18" charset="0"/>
              </a:rPr>
              <a:t>Spanish (399 MH)</a:t>
            </a:r>
          </a:p>
          <a:p>
            <a:pPr defTabSz="387350">
              <a:spcBef>
                <a:spcPct val="20000"/>
              </a:spcBef>
              <a:spcAft>
                <a:spcPts val="513"/>
              </a:spcAft>
              <a:buClr>
                <a:srgbClr val="83992A"/>
              </a:buClr>
              <a:buSzPct val="115000"/>
            </a:pPr>
            <a:r>
              <a:rPr lang="en-US">
                <a:solidFill>
                  <a:srgbClr val="262626"/>
                </a:solidFill>
                <a:latin typeface="Garamond" pitchFamily="18" charset="0"/>
              </a:rPr>
              <a:t>Arabic (395 MH)</a:t>
            </a:r>
          </a:p>
          <a:p>
            <a:pPr defTabSz="387350">
              <a:spcBef>
                <a:spcPct val="20000"/>
              </a:spcBef>
              <a:spcAft>
                <a:spcPts val="513"/>
              </a:spcAft>
              <a:buClr>
                <a:srgbClr val="83992A"/>
              </a:buClr>
              <a:buSzPct val="115000"/>
            </a:pPr>
            <a:r>
              <a:rPr lang="en-US">
                <a:solidFill>
                  <a:srgbClr val="262626"/>
                </a:solidFill>
                <a:latin typeface="Garamond" pitchFamily="18" charset="0"/>
              </a:rPr>
              <a:t>French (301 MH</a:t>
            </a:r>
            <a:r>
              <a:rPr lang="en-US" sz="2000">
                <a:solidFill>
                  <a:srgbClr val="262626"/>
                </a:solidFill>
                <a:latin typeface="Garamond" pitchFamily="18" charset="0"/>
              </a:rPr>
              <a:t>)</a:t>
            </a:r>
            <a:endParaRPr lang="en-US"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102</TotalTime>
  <Words>64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14</vt:i4>
      </vt:variant>
      <vt:variant>
        <vt:lpstr>Slide Titles</vt:lpstr>
      </vt:variant>
      <vt:variant>
        <vt:i4>1</vt:i4>
      </vt:variant>
    </vt:vector>
  </HeadingPairs>
  <TitlesOfParts>
    <vt:vector size="19" baseType="lpstr">
      <vt:lpstr>Garamond</vt:lpstr>
      <vt:lpstr>Arial</vt:lpstr>
      <vt:lpstr>Calibri</vt:lpstr>
      <vt:lpstr>Wingdings</vt:lpstr>
      <vt:lpstr>Organic</vt:lpstr>
      <vt:lpstr>Organic</vt:lpstr>
      <vt:lpstr>Organic</vt:lpstr>
      <vt:lpstr>Organic</vt:lpstr>
      <vt:lpstr>Organic</vt:lpstr>
      <vt:lpstr>Organic</vt:lpstr>
      <vt:lpstr>Organic</vt:lpstr>
      <vt:lpstr>Organic</vt:lpstr>
      <vt:lpstr>Organic</vt:lpstr>
      <vt:lpstr>Organic</vt:lpstr>
      <vt:lpstr>Organic</vt:lpstr>
      <vt:lpstr>Organic</vt:lpstr>
      <vt:lpstr>Organic</vt:lpstr>
      <vt:lpstr>Organic</vt:lpstr>
      <vt:lpstr>Majors &amp; Minors Workshop Preparing for a Successful Future Friday, October 3, 2014, 3:15-5:00 Millett Hall Atrium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Majors &amp; Minors Meeting Preparing for a Successful Future Friday, October 3, 2014, 3:30-5:00 Millett Hall Atrium</dc:title>
  <dc:creator>Kayla Schaub</dc:creator>
  <cp:lastModifiedBy>Karine-Daddah</cp:lastModifiedBy>
  <cp:revision>12</cp:revision>
  <cp:lastPrinted>2014-09-22T17:34:31Z</cp:lastPrinted>
  <dcterms:created xsi:type="dcterms:W3CDTF">2014-09-29T13:40:03Z</dcterms:created>
  <dcterms:modified xsi:type="dcterms:W3CDTF">2014-10-01T20:54:22Z</dcterms:modified>
</cp:coreProperties>
</file>