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notesMasterIdLst>
    <p:notesMasterId r:id="rId16"/>
  </p:notesMasterIdLst>
  <p:sldIdLst>
    <p:sldId id="338" r:id="rId8"/>
    <p:sldId id="339" r:id="rId9"/>
    <p:sldId id="340" r:id="rId10"/>
    <p:sldId id="345" r:id="rId11"/>
    <p:sldId id="341" r:id="rId12"/>
    <p:sldId id="342" r:id="rId13"/>
    <p:sldId id="343" r:id="rId14"/>
    <p:sldId id="34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E52"/>
    <a:srgbClr val="CD9D51"/>
    <a:srgbClr val="014C2B"/>
    <a:srgbClr val="04502C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9" autoAdjust="0"/>
    <p:restoredTop sz="88923" autoAdjust="0"/>
  </p:normalViewPr>
  <p:slideViewPr>
    <p:cSldViewPr snapToGrid="0" snapToObjects="1">
      <p:cViewPr varScale="1">
        <p:scale>
          <a:sx n="60" d="100"/>
          <a:sy n="60" d="100"/>
        </p:scale>
        <p:origin x="17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80" d="100"/>
          <a:sy n="80" d="100"/>
        </p:scale>
        <p:origin x="2064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1D891-D157-4EB8-8137-03D980FD0F2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61F83-0A51-408E-9DD8-04D8F004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1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400549"/>
            <a:ext cx="5905831" cy="3956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61F83-0A51-408E-9DD8-04D8F004E3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5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95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3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4764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53019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7"/>
            <a:ext cx="8229600" cy="4087464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2127957"/>
            <a:ext cx="4038600" cy="41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648200" y="2127957"/>
            <a:ext cx="4038600" cy="41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457200" y="847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004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20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  <p:sldLayoutId id="214748374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  <p:sldLayoutId id="214748374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  <p:sldLayoutId id="214748374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  <p:sldLayoutId id="214748374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  <p:sldLayoutId id="214748374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4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right.edu/apply)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6D8E-2EDF-44F7-93F2-E0103A3C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69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How to Update Your Address on Wings Express</a:t>
            </a:r>
          </a:p>
        </p:txBody>
      </p:sp>
    </p:spTree>
    <p:extLst>
      <p:ext uri="{BB962C8B-B14F-4D97-AF65-F5344CB8AC3E}">
        <p14:creationId xmlns:p14="http://schemas.microsoft.com/office/powerpoint/2010/main" val="5680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AC2A-E2DA-4CBD-8336-1A5D00D8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32" y="2965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Log Into Wings Express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https://portal.wright.edu/home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5B2352-7E1F-45D6-9870-067A26530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10103"/>
            <a:ext cx="9230497" cy="4048808"/>
          </a:xfrm>
        </p:spPr>
      </p:pic>
    </p:spTree>
    <p:extLst>
      <p:ext uri="{BB962C8B-B14F-4D97-AF65-F5344CB8AC3E}">
        <p14:creationId xmlns:p14="http://schemas.microsoft.com/office/powerpoint/2010/main" val="138981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C141-D599-4B23-ABEA-F21B95A1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on  “Personal Information”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16386-64CA-4305-B933-3EF11F036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08" y="2031940"/>
            <a:ext cx="8961383" cy="3738666"/>
          </a:xfrm>
        </p:spPr>
      </p:pic>
    </p:spTree>
    <p:extLst>
      <p:ext uri="{BB962C8B-B14F-4D97-AF65-F5344CB8AC3E}">
        <p14:creationId xmlns:p14="http://schemas.microsoft.com/office/powerpoint/2010/main" val="6100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DCDFD-9277-461E-A10F-5488680C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Need your UID &amp; “W” Number?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35C3-4C72-460E-8B25-A29E983EB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Log into your admissions portal (</a:t>
            </a:r>
            <a:r>
              <a:rPr lang="en-US" sz="2800" dirty="0">
                <a:solidFill>
                  <a:schemeClr val="bg1"/>
                </a:solidFill>
                <a:hlinkClick r:id="rId2" tooltip="https://wright.edu/appl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https://wright.edu/apply)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</a:p>
          <a:p>
            <a:r>
              <a:rPr lang="en-US" sz="2800" dirty="0">
                <a:solidFill>
                  <a:schemeClr val="bg1"/>
                </a:solidFill>
              </a:rPr>
              <a:t>Select “Access Your Student Portal” under “Next Steps” to get your computer account credentials (WINGS, WINGS Express, and Wright State email log in).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5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809A-948A-49BA-B32A-FE6CA64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68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Click on “Update Addresses and Phones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EFE41D-1DB7-4BC3-AC26-E188BC8CF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61308"/>
            <a:ext cx="9144000" cy="3582285"/>
          </a:xfrm>
        </p:spPr>
      </p:pic>
    </p:spTree>
    <p:extLst>
      <p:ext uri="{BB962C8B-B14F-4D97-AF65-F5344CB8AC3E}">
        <p14:creationId xmlns:p14="http://schemas.microsoft.com/office/powerpoint/2010/main" val="362675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20BC-0003-422D-9CB7-D9864F9E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746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Select the Type of Address to Change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en-US" sz="3600" b="1" dirty="0">
                <a:solidFill>
                  <a:schemeClr val="bg1"/>
                </a:solidFill>
              </a:rPr>
              <a:t>Pick “Home/Primary”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58B7BD-94D0-4C00-883D-8D2D03461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57" y="1868266"/>
            <a:ext cx="8885343" cy="3926962"/>
          </a:xfrm>
        </p:spPr>
      </p:pic>
    </p:spTree>
    <p:extLst>
      <p:ext uri="{BB962C8B-B14F-4D97-AF65-F5344CB8AC3E}">
        <p14:creationId xmlns:p14="http://schemas.microsoft.com/office/powerpoint/2010/main" val="313254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5DA7-12CB-40B8-94F4-8BBDB5F1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Follow this format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sz="3600" dirty="0">
                <a:solidFill>
                  <a:schemeClr val="bg1"/>
                </a:solidFill>
              </a:rPr>
              <a:t>Must put address items on correct boxes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1E73F5-7187-4F33-9261-5E957A72C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740" y="1492811"/>
            <a:ext cx="8538519" cy="3699384"/>
          </a:xfrm>
        </p:spPr>
      </p:pic>
    </p:spTree>
    <p:extLst>
      <p:ext uri="{BB962C8B-B14F-4D97-AF65-F5344CB8AC3E}">
        <p14:creationId xmlns:p14="http://schemas.microsoft.com/office/powerpoint/2010/main" val="257267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5336-612E-40F2-9AF2-4F0E69A4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Correct Format for Your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E6407-D388-4F0C-BD85-06346D8D0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Your address should follow the format below.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Make sure you put the info on the correct lines</a:t>
            </a:r>
          </a:p>
          <a:p>
            <a:pPr marL="0" indent="0" algn="ctr">
              <a:buNone/>
            </a:pPr>
            <a:r>
              <a:rPr lang="en-US" dirty="0"/>
              <a:t>Your Name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3640 Colonel Glenn Hwy.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Dayton</a:t>
            </a:r>
            <a:r>
              <a:rPr lang="en-US" dirty="0"/>
              <a:t>, </a:t>
            </a:r>
            <a:r>
              <a:rPr lang="en-US" dirty="0">
                <a:solidFill>
                  <a:schemeClr val="accent3"/>
                </a:solidFill>
              </a:rPr>
              <a:t>OH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45435</a:t>
            </a:r>
            <a:r>
              <a:rPr lang="en-US" dirty="0"/>
              <a:t> USA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1381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15348</TotalTime>
  <Words>157</Words>
  <Application>Microsoft Office PowerPoint</Application>
  <PresentationFormat>On-screen Show (4:3)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How to Update Your Address on Wings Express</vt:lpstr>
      <vt:lpstr>Log Into Wings Express https://portal.wright.edu/home</vt:lpstr>
      <vt:lpstr>Click on  “Personal Information”</vt:lpstr>
      <vt:lpstr>Need your UID &amp; “W” Number?</vt:lpstr>
      <vt:lpstr>Click on “Update Addresses and Phones</vt:lpstr>
      <vt:lpstr>Select the Type of Address to Change -Pick “Home/Primary”</vt:lpstr>
      <vt:lpstr>Follow this format  -Must put address items on correct boxes</vt:lpstr>
      <vt:lpstr>Correct Format for Your Address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Wright State University</dc:title>
  <dc:creator>Johnson, Tiffany</dc:creator>
  <cp:lastModifiedBy>Klodi Abazi</cp:lastModifiedBy>
  <cp:revision>99</cp:revision>
  <dcterms:created xsi:type="dcterms:W3CDTF">2020-06-22T18:19:43Z</dcterms:created>
  <dcterms:modified xsi:type="dcterms:W3CDTF">2022-03-02T04:30:45Z</dcterms:modified>
</cp:coreProperties>
</file>