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3"/>
    <p:sldMasterId id="2147483666" r:id="rId4"/>
    <p:sldMasterId id="2147483670" r:id="rId5"/>
    <p:sldMasterId id="2147483674" r:id="rId6"/>
    <p:sldMasterId id="2147483678" r:id="rId7"/>
    <p:sldMasterId id="2147483709" r:id="rId8"/>
    <p:sldMasterId id="2147483697" r:id="rId9"/>
    <p:sldMasterId id="2147483685" r:id="rId10"/>
  </p:sldMasterIdLst>
  <p:notesMasterIdLst>
    <p:notesMasterId r:id="rId58"/>
  </p:notesMasterIdLst>
  <p:sldIdLst>
    <p:sldId id="256" r:id="rId11"/>
    <p:sldId id="257" r:id="rId12"/>
    <p:sldId id="259" r:id="rId13"/>
    <p:sldId id="260" r:id="rId14"/>
    <p:sldId id="261" r:id="rId15"/>
    <p:sldId id="262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309" r:id="rId27"/>
    <p:sldId id="274" r:id="rId28"/>
    <p:sldId id="310" r:id="rId29"/>
    <p:sldId id="275" r:id="rId30"/>
    <p:sldId id="307" r:id="rId31"/>
    <p:sldId id="305" r:id="rId32"/>
    <p:sldId id="277" r:id="rId33"/>
    <p:sldId id="306" r:id="rId34"/>
    <p:sldId id="313" r:id="rId35"/>
    <p:sldId id="302" r:id="rId36"/>
    <p:sldId id="303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558"/>
  </p:normalViewPr>
  <p:slideViewPr>
    <p:cSldViewPr snapToGrid="0" snapToObjects="1">
      <p:cViewPr varScale="1">
        <p:scale>
          <a:sx n="155" d="100"/>
          <a:sy n="155" d="100"/>
        </p:scale>
        <p:origin x="1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61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8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rnest-Reitmann, Amanda J." userId="659ba807-6b40-454a-9ee0-489939db273a" providerId="ADAL" clId="{A7CCB187-F3BF-224A-A9FF-86FBCF49EB00}"/>
    <pc:docChg chg="undo custSel addSld delSld modMainMaster">
      <pc:chgData name="Earnest-Reitmann, Amanda J." userId="659ba807-6b40-454a-9ee0-489939db273a" providerId="ADAL" clId="{A7CCB187-F3BF-224A-A9FF-86FBCF49EB00}" dt="2023-08-09T12:54:29.209" v="25" actId="14100"/>
      <pc:docMkLst>
        <pc:docMk/>
      </pc:docMkLst>
      <pc:sldChg chg="new del">
        <pc:chgData name="Earnest-Reitmann, Amanda J." userId="659ba807-6b40-454a-9ee0-489939db273a" providerId="ADAL" clId="{A7CCB187-F3BF-224A-A9FF-86FBCF49EB00}" dt="2023-08-09T12:48:45.383" v="2" actId="2696"/>
        <pc:sldMkLst>
          <pc:docMk/>
          <pc:sldMk cId="1641173579" sldId="302"/>
        </pc:sldMkLst>
      </pc:sldChg>
      <pc:sldChg chg="new del">
        <pc:chgData name="Earnest-Reitmann, Amanda J." userId="659ba807-6b40-454a-9ee0-489939db273a" providerId="ADAL" clId="{A7CCB187-F3BF-224A-A9FF-86FBCF49EB00}" dt="2023-08-09T12:48:46.266" v="3" actId="2696"/>
        <pc:sldMkLst>
          <pc:docMk/>
          <pc:sldMk cId="3144092686" sldId="303"/>
        </pc:sldMkLst>
      </pc:sldChg>
      <pc:sldMasterChg chg="modSldLayout">
        <pc:chgData name="Earnest-Reitmann, Amanda J." userId="659ba807-6b40-454a-9ee0-489939db273a" providerId="ADAL" clId="{A7CCB187-F3BF-224A-A9FF-86FBCF49EB00}" dt="2023-08-09T12:54:29.209" v="25" actId="14100"/>
        <pc:sldMasterMkLst>
          <pc:docMk/>
          <pc:sldMasterMk cId="1970876508" sldId="2147483697"/>
        </pc:sldMasterMkLst>
        <pc:sldLayoutChg chg="modSp mod">
          <pc:chgData name="Earnest-Reitmann, Amanda J." userId="659ba807-6b40-454a-9ee0-489939db273a" providerId="ADAL" clId="{A7CCB187-F3BF-224A-A9FF-86FBCF49EB00}" dt="2023-08-09T12:53:44.084" v="20" actId="14100"/>
          <pc:sldLayoutMkLst>
            <pc:docMk/>
            <pc:sldMasterMk cId="1970876508" sldId="2147483697"/>
            <pc:sldLayoutMk cId="1828448359" sldId="2147483701"/>
          </pc:sldLayoutMkLst>
          <pc:spChg chg="mod">
            <ac:chgData name="Earnest-Reitmann, Amanda J." userId="659ba807-6b40-454a-9ee0-489939db273a" providerId="ADAL" clId="{A7CCB187-F3BF-224A-A9FF-86FBCF49EB00}" dt="2023-08-09T12:53:44.084" v="20" actId="14100"/>
            <ac:spMkLst>
              <pc:docMk/>
              <pc:sldMasterMk cId="1970876508" sldId="2147483697"/>
              <pc:sldLayoutMk cId="1828448359" sldId="2147483701"/>
              <ac:spMk id="3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3:44.084" v="20" actId="14100"/>
            <ac:spMkLst>
              <pc:docMk/>
              <pc:sldMasterMk cId="1970876508" sldId="2147483697"/>
              <pc:sldLayoutMk cId="1828448359" sldId="2147483701"/>
              <ac:spMk id="4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3:34.013" v="19" actId="1036"/>
            <ac:spMkLst>
              <pc:docMk/>
              <pc:sldMasterMk cId="1970876508" sldId="2147483697"/>
              <pc:sldLayoutMk cId="1828448359" sldId="2147483701"/>
              <ac:spMk id="10" creationId="{00000000-0000-0000-0000-000000000000}"/>
            </ac:spMkLst>
          </pc:spChg>
        </pc:sldLayoutChg>
        <pc:sldLayoutChg chg="modSp mod">
          <pc:chgData name="Earnest-Reitmann, Amanda J." userId="659ba807-6b40-454a-9ee0-489939db273a" providerId="ADAL" clId="{A7CCB187-F3BF-224A-A9FF-86FBCF49EB00}" dt="2023-08-09T12:54:29.209" v="25" actId="14100"/>
          <pc:sldLayoutMkLst>
            <pc:docMk/>
            <pc:sldMasterMk cId="1970876508" sldId="2147483697"/>
            <pc:sldLayoutMk cId="1233866532" sldId="2147483702"/>
          </pc:sldLayoutMkLst>
          <pc:spChg chg="mod">
            <ac:chgData name="Earnest-Reitmann, Amanda J." userId="659ba807-6b40-454a-9ee0-489939db273a" providerId="ADAL" clId="{A7CCB187-F3BF-224A-A9FF-86FBCF49EB00}" dt="2023-08-09T12:54:24.708" v="24" actId="1076"/>
            <ac:spMkLst>
              <pc:docMk/>
              <pc:sldMasterMk cId="1970876508" sldId="2147483697"/>
              <pc:sldLayoutMk cId="1233866532" sldId="2147483702"/>
              <ac:spMk id="3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29.209" v="25" actId="14100"/>
            <ac:spMkLst>
              <pc:docMk/>
              <pc:sldMasterMk cId="1970876508" sldId="2147483697"/>
              <pc:sldLayoutMk cId="1233866532" sldId="2147483702"/>
              <ac:spMk id="4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24.708" v="24" actId="1076"/>
            <ac:spMkLst>
              <pc:docMk/>
              <pc:sldMasterMk cId="1970876508" sldId="2147483697"/>
              <pc:sldLayoutMk cId="1233866532" sldId="2147483702"/>
              <ac:spMk id="5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29.209" v="25" actId="14100"/>
            <ac:spMkLst>
              <pc:docMk/>
              <pc:sldMasterMk cId="1970876508" sldId="2147483697"/>
              <pc:sldLayoutMk cId="1233866532" sldId="2147483702"/>
              <ac:spMk id="6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04.908" v="21" actId="1076"/>
            <ac:spMkLst>
              <pc:docMk/>
              <pc:sldMasterMk cId="1970876508" sldId="2147483697"/>
              <pc:sldLayoutMk cId="1233866532" sldId="2147483702"/>
              <ac:spMk id="10" creationId="{00000000-0000-0000-0000-000000000000}"/>
            </ac:spMkLst>
          </pc:spChg>
        </pc:sldLayoutChg>
      </pc:sldMasterChg>
    </pc:docChg>
  </pc:docChgLst>
  <pc:docChgLst>
    <pc:chgData name="Earnest-Reitmann, Amanda J." userId="659ba807-6b40-454a-9ee0-489939db273a" providerId="ADAL" clId="{16A3C9C4-D69A-CD48-A0EF-3D805F0948B8}"/>
    <pc:docChg chg="undo redo custSel addSld delSld modSld addMainMaster modMainMaster">
      <pc:chgData name="Earnest-Reitmann, Amanda J." userId="659ba807-6b40-454a-9ee0-489939db273a" providerId="ADAL" clId="{16A3C9C4-D69A-CD48-A0EF-3D805F0948B8}" dt="2023-09-06T20:39:56.034" v="196" actId="680"/>
      <pc:docMkLst>
        <pc:docMk/>
      </pc:docMkLst>
      <pc:sldChg chg="addSp delSp modSp mod">
        <pc:chgData name="Earnest-Reitmann, Amanda J." userId="659ba807-6b40-454a-9ee0-489939db273a" providerId="ADAL" clId="{16A3C9C4-D69A-CD48-A0EF-3D805F0948B8}" dt="2023-09-06T20:37:46.016" v="182" actId="1076"/>
        <pc:sldMkLst>
          <pc:docMk/>
          <pc:sldMk cId="4236676756" sldId="257"/>
        </pc:sldMkLst>
        <pc:spChg chg="mod">
          <ac:chgData name="Earnest-Reitmann, Amanda J." userId="659ba807-6b40-454a-9ee0-489939db273a" providerId="ADAL" clId="{16A3C9C4-D69A-CD48-A0EF-3D805F0948B8}" dt="2023-09-06T18:42:06.872" v="77" actId="20577"/>
          <ac:spMkLst>
            <pc:docMk/>
            <pc:sldMk cId="4236676756" sldId="257"/>
            <ac:spMk id="3" creationId="{3E4690AB-8031-404F-928B-DE72D6F461FE}"/>
          </ac:spMkLst>
        </pc:spChg>
        <pc:spChg chg="add mod">
          <ac:chgData name="Earnest-Reitmann, Amanda J." userId="659ba807-6b40-454a-9ee0-489939db273a" providerId="ADAL" clId="{16A3C9C4-D69A-CD48-A0EF-3D805F0948B8}" dt="2023-09-06T20:35:49.477" v="167" actId="1076"/>
          <ac:spMkLst>
            <pc:docMk/>
            <pc:sldMk cId="4236676756" sldId="257"/>
            <ac:spMk id="13" creationId="{869898FF-7079-8317-51EC-FEAB1B5D1C4B}"/>
          </ac:spMkLst>
        </pc:spChg>
        <pc:picChg chg="del">
          <ac:chgData name="Earnest-Reitmann, Amanda J." userId="659ba807-6b40-454a-9ee0-489939db273a" providerId="ADAL" clId="{16A3C9C4-D69A-CD48-A0EF-3D805F0948B8}" dt="2023-09-06T20:33:51.407" v="146" actId="478"/>
          <ac:picMkLst>
            <pc:docMk/>
            <pc:sldMk cId="4236676756" sldId="257"/>
            <ac:picMk id="5" creationId="{3863C73E-21AE-0A48-9E42-FB6188158223}"/>
          </ac:picMkLst>
        </pc:picChg>
        <pc:picChg chg="del">
          <ac:chgData name="Earnest-Reitmann, Amanda J." userId="659ba807-6b40-454a-9ee0-489939db273a" providerId="ADAL" clId="{16A3C9C4-D69A-CD48-A0EF-3D805F0948B8}" dt="2023-09-06T20:35:13.491" v="160" actId="478"/>
          <ac:picMkLst>
            <pc:docMk/>
            <pc:sldMk cId="4236676756" sldId="257"/>
            <ac:picMk id="6" creationId="{487326E1-7337-0745-94ED-CA3FE10B0F15}"/>
          </ac:picMkLst>
        </pc:picChg>
        <pc:picChg chg="del">
          <ac:chgData name="Earnest-Reitmann, Amanda J." userId="659ba807-6b40-454a-9ee0-489939db273a" providerId="ADAL" clId="{16A3C9C4-D69A-CD48-A0EF-3D805F0948B8}" dt="2023-09-06T20:33:54.420" v="148" actId="478"/>
          <ac:picMkLst>
            <pc:docMk/>
            <pc:sldMk cId="4236676756" sldId="257"/>
            <ac:picMk id="7" creationId="{3FE2FC06-34B9-3945-BFB8-7680012D3B23}"/>
          </ac:picMkLst>
        </pc:picChg>
        <pc:picChg chg="del">
          <ac:chgData name="Earnest-Reitmann, Amanda J." userId="659ba807-6b40-454a-9ee0-489939db273a" providerId="ADAL" clId="{16A3C9C4-D69A-CD48-A0EF-3D805F0948B8}" dt="2023-09-06T20:34:02.199" v="150" actId="478"/>
          <ac:picMkLst>
            <pc:docMk/>
            <pc:sldMk cId="4236676756" sldId="257"/>
            <ac:picMk id="8" creationId="{1E25193A-6883-0045-A825-97A6139980D7}"/>
          </ac:picMkLst>
        </pc:picChg>
        <pc:picChg chg="del mod">
          <ac:chgData name="Earnest-Reitmann, Amanda J." userId="659ba807-6b40-454a-9ee0-489939db273a" providerId="ADAL" clId="{16A3C9C4-D69A-CD48-A0EF-3D805F0948B8}" dt="2023-09-06T20:36:51.956" v="174" actId="478"/>
          <ac:picMkLst>
            <pc:docMk/>
            <pc:sldMk cId="4236676756" sldId="257"/>
            <ac:picMk id="9" creationId="{4F639567-38FE-2E40-94FE-9DCCA3EA3049}"/>
          </ac:picMkLst>
        </pc:picChg>
        <pc:picChg chg="del">
          <ac:chgData name="Earnest-Reitmann, Amanda J." userId="659ba807-6b40-454a-9ee0-489939db273a" providerId="ADAL" clId="{16A3C9C4-D69A-CD48-A0EF-3D805F0948B8}" dt="2023-09-06T20:36:58.814" v="176" actId="478"/>
          <ac:picMkLst>
            <pc:docMk/>
            <pc:sldMk cId="4236676756" sldId="257"/>
            <ac:picMk id="10" creationId="{CA6AA1C3-B3C2-F144-921E-4A1BEF2F6BED}"/>
          </ac:picMkLst>
        </pc:picChg>
        <pc:picChg chg="del">
          <ac:chgData name="Earnest-Reitmann, Amanda J." userId="659ba807-6b40-454a-9ee0-489939db273a" providerId="ADAL" clId="{16A3C9C4-D69A-CD48-A0EF-3D805F0948B8}" dt="2023-09-06T20:35:14.306" v="161" actId="478"/>
          <ac:picMkLst>
            <pc:docMk/>
            <pc:sldMk cId="4236676756" sldId="257"/>
            <ac:picMk id="11" creationId="{27393619-017B-CF41-8B38-BCF2766AA967}"/>
          </ac:picMkLst>
        </pc:picChg>
        <pc:picChg chg="del">
          <ac:chgData name="Earnest-Reitmann, Amanda J." userId="659ba807-6b40-454a-9ee0-489939db273a" providerId="ADAL" clId="{16A3C9C4-D69A-CD48-A0EF-3D805F0948B8}" dt="2023-09-06T20:35:20.250" v="163" actId="478"/>
          <ac:picMkLst>
            <pc:docMk/>
            <pc:sldMk cId="4236676756" sldId="257"/>
            <ac:picMk id="12" creationId="{477E5D2C-8E9C-BF41-8050-F29A19E42BA9}"/>
          </ac:picMkLst>
        </pc:picChg>
        <pc:picChg chg="add mod">
          <ac:chgData name="Earnest-Reitmann, Amanda J." userId="659ba807-6b40-454a-9ee0-489939db273a" providerId="ADAL" clId="{16A3C9C4-D69A-CD48-A0EF-3D805F0948B8}" dt="2023-09-06T20:35:49.477" v="167" actId="1076"/>
          <ac:picMkLst>
            <pc:docMk/>
            <pc:sldMk cId="4236676756" sldId="257"/>
            <ac:picMk id="15" creationId="{7B922A4F-BFA1-FF09-9BEB-4114C5E177F7}"/>
          </ac:picMkLst>
        </pc:picChg>
        <pc:picChg chg="add del mod">
          <ac:chgData name="Earnest-Reitmann, Amanda J." userId="659ba807-6b40-454a-9ee0-489939db273a" providerId="ADAL" clId="{16A3C9C4-D69A-CD48-A0EF-3D805F0948B8}" dt="2023-09-06T20:33:50.614" v="145" actId="21"/>
          <ac:picMkLst>
            <pc:docMk/>
            <pc:sldMk cId="4236676756" sldId="257"/>
            <ac:picMk id="17" creationId="{90A02EBB-7EE5-D2FD-8687-5E4B9380381C}"/>
          </ac:picMkLst>
        </pc:picChg>
        <pc:picChg chg="add mod">
          <ac:chgData name="Earnest-Reitmann, Amanda J." userId="659ba807-6b40-454a-9ee0-489939db273a" providerId="ADAL" clId="{16A3C9C4-D69A-CD48-A0EF-3D805F0948B8}" dt="2023-09-06T20:34:00.290" v="149" actId="1076"/>
          <ac:picMkLst>
            <pc:docMk/>
            <pc:sldMk cId="4236676756" sldId="257"/>
            <ac:picMk id="19" creationId="{B5C82685-DB7A-D0B1-D9EF-94A8E53050C2}"/>
          </ac:picMkLst>
        </pc:picChg>
        <pc:picChg chg="add mod">
          <ac:chgData name="Earnest-Reitmann, Amanda J." userId="659ba807-6b40-454a-9ee0-489939db273a" providerId="ADAL" clId="{16A3C9C4-D69A-CD48-A0EF-3D805F0948B8}" dt="2023-09-06T20:34:16.872" v="153" actId="692"/>
          <ac:picMkLst>
            <pc:docMk/>
            <pc:sldMk cId="4236676756" sldId="257"/>
            <ac:picMk id="21" creationId="{E273495E-5767-2641-B8D7-71BED1868E05}"/>
          </ac:picMkLst>
        </pc:picChg>
        <pc:picChg chg="add mod">
          <ac:chgData name="Earnest-Reitmann, Amanda J." userId="659ba807-6b40-454a-9ee0-489939db273a" providerId="ADAL" clId="{16A3C9C4-D69A-CD48-A0EF-3D805F0948B8}" dt="2023-09-06T20:33:52.219" v="147"/>
          <ac:picMkLst>
            <pc:docMk/>
            <pc:sldMk cId="4236676756" sldId="257"/>
            <ac:picMk id="22" creationId="{F2CD7DEF-3DA6-8F3D-62FB-9829FE4F0079}"/>
          </ac:picMkLst>
        </pc:picChg>
        <pc:picChg chg="add mod">
          <ac:chgData name="Earnest-Reitmann, Amanda J." userId="659ba807-6b40-454a-9ee0-489939db273a" providerId="ADAL" clId="{16A3C9C4-D69A-CD48-A0EF-3D805F0948B8}" dt="2023-09-06T20:35:12.406" v="159" actId="1076"/>
          <ac:picMkLst>
            <pc:docMk/>
            <pc:sldMk cId="4236676756" sldId="257"/>
            <ac:picMk id="24" creationId="{93A73D8E-FACB-E7CC-A4BA-F630C66E39CA}"/>
          </ac:picMkLst>
        </pc:picChg>
        <pc:picChg chg="add mod">
          <ac:chgData name="Earnest-Reitmann, Amanda J." userId="659ba807-6b40-454a-9ee0-489939db273a" providerId="ADAL" clId="{16A3C9C4-D69A-CD48-A0EF-3D805F0948B8}" dt="2023-09-06T20:35:18.052" v="162" actId="1076"/>
          <ac:picMkLst>
            <pc:docMk/>
            <pc:sldMk cId="4236676756" sldId="257"/>
            <ac:picMk id="26" creationId="{9016B971-0EA1-1727-11FC-98D4714056F5}"/>
          </ac:picMkLst>
        </pc:picChg>
        <pc:picChg chg="add mod">
          <ac:chgData name="Earnest-Reitmann, Amanda J." userId="659ba807-6b40-454a-9ee0-489939db273a" providerId="ADAL" clId="{16A3C9C4-D69A-CD48-A0EF-3D805F0948B8}" dt="2023-09-06T20:35:44.124" v="166" actId="1076"/>
          <ac:picMkLst>
            <pc:docMk/>
            <pc:sldMk cId="4236676756" sldId="257"/>
            <ac:picMk id="28" creationId="{DEB61202-3BB1-C608-53B1-7A8FA23557D4}"/>
          </ac:picMkLst>
        </pc:picChg>
        <pc:picChg chg="add mod">
          <ac:chgData name="Earnest-Reitmann, Amanda J." userId="659ba807-6b40-454a-9ee0-489939db273a" providerId="ADAL" clId="{16A3C9C4-D69A-CD48-A0EF-3D805F0948B8}" dt="2023-09-06T20:36:56.875" v="175" actId="1076"/>
          <ac:picMkLst>
            <pc:docMk/>
            <pc:sldMk cId="4236676756" sldId="257"/>
            <ac:picMk id="30" creationId="{FDC37BA1-2AA7-ED45-8814-79D33EA41B95}"/>
          </ac:picMkLst>
        </pc:picChg>
        <pc:picChg chg="add mod">
          <ac:chgData name="Earnest-Reitmann, Amanda J." userId="659ba807-6b40-454a-9ee0-489939db273a" providerId="ADAL" clId="{16A3C9C4-D69A-CD48-A0EF-3D805F0948B8}" dt="2023-09-06T20:37:46.016" v="182" actId="1076"/>
          <ac:picMkLst>
            <pc:docMk/>
            <pc:sldMk cId="4236676756" sldId="257"/>
            <ac:picMk id="32" creationId="{3D8D8644-F8A3-F08A-7C24-34D5A8EB13E8}"/>
          </ac:picMkLst>
        </pc:picChg>
      </pc:sldChg>
      <pc:sldChg chg="modSp mod">
        <pc:chgData name="Earnest-Reitmann, Amanda J." userId="659ba807-6b40-454a-9ee0-489939db273a" providerId="ADAL" clId="{16A3C9C4-D69A-CD48-A0EF-3D805F0948B8}" dt="2023-09-06T20:36:15.509" v="168" actId="20577"/>
        <pc:sldMkLst>
          <pc:docMk/>
          <pc:sldMk cId="3928443992" sldId="263"/>
        </pc:sldMkLst>
        <pc:spChg chg="mod">
          <ac:chgData name="Earnest-Reitmann, Amanda J." userId="659ba807-6b40-454a-9ee0-489939db273a" providerId="ADAL" clId="{16A3C9C4-D69A-CD48-A0EF-3D805F0948B8}" dt="2023-09-06T20:36:15.509" v="168" actId="20577"/>
          <ac:spMkLst>
            <pc:docMk/>
            <pc:sldMk cId="3928443992" sldId="263"/>
            <ac:spMk id="3" creationId="{2C618D75-D065-7446-991D-EFA5E73AE39C}"/>
          </ac:spMkLst>
        </pc:spChg>
      </pc:sldChg>
      <pc:sldChg chg="new">
        <pc:chgData name="Earnest-Reitmann, Amanda J." userId="659ba807-6b40-454a-9ee0-489939db273a" providerId="ADAL" clId="{16A3C9C4-D69A-CD48-A0EF-3D805F0948B8}" dt="2023-09-06T20:39:41.999" v="193" actId="680"/>
        <pc:sldMkLst>
          <pc:docMk/>
          <pc:sldMk cId="721475551" sldId="302"/>
        </pc:sldMkLst>
      </pc:sldChg>
      <pc:sldChg chg="new del">
        <pc:chgData name="Earnest-Reitmann, Amanda J." userId="659ba807-6b40-454a-9ee0-489939db273a" providerId="ADAL" clId="{16A3C9C4-D69A-CD48-A0EF-3D805F0948B8}" dt="2023-09-06T20:39:33.773" v="192" actId="2696"/>
        <pc:sldMkLst>
          <pc:docMk/>
          <pc:sldMk cId="1357040441" sldId="302"/>
        </pc:sldMkLst>
      </pc:sldChg>
      <pc:sldChg chg="new del">
        <pc:chgData name="Earnest-Reitmann, Amanda J." userId="659ba807-6b40-454a-9ee0-489939db273a" providerId="ADAL" clId="{16A3C9C4-D69A-CD48-A0EF-3D805F0948B8}" dt="2023-09-06T20:39:33.112" v="191" actId="2696"/>
        <pc:sldMkLst>
          <pc:docMk/>
          <pc:sldMk cId="234876825" sldId="303"/>
        </pc:sldMkLst>
      </pc:sldChg>
      <pc:sldChg chg="new add del">
        <pc:chgData name="Earnest-Reitmann, Amanda J." userId="659ba807-6b40-454a-9ee0-489939db273a" providerId="ADAL" clId="{16A3C9C4-D69A-CD48-A0EF-3D805F0948B8}" dt="2023-09-06T20:39:56.034" v="196" actId="680"/>
        <pc:sldMkLst>
          <pc:docMk/>
          <pc:sldMk cId="1901641882" sldId="303"/>
        </pc:sldMkLst>
      </pc:sldChg>
      <pc:sldMasterChg chg="modSldLayout">
        <pc:chgData name="Earnest-Reitmann, Amanda J." userId="659ba807-6b40-454a-9ee0-489939db273a" providerId="ADAL" clId="{16A3C9C4-D69A-CD48-A0EF-3D805F0948B8}" dt="2023-09-06T19:27:23.657" v="96"/>
        <pc:sldMasterMkLst>
          <pc:docMk/>
          <pc:sldMasterMk cId="3734659804" sldId="2147483662"/>
        </pc:sldMasterMkLst>
        <pc:sldLayoutChg chg="modSp mod">
          <pc:chgData name="Earnest-Reitmann, Amanda J." userId="659ba807-6b40-454a-9ee0-489939db273a" providerId="ADAL" clId="{16A3C9C4-D69A-CD48-A0EF-3D805F0948B8}" dt="2023-09-06T19:27:07.475" v="90" actId="121"/>
          <pc:sldLayoutMkLst>
            <pc:docMk/>
            <pc:sldMasterMk cId="3734659804" sldId="2147483662"/>
            <pc:sldLayoutMk cId="1220287036" sldId="2147483663"/>
          </pc:sldLayoutMkLst>
          <pc:spChg chg="mod">
            <ac:chgData name="Earnest-Reitmann, Amanda J." userId="659ba807-6b40-454a-9ee0-489939db273a" providerId="ADAL" clId="{16A3C9C4-D69A-CD48-A0EF-3D805F0948B8}" dt="2023-09-06T19:27:01.620" v="88" actId="255"/>
            <ac:spMkLst>
              <pc:docMk/>
              <pc:sldMasterMk cId="3734659804" sldId="2147483662"/>
              <pc:sldLayoutMk cId="1220287036" sldId="2147483663"/>
              <ac:spMk id="4" creationId="{00000000-0000-0000-0000-000000000000}"/>
            </ac:spMkLst>
          </pc:spChg>
          <pc:spChg chg="mod">
            <ac:chgData name="Earnest-Reitmann, Amanda J." userId="659ba807-6b40-454a-9ee0-489939db273a" providerId="ADAL" clId="{16A3C9C4-D69A-CD48-A0EF-3D805F0948B8}" dt="2023-09-06T19:27:04.902" v="89" actId="122"/>
            <ac:spMkLst>
              <pc:docMk/>
              <pc:sldMasterMk cId="3734659804" sldId="2147483662"/>
              <pc:sldLayoutMk cId="1220287036" sldId="2147483663"/>
              <ac:spMk id="5" creationId="{00000000-0000-0000-0000-000000000000}"/>
            </ac:spMkLst>
          </pc:spChg>
          <pc:spChg chg="mod">
            <ac:chgData name="Earnest-Reitmann, Amanda J." userId="659ba807-6b40-454a-9ee0-489939db273a" providerId="ADAL" clId="{16A3C9C4-D69A-CD48-A0EF-3D805F0948B8}" dt="2023-09-06T19:27:07.475" v="90" actId="121"/>
            <ac:spMkLst>
              <pc:docMk/>
              <pc:sldMasterMk cId="3734659804" sldId="2147483662"/>
              <pc:sldLayoutMk cId="1220287036" sldId="2147483663"/>
              <ac:spMk id="6" creationId="{00000000-0000-0000-0000-000000000000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17.621" v="94"/>
          <pc:sldLayoutMkLst>
            <pc:docMk/>
            <pc:sldMasterMk cId="3734659804" sldId="2147483662"/>
            <pc:sldLayoutMk cId="2471026076" sldId="2147483664"/>
          </pc:sldLayoutMkLst>
          <pc:spChg chg="add mod">
            <ac:chgData name="Earnest-Reitmann, Amanda J." userId="659ba807-6b40-454a-9ee0-489939db273a" providerId="ADAL" clId="{16A3C9C4-D69A-CD48-A0EF-3D805F0948B8}" dt="2023-09-06T19:27:17.621" v="94"/>
            <ac:spMkLst>
              <pc:docMk/>
              <pc:sldMasterMk cId="3734659804" sldId="2147483662"/>
              <pc:sldLayoutMk cId="2471026076" sldId="2147483664"/>
              <ac:spMk id="2" creationId="{C91F9405-8B04-EFBE-23C8-71A97266DE9D}"/>
            </ac:spMkLst>
          </pc:spChg>
          <pc:spChg chg="del">
            <ac:chgData name="Earnest-Reitmann, Amanda J." userId="659ba807-6b40-454a-9ee0-489939db273a" providerId="ADAL" clId="{16A3C9C4-D69A-CD48-A0EF-3D805F0948B8}" dt="2023-09-06T19:27:14.074" v="91" actId="478"/>
            <ac:spMkLst>
              <pc:docMk/>
              <pc:sldMasterMk cId="3734659804" sldId="2147483662"/>
              <pc:sldLayoutMk cId="2471026076" sldId="2147483664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15.459" v="92" actId="478"/>
            <ac:spMkLst>
              <pc:docMk/>
              <pc:sldMasterMk cId="3734659804" sldId="2147483662"/>
              <pc:sldLayoutMk cId="2471026076" sldId="2147483664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17.017" v="93" actId="478"/>
            <ac:spMkLst>
              <pc:docMk/>
              <pc:sldMasterMk cId="3734659804" sldId="2147483662"/>
              <pc:sldLayoutMk cId="2471026076" sldId="2147483664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17.621" v="94"/>
            <ac:spMkLst>
              <pc:docMk/>
              <pc:sldMasterMk cId="3734659804" sldId="2147483662"/>
              <pc:sldLayoutMk cId="2471026076" sldId="2147483664"/>
              <ac:spMk id="7" creationId="{BEF7D51A-4EF9-6237-A7D9-F35F7AF98F52}"/>
            </ac:spMkLst>
          </pc:spChg>
          <pc:spChg chg="add mod">
            <ac:chgData name="Earnest-Reitmann, Amanda J." userId="659ba807-6b40-454a-9ee0-489939db273a" providerId="ADAL" clId="{16A3C9C4-D69A-CD48-A0EF-3D805F0948B8}" dt="2023-09-06T19:27:17.621" v="94"/>
            <ac:spMkLst>
              <pc:docMk/>
              <pc:sldMasterMk cId="3734659804" sldId="2147483662"/>
              <pc:sldLayoutMk cId="2471026076" sldId="2147483664"/>
              <ac:spMk id="8" creationId="{5701E918-D4A6-6F18-6001-21356968D8C1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23.657" v="96"/>
          <pc:sldLayoutMkLst>
            <pc:docMk/>
            <pc:sldMasterMk cId="3734659804" sldId="2147483662"/>
            <pc:sldLayoutMk cId="2291408078" sldId="2147483665"/>
          </pc:sldLayoutMkLst>
          <pc:spChg chg="del">
            <ac:chgData name="Earnest-Reitmann, Amanda J." userId="659ba807-6b40-454a-9ee0-489939db273a" providerId="ADAL" clId="{16A3C9C4-D69A-CD48-A0EF-3D805F0948B8}" dt="2023-09-06T19:27:22.979" v="95" actId="478"/>
            <ac:spMkLst>
              <pc:docMk/>
              <pc:sldMasterMk cId="3734659804" sldId="2147483662"/>
              <pc:sldLayoutMk cId="2291408078" sldId="2147483665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22.979" v="95" actId="478"/>
            <ac:spMkLst>
              <pc:docMk/>
              <pc:sldMasterMk cId="3734659804" sldId="2147483662"/>
              <pc:sldLayoutMk cId="2291408078" sldId="2147483665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22.979" v="95" actId="478"/>
            <ac:spMkLst>
              <pc:docMk/>
              <pc:sldMasterMk cId="3734659804" sldId="2147483662"/>
              <pc:sldLayoutMk cId="2291408078" sldId="2147483665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23.657" v="96"/>
            <ac:spMkLst>
              <pc:docMk/>
              <pc:sldMasterMk cId="3734659804" sldId="2147483662"/>
              <pc:sldLayoutMk cId="2291408078" sldId="2147483665"/>
              <ac:spMk id="5" creationId="{AE96AA33-7AA7-4656-48A6-13AF97DCBCB7}"/>
            </ac:spMkLst>
          </pc:spChg>
          <pc:spChg chg="add mod">
            <ac:chgData name="Earnest-Reitmann, Amanda J." userId="659ba807-6b40-454a-9ee0-489939db273a" providerId="ADAL" clId="{16A3C9C4-D69A-CD48-A0EF-3D805F0948B8}" dt="2023-09-06T19:27:23.657" v="96"/>
            <ac:spMkLst>
              <pc:docMk/>
              <pc:sldMasterMk cId="3734659804" sldId="2147483662"/>
              <pc:sldLayoutMk cId="2291408078" sldId="2147483665"/>
              <ac:spMk id="6" creationId="{DC7C936D-5424-72C2-2F38-35164BDAF2CE}"/>
            </ac:spMkLst>
          </pc:spChg>
          <pc:spChg chg="add mod">
            <ac:chgData name="Earnest-Reitmann, Amanda J." userId="659ba807-6b40-454a-9ee0-489939db273a" providerId="ADAL" clId="{16A3C9C4-D69A-CD48-A0EF-3D805F0948B8}" dt="2023-09-06T19:27:23.657" v="96"/>
            <ac:spMkLst>
              <pc:docMk/>
              <pc:sldMasterMk cId="3734659804" sldId="2147483662"/>
              <pc:sldLayoutMk cId="2291408078" sldId="2147483665"/>
              <ac:spMk id="7" creationId="{B3266BBF-F6D5-3D93-1F2B-90D1BD20ACE8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7:43.803" v="102"/>
        <pc:sldMasterMkLst>
          <pc:docMk/>
          <pc:sldMasterMk cId="2096655612" sldId="2147483666"/>
        </pc:sldMasterMkLst>
        <pc:sldLayoutChg chg="addSp delSp modSp mod">
          <pc:chgData name="Earnest-Reitmann, Amanda J." userId="659ba807-6b40-454a-9ee0-489939db273a" providerId="ADAL" clId="{16A3C9C4-D69A-CD48-A0EF-3D805F0948B8}" dt="2023-09-06T19:27:32.574" v="98"/>
          <pc:sldLayoutMkLst>
            <pc:docMk/>
            <pc:sldMasterMk cId="2096655612" sldId="2147483666"/>
            <pc:sldLayoutMk cId="2080598278" sldId="2147483667"/>
          </pc:sldLayoutMkLst>
          <pc:spChg chg="del">
            <ac:chgData name="Earnest-Reitmann, Amanda J." userId="659ba807-6b40-454a-9ee0-489939db273a" providerId="ADAL" clId="{16A3C9C4-D69A-CD48-A0EF-3D805F0948B8}" dt="2023-09-06T19:27:31.988" v="97" actId="478"/>
            <ac:spMkLst>
              <pc:docMk/>
              <pc:sldMasterMk cId="2096655612" sldId="2147483666"/>
              <pc:sldLayoutMk cId="2080598278" sldId="2147483667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1.988" v="97" actId="478"/>
            <ac:spMkLst>
              <pc:docMk/>
              <pc:sldMasterMk cId="2096655612" sldId="2147483666"/>
              <pc:sldLayoutMk cId="2080598278" sldId="2147483667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1.988" v="97" actId="478"/>
            <ac:spMkLst>
              <pc:docMk/>
              <pc:sldMasterMk cId="2096655612" sldId="2147483666"/>
              <pc:sldLayoutMk cId="2080598278" sldId="2147483667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32.574" v="98"/>
            <ac:spMkLst>
              <pc:docMk/>
              <pc:sldMasterMk cId="2096655612" sldId="2147483666"/>
              <pc:sldLayoutMk cId="2080598278" sldId="2147483667"/>
              <ac:spMk id="7" creationId="{2DEB5B1F-B603-AA59-D920-71932D3428BC}"/>
            </ac:spMkLst>
          </pc:spChg>
          <pc:spChg chg="add mod">
            <ac:chgData name="Earnest-Reitmann, Amanda J." userId="659ba807-6b40-454a-9ee0-489939db273a" providerId="ADAL" clId="{16A3C9C4-D69A-CD48-A0EF-3D805F0948B8}" dt="2023-09-06T19:27:32.574" v="98"/>
            <ac:spMkLst>
              <pc:docMk/>
              <pc:sldMasterMk cId="2096655612" sldId="2147483666"/>
              <pc:sldLayoutMk cId="2080598278" sldId="2147483667"/>
              <ac:spMk id="8" creationId="{2C15F8A0-4DA8-96B0-6FD9-527F49F15397}"/>
            </ac:spMkLst>
          </pc:spChg>
          <pc:spChg chg="add mod">
            <ac:chgData name="Earnest-Reitmann, Amanda J." userId="659ba807-6b40-454a-9ee0-489939db273a" providerId="ADAL" clId="{16A3C9C4-D69A-CD48-A0EF-3D805F0948B8}" dt="2023-09-06T19:27:32.574" v="98"/>
            <ac:spMkLst>
              <pc:docMk/>
              <pc:sldMasterMk cId="2096655612" sldId="2147483666"/>
              <pc:sldLayoutMk cId="2080598278" sldId="2147483667"/>
              <ac:spMk id="9" creationId="{7728013E-7CF3-5156-20D6-4CCEC2A91C81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38.588" v="100"/>
          <pc:sldLayoutMkLst>
            <pc:docMk/>
            <pc:sldMasterMk cId="2096655612" sldId="2147483666"/>
            <pc:sldLayoutMk cId="2814066840" sldId="2147483668"/>
          </pc:sldLayoutMkLst>
          <pc:spChg chg="del">
            <ac:chgData name="Earnest-Reitmann, Amanda J." userId="659ba807-6b40-454a-9ee0-489939db273a" providerId="ADAL" clId="{16A3C9C4-D69A-CD48-A0EF-3D805F0948B8}" dt="2023-09-06T19:27:37.887" v="99" actId="478"/>
            <ac:spMkLst>
              <pc:docMk/>
              <pc:sldMasterMk cId="2096655612" sldId="2147483666"/>
              <pc:sldLayoutMk cId="2814066840" sldId="2147483668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7.887" v="99" actId="478"/>
            <ac:spMkLst>
              <pc:docMk/>
              <pc:sldMasterMk cId="2096655612" sldId="2147483666"/>
              <pc:sldLayoutMk cId="2814066840" sldId="2147483668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7.887" v="99" actId="478"/>
            <ac:spMkLst>
              <pc:docMk/>
              <pc:sldMasterMk cId="2096655612" sldId="2147483666"/>
              <pc:sldLayoutMk cId="2814066840" sldId="2147483668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38.588" v="100"/>
            <ac:spMkLst>
              <pc:docMk/>
              <pc:sldMasterMk cId="2096655612" sldId="2147483666"/>
              <pc:sldLayoutMk cId="2814066840" sldId="2147483668"/>
              <ac:spMk id="6" creationId="{FBC66057-9998-FB4F-E27E-0F22DE970484}"/>
            </ac:spMkLst>
          </pc:spChg>
          <pc:spChg chg="add mod">
            <ac:chgData name="Earnest-Reitmann, Amanda J." userId="659ba807-6b40-454a-9ee0-489939db273a" providerId="ADAL" clId="{16A3C9C4-D69A-CD48-A0EF-3D805F0948B8}" dt="2023-09-06T19:27:38.588" v="100"/>
            <ac:spMkLst>
              <pc:docMk/>
              <pc:sldMasterMk cId="2096655612" sldId="2147483666"/>
              <pc:sldLayoutMk cId="2814066840" sldId="2147483668"/>
              <ac:spMk id="7" creationId="{AE62B9E5-9F5D-5B90-3029-1283FA641D55}"/>
            </ac:spMkLst>
          </pc:spChg>
          <pc:spChg chg="add mod">
            <ac:chgData name="Earnest-Reitmann, Amanda J." userId="659ba807-6b40-454a-9ee0-489939db273a" providerId="ADAL" clId="{16A3C9C4-D69A-CD48-A0EF-3D805F0948B8}" dt="2023-09-06T19:27:38.588" v="100"/>
            <ac:spMkLst>
              <pc:docMk/>
              <pc:sldMasterMk cId="2096655612" sldId="2147483666"/>
              <pc:sldLayoutMk cId="2814066840" sldId="2147483668"/>
              <ac:spMk id="8" creationId="{EDBED7B3-386B-C983-F8A6-6FB8BFA870C2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43.803" v="102"/>
          <pc:sldLayoutMkLst>
            <pc:docMk/>
            <pc:sldMasterMk cId="2096655612" sldId="2147483666"/>
            <pc:sldLayoutMk cId="4013095012" sldId="2147483669"/>
          </pc:sldLayoutMkLst>
          <pc:spChg chg="del">
            <ac:chgData name="Earnest-Reitmann, Amanda J." userId="659ba807-6b40-454a-9ee0-489939db273a" providerId="ADAL" clId="{16A3C9C4-D69A-CD48-A0EF-3D805F0948B8}" dt="2023-09-06T19:27:43.196" v="101" actId="478"/>
            <ac:spMkLst>
              <pc:docMk/>
              <pc:sldMasterMk cId="2096655612" sldId="2147483666"/>
              <pc:sldLayoutMk cId="4013095012" sldId="2147483669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43.196" v="101" actId="478"/>
            <ac:spMkLst>
              <pc:docMk/>
              <pc:sldMasterMk cId="2096655612" sldId="2147483666"/>
              <pc:sldLayoutMk cId="4013095012" sldId="2147483669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43.196" v="101" actId="478"/>
            <ac:spMkLst>
              <pc:docMk/>
              <pc:sldMasterMk cId="2096655612" sldId="2147483666"/>
              <pc:sldLayoutMk cId="4013095012" sldId="2147483669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43.803" v="102"/>
            <ac:spMkLst>
              <pc:docMk/>
              <pc:sldMasterMk cId="2096655612" sldId="2147483666"/>
              <pc:sldLayoutMk cId="4013095012" sldId="2147483669"/>
              <ac:spMk id="5" creationId="{77A815B9-FF99-7C2E-E807-A09C97315D6C}"/>
            </ac:spMkLst>
          </pc:spChg>
          <pc:spChg chg="add mod">
            <ac:chgData name="Earnest-Reitmann, Amanda J." userId="659ba807-6b40-454a-9ee0-489939db273a" providerId="ADAL" clId="{16A3C9C4-D69A-CD48-A0EF-3D805F0948B8}" dt="2023-09-06T19:27:43.803" v="102"/>
            <ac:spMkLst>
              <pc:docMk/>
              <pc:sldMasterMk cId="2096655612" sldId="2147483666"/>
              <pc:sldLayoutMk cId="4013095012" sldId="2147483669"/>
              <ac:spMk id="6" creationId="{75AB3973-EBF0-BD0B-F2D2-D926CAD9ED8F}"/>
            </ac:spMkLst>
          </pc:spChg>
          <pc:spChg chg="add mod">
            <ac:chgData name="Earnest-Reitmann, Amanda J." userId="659ba807-6b40-454a-9ee0-489939db273a" providerId="ADAL" clId="{16A3C9C4-D69A-CD48-A0EF-3D805F0948B8}" dt="2023-09-06T19:27:43.803" v="102"/>
            <ac:spMkLst>
              <pc:docMk/>
              <pc:sldMasterMk cId="2096655612" sldId="2147483666"/>
              <pc:sldLayoutMk cId="4013095012" sldId="2147483669"/>
              <ac:spMk id="7" creationId="{1E04B1C8-6007-A74E-9365-8C32661D1E3A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8:02.539" v="108"/>
        <pc:sldMasterMkLst>
          <pc:docMk/>
          <pc:sldMasterMk cId="2216653218" sldId="2147483670"/>
        </pc:sldMasterMkLst>
        <pc:sldLayoutChg chg="addSp delSp modSp mod">
          <pc:chgData name="Earnest-Reitmann, Amanda J." userId="659ba807-6b40-454a-9ee0-489939db273a" providerId="ADAL" clId="{16A3C9C4-D69A-CD48-A0EF-3D805F0948B8}" dt="2023-09-06T19:27:50.936" v="104"/>
          <pc:sldLayoutMkLst>
            <pc:docMk/>
            <pc:sldMasterMk cId="2216653218" sldId="2147483670"/>
            <pc:sldLayoutMk cId="1493629224" sldId="2147483671"/>
          </pc:sldLayoutMkLst>
          <pc:spChg chg="del">
            <ac:chgData name="Earnest-Reitmann, Amanda J." userId="659ba807-6b40-454a-9ee0-489939db273a" providerId="ADAL" clId="{16A3C9C4-D69A-CD48-A0EF-3D805F0948B8}" dt="2023-09-06T19:27:50.292" v="103" actId="478"/>
            <ac:spMkLst>
              <pc:docMk/>
              <pc:sldMasterMk cId="2216653218" sldId="2147483670"/>
              <pc:sldLayoutMk cId="1493629224" sldId="2147483671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0.292" v="103" actId="478"/>
            <ac:spMkLst>
              <pc:docMk/>
              <pc:sldMasterMk cId="2216653218" sldId="2147483670"/>
              <pc:sldLayoutMk cId="1493629224" sldId="2147483671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0.292" v="103" actId="478"/>
            <ac:spMkLst>
              <pc:docMk/>
              <pc:sldMasterMk cId="2216653218" sldId="2147483670"/>
              <pc:sldLayoutMk cId="1493629224" sldId="2147483671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50.936" v="104"/>
            <ac:spMkLst>
              <pc:docMk/>
              <pc:sldMasterMk cId="2216653218" sldId="2147483670"/>
              <pc:sldLayoutMk cId="1493629224" sldId="2147483671"/>
              <ac:spMk id="7" creationId="{03A1771F-02E0-0BCB-5810-94CC5E475059}"/>
            </ac:spMkLst>
          </pc:spChg>
          <pc:spChg chg="add mod">
            <ac:chgData name="Earnest-Reitmann, Amanda J." userId="659ba807-6b40-454a-9ee0-489939db273a" providerId="ADAL" clId="{16A3C9C4-D69A-CD48-A0EF-3D805F0948B8}" dt="2023-09-06T19:27:50.936" v="104"/>
            <ac:spMkLst>
              <pc:docMk/>
              <pc:sldMasterMk cId="2216653218" sldId="2147483670"/>
              <pc:sldLayoutMk cId="1493629224" sldId="2147483671"/>
              <ac:spMk id="8" creationId="{12A4CBE3-5388-D57B-CA1F-8C8030AA7F3F}"/>
            </ac:spMkLst>
          </pc:spChg>
          <pc:spChg chg="add mod">
            <ac:chgData name="Earnest-Reitmann, Amanda J." userId="659ba807-6b40-454a-9ee0-489939db273a" providerId="ADAL" clId="{16A3C9C4-D69A-CD48-A0EF-3D805F0948B8}" dt="2023-09-06T19:27:50.936" v="104"/>
            <ac:spMkLst>
              <pc:docMk/>
              <pc:sldMasterMk cId="2216653218" sldId="2147483670"/>
              <pc:sldLayoutMk cId="1493629224" sldId="2147483671"/>
              <ac:spMk id="9" creationId="{8F0FEF06-F5C0-1B8D-EB7E-49A069A977CE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56.684" v="106"/>
          <pc:sldLayoutMkLst>
            <pc:docMk/>
            <pc:sldMasterMk cId="2216653218" sldId="2147483670"/>
            <pc:sldLayoutMk cId="3358218021" sldId="2147483672"/>
          </pc:sldLayoutMkLst>
          <pc:spChg chg="del">
            <ac:chgData name="Earnest-Reitmann, Amanda J." userId="659ba807-6b40-454a-9ee0-489939db273a" providerId="ADAL" clId="{16A3C9C4-D69A-CD48-A0EF-3D805F0948B8}" dt="2023-09-06T19:27:55.744" v="105" actId="478"/>
            <ac:spMkLst>
              <pc:docMk/>
              <pc:sldMasterMk cId="2216653218" sldId="2147483670"/>
              <pc:sldLayoutMk cId="3358218021" sldId="2147483672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5.744" v="105" actId="478"/>
            <ac:spMkLst>
              <pc:docMk/>
              <pc:sldMasterMk cId="2216653218" sldId="2147483670"/>
              <pc:sldLayoutMk cId="3358218021" sldId="2147483672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5.744" v="105" actId="478"/>
            <ac:spMkLst>
              <pc:docMk/>
              <pc:sldMasterMk cId="2216653218" sldId="2147483670"/>
              <pc:sldLayoutMk cId="3358218021" sldId="2147483672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56.684" v="106"/>
            <ac:spMkLst>
              <pc:docMk/>
              <pc:sldMasterMk cId="2216653218" sldId="2147483670"/>
              <pc:sldLayoutMk cId="3358218021" sldId="2147483672"/>
              <ac:spMk id="6" creationId="{DD99E945-8D81-22A9-959F-271C7A8B0847}"/>
            </ac:spMkLst>
          </pc:spChg>
          <pc:spChg chg="add mod">
            <ac:chgData name="Earnest-Reitmann, Amanda J." userId="659ba807-6b40-454a-9ee0-489939db273a" providerId="ADAL" clId="{16A3C9C4-D69A-CD48-A0EF-3D805F0948B8}" dt="2023-09-06T19:27:56.684" v="106"/>
            <ac:spMkLst>
              <pc:docMk/>
              <pc:sldMasterMk cId="2216653218" sldId="2147483670"/>
              <pc:sldLayoutMk cId="3358218021" sldId="2147483672"/>
              <ac:spMk id="7" creationId="{2D95187B-A943-E7E1-D1C0-92A79B87BB5C}"/>
            </ac:spMkLst>
          </pc:spChg>
          <pc:spChg chg="add mod">
            <ac:chgData name="Earnest-Reitmann, Amanda J." userId="659ba807-6b40-454a-9ee0-489939db273a" providerId="ADAL" clId="{16A3C9C4-D69A-CD48-A0EF-3D805F0948B8}" dt="2023-09-06T19:27:56.684" v="106"/>
            <ac:spMkLst>
              <pc:docMk/>
              <pc:sldMasterMk cId="2216653218" sldId="2147483670"/>
              <pc:sldLayoutMk cId="3358218021" sldId="2147483672"/>
              <ac:spMk id="8" creationId="{0D03AABA-39D0-FB7C-55EA-9AEC4A56B5ED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02.539" v="108"/>
          <pc:sldLayoutMkLst>
            <pc:docMk/>
            <pc:sldMasterMk cId="2216653218" sldId="2147483670"/>
            <pc:sldLayoutMk cId="4168888730" sldId="2147483673"/>
          </pc:sldLayoutMkLst>
          <pc:spChg chg="del">
            <ac:chgData name="Earnest-Reitmann, Amanda J." userId="659ba807-6b40-454a-9ee0-489939db273a" providerId="ADAL" clId="{16A3C9C4-D69A-CD48-A0EF-3D805F0948B8}" dt="2023-09-06T19:28:01.910" v="107" actId="478"/>
            <ac:spMkLst>
              <pc:docMk/>
              <pc:sldMasterMk cId="2216653218" sldId="2147483670"/>
              <pc:sldLayoutMk cId="4168888730" sldId="2147483673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1.910" v="107" actId="478"/>
            <ac:spMkLst>
              <pc:docMk/>
              <pc:sldMasterMk cId="2216653218" sldId="2147483670"/>
              <pc:sldLayoutMk cId="4168888730" sldId="2147483673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1.910" v="107" actId="478"/>
            <ac:spMkLst>
              <pc:docMk/>
              <pc:sldMasterMk cId="2216653218" sldId="2147483670"/>
              <pc:sldLayoutMk cId="4168888730" sldId="2147483673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02.539" v="108"/>
            <ac:spMkLst>
              <pc:docMk/>
              <pc:sldMasterMk cId="2216653218" sldId="2147483670"/>
              <pc:sldLayoutMk cId="4168888730" sldId="2147483673"/>
              <ac:spMk id="5" creationId="{88C1F9F1-3BCF-6FD2-ACB1-4A54FBF0D891}"/>
            </ac:spMkLst>
          </pc:spChg>
          <pc:spChg chg="add mod">
            <ac:chgData name="Earnest-Reitmann, Amanda J." userId="659ba807-6b40-454a-9ee0-489939db273a" providerId="ADAL" clId="{16A3C9C4-D69A-CD48-A0EF-3D805F0948B8}" dt="2023-09-06T19:28:02.539" v="108"/>
            <ac:spMkLst>
              <pc:docMk/>
              <pc:sldMasterMk cId="2216653218" sldId="2147483670"/>
              <pc:sldLayoutMk cId="4168888730" sldId="2147483673"/>
              <ac:spMk id="6" creationId="{DDDDC752-6F16-BE6A-D5B7-AD7535A3F4BF}"/>
            </ac:spMkLst>
          </pc:spChg>
          <pc:spChg chg="add mod">
            <ac:chgData name="Earnest-Reitmann, Amanda J." userId="659ba807-6b40-454a-9ee0-489939db273a" providerId="ADAL" clId="{16A3C9C4-D69A-CD48-A0EF-3D805F0948B8}" dt="2023-09-06T19:28:02.539" v="108"/>
            <ac:spMkLst>
              <pc:docMk/>
              <pc:sldMasterMk cId="2216653218" sldId="2147483670"/>
              <pc:sldLayoutMk cId="4168888730" sldId="2147483673"/>
              <ac:spMk id="7" creationId="{D147843E-6065-30FA-1E15-8AB9938FDECE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8:30.124" v="115"/>
        <pc:sldMasterMkLst>
          <pc:docMk/>
          <pc:sldMasterMk cId="1380503379" sldId="2147483674"/>
        </pc:sldMasterMkLst>
        <pc:sldLayoutChg chg="addSp delSp modSp mod">
          <pc:chgData name="Earnest-Reitmann, Amanda J." userId="659ba807-6b40-454a-9ee0-489939db273a" providerId="ADAL" clId="{16A3C9C4-D69A-CD48-A0EF-3D805F0948B8}" dt="2023-09-06T19:28:15.860" v="111" actId="1076"/>
          <pc:sldLayoutMkLst>
            <pc:docMk/>
            <pc:sldMasterMk cId="1380503379" sldId="2147483674"/>
            <pc:sldLayoutMk cId="684257302" sldId="2147483675"/>
          </pc:sldLayoutMkLst>
          <pc:spChg chg="del">
            <ac:chgData name="Earnest-Reitmann, Amanda J." userId="659ba807-6b40-454a-9ee0-489939db273a" providerId="ADAL" clId="{16A3C9C4-D69A-CD48-A0EF-3D805F0948B8}" dt="2023-09-06T19:28:09.525" v="109" actId="478"/>
            <ac:spMkLst>
              <pc:docMk/>
              <pc:sldMasterMk cId="1380503379" sldId="2147483674"/>
              <pc:sldLayoutMk cId="684257302" sldId="2147483675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9.525" v="109" actId="478"/>
            <ac:spMkLst>
              <pc:docMk/>
              <pc:sldMasterMk cId="1380503379" sldId="2147483674"/>
              <pc:sldLayoutMk cId="684257302" sldId="2147483675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9.525" v="109" actId="478"/>
            <ac:spMkLst>
              <pc:docMk/>
              <pc:sldMasterMk cId="1380503379" sldId="2147483674"/>
              <pc:sldLayoutMk cId="684257302" sldId="2147483675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10.210" v="110"/>
            <ac:spMkLst>
              <pc:docMk/>
              <pc:sldMasterMk cId="1380503379" sldId="2147483674"/>
              <pc:sldLayoutMk cId="684257302" sldId="2147483675"/>
              <ac:spMk id="7" creationId="{4FFAF53C-0ECE-27A4-4F80-84BA9D5C9854}"/>
            </ac:spMkLst>
          </pc:spChg>
          <pc:spChg chg="add mod">
            <ac:chgData name="Earnest-Reitmann, Amanda J." userId="659ba807-6b40-454a-9ee0-489939db273a" providerId="ADAL" clId="{16A3C9C4-D69A-CD48-A0EF-3D805F0948B8}" dt="2023-09-06T19:28:10.210" v="110"/>
            <ac:spMkLst>
              <pc:docMk/>
              <pc:sldMasterMk cId="1380503379" sldId="2147483674"/>
              <pc:sldLayoutMk cId="684257302" sldId="2147483675"/>
              <ac:spMk id="8" creationId="{CE91968D-35BB-42D9-BABE-4BB683DF6C75}"/>
            </ac:spMkLst>
          </pc:spChg>
          <pc:spChg chg="add mod">
            <ac:chgData name="Earnest-Reitmann, Amanda J." userId="659ba807-6b40-454a-9ee0-489939db273a" providerId="ADAL" clId="{16A3C9C4-D69A-CD48-A0EF-3D805F0948B8}" dt="2023-09-06T19:28:15.860" v="111" actId="1076"/>
            <ac:spMkLst>
              <pc:docMk/>
              <pc:sldMasterMk cId="1380503379" sldId="2147483674"/>
              <pc:sldLayoutMk cId="684257302" sldId="2147483675"/>
              <ac:spMk id="9" creationId="{0B756F16-815A-FD20-A69D-56A7A11A2DC6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24.424" v="113"/>
          <pc:sldLayoutMkLst>
            <pc:docMk/>
            <pc:sldMasterMk cId="1380503379" sldId="2147483674"/>
            <pc:sldLayoutMk cId="1267142553" sldId="2147483676"/>
          </pc:sldLayoutMkLst>
          <pc:spChg chg="add mod">
            <ac:chgData name="Earnest-Reitmann, Amanda J." userId="659ba807-6b40-454a-9ee0-489939db273a" providerId="ADAL" clId="{16A3C9C4-D69A-CD48-A0EF-3D805F0948B8}" dt="2023-09-06T19:28:24.424" v="113"/>
            <ac:spMkLst>
              <pc:docMk/>
              <pc:sldMasterMk cId="1380503379" sldId="2147483674"/>
              <pc:sldLayoutMk cId="1267142553" sldId="2147483676"/>
              <ac:spMk id="2" creationId="{7E2184FE-A199-888D-5C4D-E464A9B8005A}"/>
            </ac:spMkLst>
          </pc:spChg>
          <pc:spChg chg="del">
            <ac:chgData name="Earnest-Reitmann, Amanda J." userId="659ba807-6b40-454a-9ee0-489939db273a" providerId="ADAL" clId="{16A3C9C4-D69A-CD48-A0EF-3D805F0948B8}" dt="2023-09-06T19:28:23.796" v="112" actId="478"/>
            <ac:spMkLst>
              <pc:docMk/>
              <pc:sldMasterMk cId="1380503379" sldId="2147483674"/>
              <pc:sldLayoutMk cId="1267142553" sldId="2147483676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3.796" v="112" actId="478"/>
            <ac:spMkLst>
              <pc:docMk/>
              <pc:sldMasterMk cId="1380503379" sldId="2147483674"/>
              <pc:sldLayoutMk cId="1267142553" sldId="2147483676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3.796" v="112" actId="478"/>
            <ac:spMkLst>
              <pc:docMk/>
              <pc:sldMasterMk cId="1380503379" sldId="2147483674"/>
              <pc:sldLayoutMk cId="1267142553" sldId="2147483676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24.424" v="113"/>
            <ac:spMkLst>
              <pc:docMk/>
              <pc:sldMasterMk cId="1380503379" sldId="2147483674"/>
              <pc:sldLayoutMk cId="1267142553" sldId="2147483676"/>
              <ac:spMk id="7" creationId="{1A6BD200-4D22-4D70-357D-C8638431EBE5}"/>
            </ac:spMkLst>
          </pc:spChg>
          <pc:spChg chg="add mod">
            <ac:chgData name="Earnest-Reitmann, Amanda J." userId="659ba807-6b40-454a-9ee0-489939db273a" providerId="ADAL" clId="{16A3C9C4-D69A-CD48-A0EF-3D805F0948B8}" dt="2023-09-06T19:28:24.424" v="113"/>
            <ac:spMkLst>
              <pc:docMk/>
              <pc:sldMasterMk cId="1380503379" sldId="2147483674"/>
              <pc:sldLayoutMk cId="1267142553" sldId="2147483676"/>
              <ac:spMk id="8" creationId="{BE058B70-4D20-F1DB-91AC-D884A30C66FB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30.124" v="115"/>
          <pc:sldLayoutMkLst>
            <pc:docMk/>
            <pc:sldMasterMk cId="1380503379" sldId="2147483674"/>
            <pc:sldLayoutMk cId="90234078" sldId="2147483677"/>
          </pc:sldLayoutMkLst>
          <pc:spChg chg="del">
            <ac:chgData name="Earnest-Reitmann, Amanda J." userId="659ba807-6b40-454a-9ee0-489939db273a" providerId="ADAL" clId="{16A3C9C4-D69A-CD48-A0EF-3D805F0948B8}" dt="2023-09-06T19:28:29.501" v="114" actId="478"/>
            <ac:spMkLst>
              <pc:docMk/>
              <pc:sldMasterMk cId="1380503379" sldId="2147483674"/>
              <pc:sldLayoutMk cId="90234078" sldId="2147483677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9.501" v="114" actId="478"/>
            <ac:spMkLst>
              <pc:docMk/>
              <pc:sldMasterMk cId="1380503379" sldId="2147483674"/>
              <pc:sldLayoutMk cId="90234078" sldId="2147483677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9.501" v="114" actId="478"/>
            <ac:spMkLst>
              <pc:docMk/>
              <pc:sldMasterMk cId="1380503379" sldId="2147483674"/>
              <pc:sldLayoutMk cId="90234078" sldId="2147483677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30.124" v="115"/>
            <ac:spMkLst>
              <pc:docMk/>
              <pc:sldMasterMk cId="1380503379" sldId="2147483674"/>
              <pc:sldLayoutMk cId="90234078" sldId="2147483677"/>
              <ac:spMk id="5" creationId="{24BA675C-D3D3-9B25-E20D-4EC3E44A6CAF}"/>
            </ac:spMkLst>
          </pc:spChg>
          <pc:spChg chg="add mod">
            <ac:chgData name="Earnest-Reitmann, Amanda J." userId="659ba807-6b40-454a-9ee0-489939db273a" providerId="ADAL" clId="{16A3C9C4-D69A-CD48-A0EF-3D805F0948B8}" dt="2023-09-06T19:28:30.124" v="115"/>
            <ac:spMkLst>
              <pc:docMk/>
              <pc:sldMasterMk cId="1380503379" sldId="2147483674"/>
              <pc:sldLayoutMk cId="90234078" sldId="2147483677"/>
              <ac:spMk id="6" creationId="{667AA3D5-C5F1-070E-6D78-F0AF20EB4162}"/>
            </ac:spMkLst>
          </pc:spChg>
          <pc:spChg chg="add mod">
            <ac:chgData name="Earnest-Reitmann, Amanda J." userId="659ba807-6b40-454a-9ee0-489939db273a" providerId="ADAL" clId="{16A3C9C4-D69A-CD48-A0EF-3D805F0948B8}" dt="2023-09-06T19:28:30.124" v="115"/>
            <ac:spMkLst>
              <pc:docMk/>
              <pc:sldMasterMk cId="1380503379" sldId="2147483674"/>
              <pc:sldLayoutMk cId="90234078" sldId="2147483677"/>
              <ac:spMk id="7" creationId="{68CD6E54-C7BF-BDE4-87B8-F28402E00EC6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9:01.918" v="124"/>
        <pc:sldMasterMkLst>
          <pc:docMk/>
          <pc:sldMasterMk cId="1011664726" sldId="2147483678"/>
        </pc:sldMasterMkLst>
        <pc:sldLayoutChg chg="addSp delSp modSp mod">
          <pc:chgData name="Earnest-Reitmann, Amanda J." userId="659ba807-6b40-454a-9ee0-489939db273a" providerId="ADAL" clId="{16A3C9C4-D69A-CD48-A0EF-3D805F0948B8}" dt="2023-09-06T19:28:48.207" v="118" actId="1076"/>
          <pc:sldLayoutMkLst>
            <pc:docMk/>
            <pc:sldMasterMk cId="1011664726" sldId="2147483678"/>
            <pc:sldLayoutMk cId="2458462036" sldId="2147483679"/>
          </pc:sldLayoutMkLst>
          <pc:spChg chg="add mod">
            <ac:chgData name="Earnest-Reitmann, Amanda J." userId="659ba807-6b40-454a-9ee0-489939db273a" providerId="ADAL" clId="{16A3C9C4-D69A-CD48-A0EF-3D805F0948B8}" dt="2023-09-06T19:28:48.207" v="118" actId="1076"/>
            <ac:spMkLst>
              <pc:docMk/>
              <pc:sldMasterMk cId="1011664726" sldId="2147483678"/>
              <pc:sldLayoutMk cId="2458462036" sldId="2147483679"/>
              <ac:spMk id="2" creationId="{46B8CCD7-6924-839D-E10B-A67842FAD5A8}"/>
            </ac:spMkLst>
          </pc:spChg>
          <pc:spChg chg="add mod">
            <ac:chgData name="Earnest-Reitmann, Amanda J." userId="659ba807-6b40-454a-9ee0-489939db273a" providerId="ADAL" clId="{16A3C9C4-D69A-CD48-A0EF-3D805F0948B8}" dt="2023-09-06T19:28:43.527" v="117"/>
            <ac:spMkLst>
              <pc:docMk/>
              <pc:sldMasterMk cId="1011664726" sldId="2147483678"/>
              <pc:sldLayoutMk cId="2458462036" sldId="2147483679"/>
              <ac:spMk id="3" creationId="{31F040A1-C532-5224-D43F-C369C7DE3F55}"/>
            </ac:spMkLst>
          </pc:spChg>
          <pc:spChg chg="del">
            <ac:chgData name="Earnest-Reitmann, Amanda J." userId="659ba807-6b40-454a-9ee0-489939db273a" providerId="ADAL" clId="{16A3C9C4-D69A-CD48-A0EF-3D805F0948B8}" dt="2023-09-06T19:28:42.856" v="116" actId="478"/>
            <ac:spMkLst>
              <pc:docMk/>
              <pc:sldMasterMk cId="1011664726" sldId="2147483678"/>
              <pc:sldLayoutMk cId="2458462036" sldId="2147483679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42.856" v="116" actId="478"/>
            <ac:spMkLst>
              <pc:docMk/>
              <pc:sldMasterMk cId="1011664726" sldId="2147483678"/>
              <pc:sldLayoutMk cId="2458462036" sldId="2147483679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42.856" v="116" actId="478"/>
            <ac:spMkLst>
              <pc:docMk/>
              <pc:sldMasterMk cId="1011664726" sldId="2147483678"/>
              <pc:sldLayoutMk cId="2458462036" sldId="2147483679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43.527" v="117"/>
            <ac:spMkLst>
              <pc:docMk/>
              <pc:sldMasterMk cId="1011664726" sldId="2147483678"/>
              <pc:sldLayoutMk cId="2458462036" sldId="2147483679"/>
              <ac:spMk id="9" creationId="{7D0EAA9E-8218-AAB2-A3A0-E41C0E821842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56.301" v="122"/>
          <pc:sldLayoutMkLst>
            <pc:docMk/>
            <pc:sldMasterMk cId="1011664726" sldId="2147483678"/>
            <pc:sldLayoutMk cId="3518273788" sldId="2147483680"/>
          </pc:sldLayoutMkLst>
          <pc:spChg chg="add mod">
            <ac:chgData name="Earnest-Reitmann, Amanda J." userId="659ba807-6b40-454a-9ee0-489939db273a" providerId="ADAL" clId="{16A3C9C4-D69A-CD48-A0EF-3D805F0948B8}" dt="2023-09-06T19:28:56.301" v="122"/>
            <ac:spMkLst>
              <pc:docMk/>
              <pc:sldMasterMk cId="1011664726" sldId="2147483678"/>
              <pc:sldLayoutMk cId="3518273788" sldId="2147483680"/>
              <ac:spMk id="2" creationId="{BD47BA12-E992-081D-6BC5-693A8922E872}"/>
            </ac:spMkLst>
          </pc:spChg>
          <pc:spChg chg="del">
            <ac:chgData name="Earnest-Reitmann, Amanda J." userId="659ba807-6b40-454a-9ee0-489939db273a" providerId="ADAL" clId="{16A3C9C4-D69A-CD48-A0EF-3D805F0948B8}" dt="2023-09-06T19:28:53.351" v="119" actId="478"/>
            <ac:spMkLst>
              <pc:docMk/>
              <pc:sldMasterMk cId="1011664726" sldId="2147483678"/>
              <pc:sldLayoutMk cId="3518273788" sldId="2147483680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54.041" v="120" actId="478"/>
            <ac:spMkLst>
              <pc:docMk/>
              <pc:sldMasterMk cId="1011664726" sldId="2147483678"/>
              <pc:sldLayoutMk cId="3518273788" sldId="2147483680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55.586" v="121" actId="478"/>
            <ac:spMkLst>
              <pc:docMk/>
              <pc:sldMasterMk cId="1011664726" sldId="2147483678"/>
              <pc:sldLayoutMk cId="3518273788" sldId="2147483680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56.301" v="122"/>
            <ac:spMkLst>
              <pc:docMk/>
              <pc:sldMasterMk cId="1011664726" sldId="2147483678"/>
              <pc:sldLayoutMk cId="3518273788" sldId="2147483680"/>
              <ac:spMk id="7" creationId="{8222C3DE-F690-10FF-B14D-14DBEEC806F6}"/>
            </ac:spMkLst>
          </pc:spChg>
          <pc:spChg chg="add mod">
            <ac:chgData name="Earnest-Reitmann, Amanda J." userId="659ba807-6b40-454a-9ee0-489939db273a" providerId="ADAL" clId="{16A3C9C4-D69A-CD48-A0EF-3D805F0948B8}" dt="2023-09-06T19:28:56.301" v="122"/>
            <ac:spMkLst>
              <pc:docMk/>
              <pc:sldMasterMk cId="1011664726" sldId="2147483678"/>
              <pc:sldLayoutMk cId="3518273788" sldId="2147483680"/>
              <ac:spMk id="8" creationId="{6FA3CFF0-EFC5-5BF6-DEDF-B1618858A908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9:01.918" v="124"/>
          <pc:sldLayoutMkLst>
            <pc:docMk/>
            <pc:sldMasterMk cId="1011664726" sldId="2147483678"/>
            <pc:sldLayoutMk cId="160384630" sldId="2147483681"/>
          </pc:sldLayoutMkLst>
          <pc:spChg chg="del">
            <ac:chgData name="Earnest-Reitmann, Amanda J." userId="659ba807-6b40-454a-9ee0-489939db273a" providerId="ADAL" clId="{16A3C9C4-D69A-CD48-A0EF-3D805F0948B8}" dt="2023-09-06T19:29:01.400" v="123" actId="478"/>
            <ac:spMkLst>
              <pc:docMk/>
              <pc:sldMasterMk cId="1011664726" sldId="2147483678"/>
              <pc:sldLayoutMk cId="160384630" sldId="2147483681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01.400" v="123" actId="478"/>
            <ac:spMkLst>
              <pc:docMk/>
              <pc:sldMasterMk cId="1011664726" sldId="2147483678"/>
              <pc:sldLayoutMk cId="160384630" sldId="2147483681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01.400" v="123" actId="478"/>
            <ac:spMkLst>
              <pc:docMk/>
              <pc:sldMasterMk cId="1011664726" sldId="2147483678"/>
              <pc:sldLayoutMk cId="160384630" sldId="2147483681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9:01.918" v="124"/>
            <ac:spMkLst>
              <pc:docMk/>
              <pc:sldMasterMk cId="1011664726" sldId="2147483678"/>
              <pc:sldLayoutMk cId="160384630" sldId="2147483681"/>
              <ac:spMk id="5" creationId="{67150743-5BCA-E32C-5C28-995D609AD6D5}"/>
            </ac:spMkLst>
          </pc:spChg>
          <pc:spChg chg="add mod">
            <ac:chgData name="Earnest-Reitmann, Amanda J." userId="659ba807-6b40-454a-9ee0-489939db273a" providerId="ADAL" clId="{16A3C9C4-D69A-CD48-A0EF-3D805F0948B8}" dt="2023-09-06T19:29:01.918" v="124"/>
            <ac:spMkLst>
              <pc:docMk/>
              <pc:sldMasterMk cId="1011664726" sldId="2147483678"/>
              <pc:sldLayoutMk cId="160384630" sldId="2147483681"/>
              <ac:spMk id="6" creationId="{D1EF70E0-2409-8EEE-BF5D-3078D009F1AC}"/>
            </ac:spMkLst>
          </pc:spChg>
          <pc:spChg chg="add mod">
            <ac:chgData name="Earnest-Reitmann, Amanda J." userId="659ba807-6b40-454a-9ee0-489939db273a" providerId="ADAL" clId="{16A3C9C4-D69A-CD48-A0EF-3D805F0948B8}" dt="2023-09-06T19:29:01.918" v="124"/>
            <ac:spMkLst>
              <pc:docMk/>
              <pc:sldMasterMk cId="1011664726" sldId="2147483678"/>
              <pc:sldLayoutMk cId="160384630" sldId="2147483681"/>
              <ac:spMk id="7" creationId="{144398A2-C78E-5443-DBD7-3F9DDE242D75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9:26.962" v="128"/>
        <pc:sldMasterMkLst>
          <pc:docMk/>
          <pc:sldMasterMk cId="2790541848" sldId="2147483682"/>
        </pc:sldMasterMkLst>
        <pc:sldLayoutChg chg="addSp delSp modSp mod">
          <pc:chgData name="Earnest-Reitmann, Amanda J." userId="659ba807-6b40-454a-9ee0-489939db273a" providerId="ADAL" clId="{16A3C9C4-D69A-CD48-A0EF-3D805F0948B8}" dt="2023-09-06T19:29:22.228" v="126"/>
          <pc:sldLayoutMkLst>
            <pc:docMk/>
            <pc:sldMasterMk cId="2790541848" sldId="2147483682"/>
            <pc:sldLayoutMk cId="4228251389" sldId="2147483683"/>
          </pc:sldLayoutMkLst>
          <pc:spChg chg="add mod">
            <ac:chgData name="Earnest-Reitmann, Amanda J." userId="659ba807-6b40-454a-9ee0-489939db273a" providerId="ADAL" clId="{16A3C9C4-D69A-CD48-A0EF-3D805F0948B8}" dt="2023-09-06T19:29:22.228" v="126"/>
            <ac:spMkLst>
              <pc:docMk/>
              <pc:sldMasterMk cId="2790541848" sldId="2147483682"/>
              <pc:sldLayoutMk cId="4228251389" sldId="2147483683"/>
              <ac:spMk id="3" creationId="{29BFC1CB-565C-C354-8185-75460DBB2D14}"/>
            </ac:spMkLst>
          </pc:spChg>
          <pc:spChg chg="del">
            <ac:chgData name="Earnest-Reitmann, Amanda J." userId="659ba807-6b40-454a-9ee0-489939db273a" providerId="ADAL" clId="{16A3C9C4-D69A-CD48-A0EF-3D805F0948B8}" dt="2023-09-06T19:29:21.560" v="125" actId="478"/>
            <ac:spMkLst>
              <pc:docMk/>
              <pc:sldMasterMk cId="2790541848" sldId="2147483682"/>
              <pc:sldLayoutMk cId="4228251389" sldId="2147483683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1.560" v="125" actId="478"/>
            <ac:spMkLst>
              <pc:docMk/>
              <pc:sldMasterMk cId="2790541848" sldId="2147483682"/>
              <pc:sldLayoutMk cId="4228251389" sldId="2147483683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1.560" v="125" actId="478"/>
            <ac:spMkLst>
              <pc:docMk/>
              <pc:sldMasterMk cId="2790541848" sldId="2147483682"/>
              <pc:sldLayoutMk cId="4228251389" sldId="2147483683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9:22.228" v="126"/>
            <ac:spMkLst>
              <pc:docMk/>
              <pc:sldMasterMk cId="2790541848" sldId="2147483682"/>
              <pc:sldLayoutMk cId="4228251389" sldId="2147483683"/>
              <ac:spMk id="7" creationId="{70F95151-01E8-057D-5F96-6152CDA42BE3}"/>
            </ac:spMkLst>
          </pc:spChg>
          <pc:spChg chg="add mod">
            <ac:chgData name="Earnest-Reitmann, Amanda J." userId="659ba807-6b40-454a-9ee0-489939db273a" providerId="ADAL" clId="{16A3C9C4-D69A-CD48-A0EF-3D805F0948B8}" dt="2023-09-06T19:29:22.228" v="126"/>
            <ac:spMkLst>
              <pc:docMk/>
              <pc:sldMasterMk cId="2790541848" sldId="2147483682"/>
              <pc:sldLayoutMk cId="4228251389" sldId="2147483683"/>
              <ac:spMk id="8" creationId="{8CE7910C-7E30-258E-3548-7B5E1A90A14E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9:26.962" v="128"/>
          <pc:sldLayoutMkLst>
            <pc:docMk/>
            <pc:sldMasterMk cId="2790541848" sldId="2147483682"/>
            <pc:sldLayoutMk cId="1992125028" sldId="2147483684"/>
          </pc:sldLayoutMkLst>
          <pc:spChg chg="del">
            <ac:chgData name="Earnest-Reitmann, Amanda J." userId="659ba807-6b40-454a-9ee0-489939db273a" providerId="ADAL" clId="{16A3C9C4-D69A-CD48-A0EF-3D805F0948B8}" dt="2023-09-06T19:29:26.366" v="127" actId="478"/>
            <ac:spMkLst>
              <pc:docMk/>
              <pc:sldMasterMk cId="2790541848" sldId="2147483682"/>
              <pc:sldLayoutMk cId="1992125028" sldId="2147483684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6.366" v="127" actId="478"/>
            <ac:spMkLst>
              <pc:docMk/>
              <pc:sldMasterMk cId="2790541848" sldId="2147483682"/>
              <pc:sldLayoutMk cId="1992125028" sldId="2147483684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6.366" v="127" actId="478"/>
            <ac:spMkLst>
              <pc:docMk/>
              <pc:sldMasterMk cId="2790541848" sldId="2147483682"/>
              <pc:sldLayoutMk cId="1992125028" sldId="2147483684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9:26.962" v="128"/>
            <ac:spMkLst>
              <pc:docMk/>
              <pc:sldMasterMk cId="2790541848" sldId="2147483682"/>
              <pc:sldLayoutMk cId="1992125028" sldId="2147483684"/>
              <ac:spMk id="5" creationId="{19A6FD85-7718-2423-E211-C87074B6AD82}"/>
            </ac:spMkLst>
          </pc:spChg>
          <pc:spChg chg="add mod">
            <ac:chgData name="Earnest-Reitmann, Amanda J." userId="659ba807-6b40-454a-9ee0-489939db273a" providerId="ADAL" clId="{16A3C9C4-D69A-CD48-A0EF-3D805F0948B8}" dt="2023-09-06T19:29:26.962" v="128"/>
            <ac:spMkLst>
              <pc:docMk/>
              <pc:sldMasterMk cId="2790541848" sldId="2147483682"/>
              <pc:sldLayoutMk cId="1992125028" sldId="2147483684"/>
              <ac:spMk id="6" creationId="{1A1D65D0-61E9-3923-06E7-9AA092BCC98C}"/>
            </ac:spMkLst>
          </pc:spChg>
          <pc:spChg chg="add mod">
            <ac:chgData name="Earnest-Reitmann, Amanda J." userId="659ba807-6b40-454a-9ee0-489939db273a" providerId="ADAL" clId="{16A3C9C4-D69A-CD48-A0EF-3D805F0948B8}" dt="2023-09-06T19:29:26.962" v="128"/>
            <ac:spMkLst>
              <pc:docMk/>
              <pc:sldMasterMk cId="2790541848" sldId="2147483682"/>
              <pc:sldLayoutMk cId="1992125028" sldId="2147483684"/>
              <ac:spMk id="7" creationId="{E9661F71-41AD-BD73-65EA-84D391578985}"/>
            </ac:spMkLst>
          </pc:spChg>
        </pc:sldLayoutChg>
      </pc:sldMasterChg>
      <pc:sldMasterChg chg="modSp mod">
        <pc:chgData name="Earnest-Reitmann, Amanda J." userId="659ba807-6b40-454a-9ee0-489939db273a" providerId="ADAL" clId="{16A3C9C4-D69A-CD48-A0EF-3D805F0948B8}" dt="2023-09-06T20:39:01.062" v="190" actId="732"/>
        <pc:sldMasterMkLst>
          <pc:docMk/>
          <pc:sldMasterMk cId="3644786717" sldId="2147483685"/>
        </pc:sldMasterMkLst>
        <pc:picChg chg="mod modCrop">
          <ac:chgData name="Earnest-Reitmann, Amanda J." userId="659ba807-6b40-454a-9ee0-489939db273a" providerId="ADAL" clId="{16A3C9C4-D69A-CD48-A0EF-3D805F0948B8}" dt="2023-09-06T20:39:01.062" v="190" actId="732"/>
          <ac:picMkLst>
            <pc:docMk/>
            <pc:sldMasterMk cId="3644786717" sldId="2147483685"/>
            <ac:picMk id="9" creationId="{8B36530E-C695-2C44-9F92-259B01868F5D}"/>
          </ac:picMkLst>
        </pc:picChg>
      </pc:sldMasterChg>
      <pc:sldMasterChg chg="modSp mod">
        <pc:chgData name="Earnest-Reitmann, Amanda J." userId="659ba807-6b40-454a-9ee0-489939db273a" providerId="ADAL" clId="{16A3C9C4-D69A-CD48-A0EF-3D805F0948B8}" dt="2023-09-06T20:38:37.979" v="186" actId="732"/>
        <pc:sldMasterMkLst>
          <pc:docMk/>
          <pc:sldMasterMk cId="1970876508" sldId="2147483697"/>
        </pc:sldMasterMkLst>
        <pc:picChg chg="mod modCrop">
          <ac:chgData name="Earnest-Reitmann, Amanda J." userId="659ba807-6b40-454a-9ee0-489939db273a" providerId="ADAL" clId="{16A3C9C4-D69A-CD48-A0EF-3D805F0948B8}" dt="2023-09-06T20:38:37.979" v="186" actId="732"/>
          <ac:picMkLst>
            <pc:docMk/>
            <pc:sldMasterMk cId="1970876508" sldId="2147483697"/>
            <ac:picMk id="11" creationId="{0CF186C6-9C93-C04D-87CC-2877C61E6594}"/>
          </ac:picMkLst>
        </pc:picChg>
      </pc:sldMasterChg>
      <pc:sldMasterChg chg="modSp add mod addSldLayout modSldLayout">
        <pc:chgData name="Earnest-Reitmann, Amanda J." userId="659ba807-6b40-454a-9ee0-489939db273a" providerId="ADAL" clId="{16A3C9C4-D69A-CD48-A0EF-3D805F0948B8}" dt="2023-09-06T19:29:41.938" v="132"/>
        <pc:sldMasterMkLst>
          <pc:docMk/>
          <pc:sldMasterMk cId="3856286213" sldId="2147483709"/>
        </pc:sldMasterMkLst>
        <pc:picChg chg="mod modCrop">
          <ac:chgData name="Earnest-Reitmann, Amanda J." userId="659ba807-6b40-454a-9ee0-489939db273a" providerId="ADAL" clId="{16A3C9C4-D69A-CD48-A0EF-3D805F0948B8}" dt="2023-09-06T18:31:37.803" v="61" actId="732"/>
          <ac:picMkLst>
            <pc:docMk/>
            <pc:sldMasterMk cId="3856286213" sldId="2147483709"/>
            <ac:picMk id="9" creationId="{9818B8E3-4674-A347-9DC4-DBF0F0A66E7F}"/>
          </ac:picMkLst>
        </pc:picChg>
        <pc:sldLayoutChg chg="addSp delSp modSp add mod replId">
          <pc:chgData name="Earnest-Reitmann, Amanda J." userId="659ba807-6b40-454a-9ee0-489939db273a" providerId="ADAL" clId="{16A3C9C4-D69A-CD48-A0EF-3D805F0948B8}" dt="2023-09-06T19:29:36.745" v="130"/>
          <pc:sldLayoutMkLst>
            <pc:docMk/>
            <pc:sldMasterMk cId="3856286213" sldId="2147483709"/>
            <pc:sldLayoutMk cId="252026457" sldId="2147483710"/>
          </pc:sldLayoutMkLst>
          <pc:spChg chg="add del">
            <ac:chgData name="Earnest-Reitmann, Amanda J." userId="659ba807-6b40-454a-9ee0-489939db273a" providerId="ADAL" clId="{16A3C9C4-D69A-CD48-A0EF-3D805F0948B8}" dt="2023-09-06T18:30:17.046" v="1" actId="11529"/>
            <ac:spMkLst>
              <pc:docMk/>
              <pc:sldMasterMk cId="3856286213" sldId="2147483709"/>
              <pc:sldLayoutMk cId="252026457" sldId="2147483710"/>
              <ac:spMk id="3" creationId="{8F62FB0C-AEB9-B76F-CEFD-C242986FBE9F}"/>
            </ac:spMkLst>
          </pc:spChg>
          <pc:spChg chg="del mod">
            <ac:chgData name="Earnest-Reitmann, Amanda J." userId="659ba807-6b40-454a-9ee0-489939db273a" providerId="ADAL" clId="{16A3C9C4-D69A-CD48-A0EF-3D805F0948B8}" dt="2023-09-06T19:29:36.074" v="129" actId="478"/>
            <ac:spMkLst>
              <pc:docMk/>
              <pc:sldMasterMk cId="3856286213" sldId="2147483709"/>
              <pc:sldLayoutMk cId="252026457" sldId="2147483710"/>
              <ac:spMk id="4" creationId="{00000000-0000-0000-0000-000000000000}"/>
            </ac:spMkLst>
          </pc:spChg>
          <pc:spChg chg="del mod">
            <ac:chgData name="Earnest-Reitmann, Amanda J." userId="659ba807-6b40-454a-9ee0-489939db273a" providerId="ADAL" clId="{16A3C9C4-D69A-CD48-A0EF-3D805F0948B8}" dt="2023-09-06T19:29:36.074" v="129" actId="478"/>
            <ac:spMkLst>
              <pc:docMk/>
              <pc:sldMasterMk cId="3856286213" sldId="2147483709"/>
              <pc:sldLayoutMk cId="252026457" sldId="2147483710"/>
              <ac:spMk id="5" creationId="{00000000-0000-0000-0000-000000000000}"/>
            </ac:spMkLst>
          </pc:spChg>
          <pc:spChg chg="del mod">
            <ac:chgData name="Earnest-Reitmann, Amanda J." userId="659ba807-6b40-454a-9ee0-489939db273a" providerId="ADAL" clId="{16A3C9C4-D69A-CD48-A0EF-3D805F0948B8}" dt="2023-09-06T19:29:36.074" v="129" actId="478"/>
            <ac:spMkLst>
              <pc:docMk/>
              <pc:sldMasterMk cId="3856286213" sldId="2147483709"/>
              <pc:sldLayoutMk cId="252026457" sldId="2147483710"/>
              <ac:spMk id="6" creationId="{00000000-0000-0000-0000-000000000000}"/>
            </ac:spMkLst>
          </pc:spChg>
          <pc:spChg chg="add del mod">
            <ac:chgData name="Earnest-Reitmann, Amanda J." userId="659ba807-6b40-454a-9ee0-489939db273a" providerId="ADAL" clId="{16A3C9C4-D69A-CD48-A0EF-3D805F0948B8}" dt="2023-09-06T18:53:47.618" v="83" actId="478"/>
            <ac:spMkLst>
              <pc:docMk/>
              <pc:sldMasterMk cId="3856286213" sldId="2147483709"/>
              <pc:sldLayoutMk cId="252026457" sldId="2147483710"/>
              <ac:spMk id="7" creationId="{5703BC34-3A2C-2CC4-1EDB-90E8886DC792}"/>
            </ac:spMkLst>
          </pc:spChg>
          <pc:spChg chg="add mod">
            <ac:chgData name="Earnest-Reitmann, Amanda J." userId="659ba807-6b40-454a-9ee0-489939db273a" providerId="ADAL" clId="{16A3C9C4-D69A-CD48-A0EF-3D805F0948B8}" dt="2023-09-06T18:53:48.239" v="84"/>
            <ac:spMkLst>
              <pc:docMk/>
              <pc:sldMasterMk cId="3856286213" sldId="2147483709"/>
              <pc:sldLayoutMk cId="252026457" sldId="2147483710"/>
              <ac:spMk id="8" creationId="{146BB6C4-D660-1723-E284-51400FB90702}"/>
            </ac:spMkLst>
          </pc:spChg>
          <pc:spChg chg="add mod">
            <ac:chgData name="Earnest-Reitmann, Amanda J." userId="659ba807-6b40-454a-9ee0-489939db273a" providerId="ADAL" clId="{16A3C9C4-D69A-CD48-A0EF-3D805F0948B8}" dt="2023-09-06T19:29:36.745" v="130"/>
            <ac:spMkLst>
              <pc:docMk/>
              <pc:sldMasterMk cId="3856286213" sldId="2147483709"/>
              <pc:sldLayoutMk cId="252026457" sldId="2147483710"/>
              <ac:spMk id="9" creationId="{11042AFC-18AA-0738-5250-FC18745A6D4A}"/>
            </ac:spMkLst>
          </pc:spChg>
          <pc:spChg chg="add mod">
            <ac:chgData name="Earnest-Reitmann, Amanda J." userId="659ba807-6b40-454a-9ee0-489939db273a" providerId="ADAL" clId="{16A3C9C4-D69A-CD48-A0EF-3D805F0948B8}" dt="2023-09-06T19:29:36.745" v="130"/>
            <ac:spMkLst>
              <pc:docMk/>
              <pc:sldMasterMk cId="3856286213" sldId="2147483709"/>
              <pc:sldLayoutMk cId="252026457" sldId="2147483710"/>
              <ac:spMk id="10" creationId="{C4C7AA4A-CEF9-E77B-8416-F1C574CFE5C5}"/>
            </ac:spMkLst>
          </pc:spChg>
          <pc:spChg chg="add mod">
            <ac:chgData name="Earnest-Reitmann, Amanda J." userId="659ba807-6b40-454a-9ee0-489939db273a" providerId="ADAL" clId="{16A3C9C4-D69A-CD48-A0EF-3D805F0948B8}" dt="2023-09-06T19:29:36.745" v="130"/>
            <ac:spMkLst>
              <pc:docMk/>
              <pc:sldMasterMk cId="3856286213" sldId="2147483709"/>
              <pc:sldLayoutMk cId="252026457" sldId="2147483710"/>
              <ac:spMk id="11" creationId="{27D5389F-C82A-7078-B19F-D1293F72DFE6}"/>
            </ac:spMkLst>
          </pc:spChg>
        </pc:sldLayoutChg>
        <pc:sldLayoutChg chg="addSp delSp modSp add mod replId">
          <pc:chgData name="Earnest-Reitmann, Amanda J." userId="659ba807-6b40-454a-9ee0-489939db273a" providerId="ADAL" clId="{16A3C9C4-D69A-CD48-A0EF-3D805F0948B8}" dt="2023-09-06T19:29:41.938" v="132"/>
          <pc:sldLayoutMkLst>
            <pc:docMk/>
            <pc:sldMasterMk cId="3856286213" sldId="2147483709"/>
            <pc:sldLayoutMk cId="1222262157" sldId="2147483711"/>
          </pc:sldLayoutMkLst>
          <pc:spChg chg="del">
            <ac:chgData name="Earnest-Reitmann, Amanda J." userId="659ba807-6b40-454a-9ee0-489939db273a" providerId="ADAL" clId="{16A3C9C4-D69A-CD48-A0EF-3D805F0948B8}" dt="2023-09-06T19:29:41.287" v="131" actId="478"/>
            <ac:spMkLst>
              <pc:docMk/>
              <pc:sldMasterMk cId="3856286213" sldId="2147483709"/>
              <pc:sldLayoutMk cId="1222262157" sldId="2147483711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41.287" v="131" actId="478"/>
            <ac:spMkLst>
              <pc:docMk/>
              <pc:sldMasterMk cId="3856286213" sldId="2147483709"/>
              <pc:sldLayoutMk cId="1222262157" sldId="2147483711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41.287" v="131" actId="478"/>
            <ac:spMkLst>
              <pc:docMk/>
              <pc:sldMasterMk cId="3856286213" sldId="2147483709"/>
              <pc:sldLayoutMk cId="1222262157" sldId="2147483711"/>
              <ac:spMk id="4" creationId="{00000000-0000-0000-0000-000000000000}"/>
            </ac:spMkLst>
          </pc:spChg>
          <pc:spChg chg="add del mod">
            <ac:chgData name="Earnest-Reitmann, Amanda J." userId="659ba807-6b40-454a-9ee0-489939db273a" providerId="ADAL" clId="{16A3C9C4-D69A-CD48-A0EF-3D805F0948B8}" dt="2023-09-06T18:53:50.718" v="85" actId="478"/>
            <ac:spMkLst>
              <pc:docMk/>
              <pc:sldMasterMk cId="3856286213" sldId="2147483709"/>
              <pc:sldLayoutMk cId="1222262157" sldId="2147483711"/>
              <ac:spMk id="5" creationId="{8ADEC0AA-0C6B-5B08-122E-54A1DA5EF8CA}"/>
            </ac:spMkLst>
          </pc:spChg>
          <pc:spChg chg="add mod">
            <ac:chgData name="Earnest-Reitmann, Amanda J." userId="659ba807-6b40-454a-9ee0-489939db273a" providerId="ADAL" clId="{16A3C9C4-D69A-CD48-A0EF-3D805F0948B8}" dt="2023-09-06T18:53:51.524" v="86"/>
            <ac:spMkLst>
              <pc:docMk/>
              <pc:sldMasterMk cId="3856286213" sldId="2147483709"/>
              <pc:sldLayoutMk cId="1222262157" sldId="2147483711"/>
              <ac:spMk id="6" creationId="{20C68095-C99A-59AD-4B3F-136A2A70FFD5}"/>
            </ac:spMkLst>
          </pc:spChg>
          <pc:spChg chg="add mod">
            <ac:chgData name="Earnest-Reitmann, Amanda J." userId="659ba807-6b40-454a-9ee0-489939db273a" providerId="ADAL" clId="{16A3C9C4-D69A-CD48-A0EF-3D805F0948B8}" dt="2023-09-06T19:29:41.938" v="132"/>
            <ac:spMkLst>
              <pc:docMk/>
              <pc:sldMasterMk cId="3856286213" sldId="2147483709"/>
              <pc:sldLayoutMk cId="1222262157" sldId="2147483711"/>
              <ac:spMk id="7" creationId="{DC1D0E21-ACE7-00FF-BFA7-530DD01F0ED0}"/>
            </ac:spMkLst>
          </pc:spChg>
          <pc:spChg chg="add mod">
            <ac:chgData name="Earnest-Reitmann, Amanda J." userId="659ba807-6b40-454a-9ee0-489939db273a" providerId="ADAL" clId="{16A3C9C4-D69A-CD48-A0EF-3D805F0948B8}" dt="2023-09-06T19:29:41.938" v="132"/>
            <ac:spMkLst>
              <pc:docMk/>
              <pc:sldMasterMk cId="3856286213" sldId="2147483709"/>
              <pc:sldLayoutMk cId="1222262157" sldId="2147483711"/>
              <ac:spMk id="8" creationId="{7E59659A-749A-2ECD-FFC7-3347C103F1F9}"/>
            </ac:spMkLst>
          </pc:spChg>
          <pc:spChg chg="add mod">
            <ac:chgData name="Earnest-Reitmann, Amanda J." userId="659ba807-6b40-454a-9ee0-489939db273a" providerId="ADAL" clId="{16A3C9C4-D69A-CD48-A0EF-3D805F0948B8}" dt="2023-09-06T19:29:41.938" v="132"/>
            <ac:spMkLst>
              <pc:docMk/>
              <pc:sldMasterMk cId="3856286213" sldId="2147483709"/>
              <pc:sldLayoutMk cId="1222262157" sldId="2147483711"/>
              <ac:spMk id="9" creationId="{042C4624-3141-DD10-4167-86339D17BE9D}"/>
            </ac:spMkLst>
          </pc:spChg>
        </pc:sldLayoutChg>
      </pc:sldMasterChg>
    </pc:docChg>
  </pc:docChgLst>
  <pc:docChgLst>
    <pc:chgData name="Earnest-Reitmann, Amanda J." userId="659ba807-6b40-454a-9ee0-489939db273a" providerId="ADAL" clId="{4643484A-2D25-A443-849F-C9441465E14C}"/>
    <pc:docChg chg="undo redo custSel addSld delSld modSld sldOrd addMainMaster delMainMaster modMainMaster">
      <pc:chgData name="Earnest-Reitmann, Amanda J." userId="659ba807-6b40-454a-9ee0-489939db273a" providerId="ADAL" clId="{4643484A-2D25-A443-849F-C9441465E14C}" dt="2024-10-18T14:05:30.583" v="750" actId="18331"/>
      <pc:docMkLst>
        <pc:docMk/>
      </pc:docMkLst>
      <pc:sldChg chg="addSp delSp modSp add del mod">
        <pc:chgData name="Earnest-Reitmann, Amanda J." userId="659ba807-6b40-454a-9ee0-489939db273a" providerId="ADAL" clId="{4643484A-2D25-A443-849F-C9441465E14C}" dt="2024-10-18T14:00:40.442" v="735" actId="18331"/>
        <pc:sldMkLst>
          <pc:docMk/>
          <pc:sldMk cId="4236676756" sldId="257"/>
        </pc:sldMkLst>
        <pc:spChg chg="add del mod">
          <ac:chgData name="Earnest-Reitmann, Amanda J." userId="659ba807-6b40-454a-9ee0-489939db273a" providerId="ADAL" clId="{4643484A-2D25-A443-849F-C9441465E14C}" dt="2024-10-17T20:35:57.358" v="482" actId="478"/>
          <ac:spMkLst>
            <pc:docMk/>
            <pc:sldMk cId="4236676756" sldId="257"/>
            <ac:spMk id="8" creationId="{AD7561D0-1983-B4DC-4F8F-D6553A4B2F82}"/>
          </ac:spMkLst>
        </pc:spChg>
        <pc:spChg chg="add mod topLvl">
          <ac:chgData name="Earnest-Reitmann, Amanda J." userId="659ba807-6b40-454a-9ee0-489939db273a" providerId="ADAL" clId="{4643484A-2D25-A443-849F-C9441465E14C}" dt="2024-10-17T20:35:04.910" v="469" actId="14100"/>
          <ac:spMkLst>
            <pc:docMk/>
            <pc:sldMk cId="4236676756" sldId="257"/>
            <ac:spMk id="9" creationId="{74A57C52-3D04-F07B-E699-463618EE9871}"/>
          </ac:spMkLst>
        </pc:spChg>
        <pc:spChg chg="add mod topLvl">
          <ac:chgData name="Earnest-Reitmann, Amanda J." userId="659ba807-6b40-454a-9ee0-489939db273a" providerId="ADAL" clId="{4643484A-2D25-A443-849F-C9441465E14C}" dt="2024-10-17T20:34:53.296" v="466" actId="165"/>
          <ac:spMkLst>
            <pc:docMk/>
            <pc:sldMk cId="4236676756" sldId="257"/>
            <ac:spMk id="10" creationId="{A9DDC88E-52CD-FB2C-C865-D3AA27D8F1AD}"/>
          </ac:spMkLst>
        </pc:spChg>
        <pc:spChg chg="mod">
          <ac:chgData name="Earnest-Reitmann, Amanda J." userId="659ba807-6b40-454a-9ee0-489939db273a" providerId="ADAL" clId="{4643484A-2D25-A443-849F-C9441465E14C}" dt="2024-10-17T20:36:07.450" v="490" actId="20577"/>
          <ac:spMkLst>
            <pc:docMk/>
            <pc:sldMk cId="4236676756" sldId="257"/>
            <ac:spMk id="13" creationId="{869898FF-7079-8317-51EC-FEAB1B5D1C4B}"/>
          </ac:spMkLst>
        </pc:spChg>
        <pc:spChg chg="mod topLvl">
          <ac:chgData name="Earnest-Reitmann, Amanda J." userId="659ba807-6b40-454a-9ee0-489939db273a" providerId="ADAL" clId="{4643484A-2D25-A443-849F-C9441465E14C}" dt="2024-10-17T20:34:45.060" v="465" actId="14100"/>
          <ac:spMkLst>
            <pc:docMk/>
            <pc:sldMk cId="4236676756" sldId="257"/>
            <ac:spMk id="23" creationId="{AC96FEB5-B847-CF37-BCC5-3AEDD75588D8}"/>
          </ac:spMkLst>
        </pc:spChg>
        <pc:spChg chg="mod topLvl">
          <ac:chgData name="Earnest-Reitmann, Amanda J." userId="659ba807-6b40-454a-9ee0-489939db273a" providerId="ADAL" clId="{4643484A-2D25-A443-849F-C9441465E14C}" dt="2024-10-17T20:35:34.927" v="474" actId="1076"/>
          <ac:spMkLst>
            <pc:docMk/>
            <pc:sldMk cId="4236676756" sldId="257"/>
            <ac:spMk id="25" creationId="{46CBCD89-4E22-920B-5103-6F902D939711}"/>
          </ac:spMkLst>
        </pc:spChg>
        <pc:grpChg chg="add del">
          <ac:chgData name="Earnest-Reitmann, Amanda J." userId="659ba807-6b40-454a-9ee0-489939db273a" providerId="ADAL" clId="{4643484A-2D25-A443-849F-C9441465E14C}" dt="2024-10-17T20:34:53.296" v="466" actId="165"/>
          <ac:grpSpMkLst>
            <pc:docMk/>
            <pc:sldMk cId="4236676756" sldId="257"/>
            <ac:grpSpMk id="11" creationId="{8F6B8800-A1D6-BC78-9C90-27A26C776D57}"/>
          </ac:grpSpMkLst>
        </pc:grpChg>
        <pc:grpChg chg="add del mod">
          <ac:chgData name="Earnest-Reitmann, Amanda J." userId="659ba807-6b40-454a-9ee0-489939db273a" providerId="ADAL" clId="{4643484A-2D25-A443-849F-C9441465E14C}" dt="2024-10-17T20:34:07.028" v="458" actId="165"/>
          <ac:grpSpMkLst>
            <pc:docMk/>
            <pc:sldMk cId="4236676756" sldId="257"/>
            <ac:grpSpMk id="18" creationId="{FCFABF02-A8CC-A781-5680-60B46B1FE5EE}"/>
          </ac:grpSpMkLst>
        </pc:grpChg>
        <pc:grpChg chg="add del mod">
          <ac:chgData name="Earnest-Reitmann, Amanda J." userId="659ba807-6b40-454a-9ee0-489939db273a" providerId="ADAL" clId="{4643484A-2D25-A443-849F-C9441465E14C}" dt="2024-10-18T14:00:34.068" v="734" actId="18331"/>
          <ac:grpSpMkLst>
            <pc:docMk/>
            <pc:sldMk cId="4236676756" sldId="257"/>
            <ac:grpSpMk id="27" creationId="{1AF14F18-762C-8D84-25F9-DA0ADFB45330}"/>
          </ac:grpSpMkLst>
        </pc:grpChg>
        <pc:grpChg chg="add del mod">
          <ac:chgData name="Earnest-Reitmann, Amanda J." userId="659ba807-6b40-454a-9ee0-489939db273a" providerId="ADAL" clId="{4643484A-2D25-A443-849F-C9441465E14C}" dt="2024-10-18T14:00:34.068" v="734" actId="18331"/>
          <ac:grpSpMkLst>
            <pc:docMk/>
            <pc:sldMk cId="4236676756" sldId="257"/>
            <ac:grpSpMk id="29" creationId="{113D0865-517F-F336-610F-6153732DE539}"/>
          </ac:grpSpMkLst>
        </pc:grpChg>
        <pc:picChg chg="add del mod">
          <ac:chgData name="Earnest-Reitmann, Amanda J." userId="659ba807-6b40-454a-9ee0-489939db273a" providerId="ADAL" clId="{4643484A-2D25-A443-849F-C9441465E14C}" dt="2024-10-17T20:06:00.309" v="184" actId="478"/>
          <ac:picMkLst>
            <pc:docMk/>
            <pc:sldMk cId="4236676756" sldId="257"/>
            <ac:picMk id="5" creationId="{0863B9F2-2B97-05A6-8557-C7B9470C22C7}"/>
          </ac:picMkLst>
        </pc:picChg>
        <pc:picChg chg="add mod topLvl">
          <ac:chgData name="Earnest-Reitmann, Amanda J." userId="659ba807-6b40-454a-9ee0-489939db273a" providerId="ADAL" clId="{4643484A-2D25-A443-849F-C9441465E14C}" dt="2024-10-17T20:35:00.126" v="468" actId="692"/>
          <ac:picMkLst>
            <pc:docMk/>
            <pc:sldMk cId="4236676756" sldId="257"/>
            <ac:picMk id="6" creationId="{1F5D3797-5CB2-A89E-B44E-252CDB6BDD78}"/>
          </ac:picMkLst>
        </pc:picChg>
        <pc:picChg chg="add mod">
          <ac:chgData name="Earnest-Reitmann, Amanda J." userId="659ba807-6b40-454a-9ee0-489939db273a" providerId="ADAL" clId="{4643484A-2D25-A443-849F-C9441465E14C}" dt="2024-10-17T20:06:20.932" v="190"/>
          <ac:picMkLst>
            <pc:docMk/>
            <pc:sldMk cId="4236676756" sldId="257"/>
            <ac:picMk id="7" creationId="{C309341D-38BF-09D3-1DDE-4498BB32BEBC}"/>
          </ac:picMkLst>
        </pc:picChg>
        <pc:picChg chg="add del mod">
          <ac:chgData name="Earnest-Reitmann, Amanda J." userId="659ba807-6b40-454a-9ee0-489939db273a" providerId="ADAL" clId="{4643484A-2D25-A443-849F-C9441465E14C}" dt="2024-10-17T20:33:26.935" v="444" actId="21"/>
          <ac:picMkLst>
            <pc:docMk/>
            <pc:sldMk cId="4236676756" sldId="257"/>
            <ac:picMk id="12" creationId="{0E2ECC86-D1AC-475E-929F-0A2C9421555A}"/>
          </ac:picMkLst>
        </pc:picChg>
        <pc:picChg chg="add del mod">
          <ac:chgData name="Earnest-Reitmann, Amanda J." userId="659ba807-6b40-454a-9ee0-489939db273a" providerId="ADAL" clId="{4643484A-2D25-A443-849F-C9441465E14C}" dt="2024-10-17T20:33:38.418" v="449" actId="21"/>
          <ac:picMkLst>
            <pc:docMk/>
            <pc:sldMk cId="4236676756" sldId="257"/>
            <ac:picMk id="14" creationId="{EE776D41-1ADB-DE04-34A4-89333A545085}"/>
          </ac:picMkLst>
        </pc:picChg>
        <pc:picChg chg="add del mod">
          <ac:chgData name="Earnest-Reitmann, Amanda J." userId="659ba807-6b40-454a-9ee0-489939db273a" providerId="ADAL" clId="{4643484A-2D25-A443-849F-C9441465E14C}" dt="2024-10-18T14:00:34.068" v="734" actId="18331"/>
          <ac:picMkLst>
            <pc:docMk/>
            <pc:sldMk cId="4236676756" sldId="257"/>
            <ac:picMk id="15" creationId="{7B922A4F-BFA1-FF09-9BEB-4114C5E177F7}"/>
          </ac:picMkLst>
        </pc:picChg>
        <pc:picChg chg="add del mod">
          <ac:chgData name="Earnest-Reitmann, Amanda J." userId="659ba807-6b40-454a-9ee0-489939db273a" providerId="ADAL" clId="{4643484A-2D25-A443-849F-C9441465E14C}" dt="2024-10-18T13:58:38.383" v="728" actId="478"/>
          <ac:picMkLst>
            <pc:docMk/>
            <pc:sldMk cId="4236676756" sldId="257"/>
            <ac:picMk id="16" creationId="{10213CAB-492A-8A06-16E2-2714D693F1BB}"/>
          </ac:picMkLst>
        </pc:picChg>
        <pc:picChg chg="add mod">
          <ac:chgData name="Earnest-Reitmann, Amanda J." userId="659ba807-6b40-454a-9ee0-489939db273a" providerId="ADAL" clId="{4643484A-2D25-A443-849F-C9441465E14C}" dt="2024-10-17T20:34:35.878" v="463" actId="692"/>
          <ac:picMkLst>
            <pc:docMk/>
            <pc:sldMk cId="4236676756" sldId="257"/>
            <ac:picMk id="17" creationId="{F70187F1-83C2-1134-E484-A68A5771792F}"/>
          </ac:picMkLst>
        </pc:picChg>
        <pc:picChg chg="add del mod">
          <ac:chgData name="Earnest-Reitmann, Amanda J." userId="659ba807-6b40-454a-9ee0-489939db273a" providerId="ADAL" clId="{4643484A-2D25-A443-849F-C9441465E14C}" dt="2024-10-18T14:00:28.966" v="733" actId="18331"/>
          <ac:picMkLst>
            <pc:docMk/>
            <pc:sldMk cId="4236676756" sldId="257"/>
            <ac:picMk id="19" creationId="{B5C82685-DB7A-D0B1-D9EF-94A8E53050C2}"/>
          </ac:picMkLst>
        </pc:picChg>
        <pc:picChg chg="del mod topLvl">
          <ac:chgData name="Earnest-Reitmann, Amanda J." userId="659ba807-6b40-454a-9ee0-489939db273a" providerId="ADAL" clId="{4643484A-2D25-A443-849F-C9441465E14C}" dt="2024-10-17T20:34:07.943" v="459" actId="478"/>
          <ac:picMkLst>
            <pc:docMk/>
            <pc:sldMk cId="4236676756" sldId="257"/>
            <ac:picMk id="20" creationId="{46732F07-4B1E-60D4-86A8-BE5F7490D064}"/>
          </ac:picMkLst>
        </pc:picChg>
        <pc:picChg chg="add del mod">
          <ac:chgData name="Earnest-Reitmann, Amanda J." userId="659ba807-6b40-454a-9ee0-489939db273a" providerId="ADAL" clId="{4643484A-2D25-A443-849F-C9441465E14C}" dt="2024-10-18T14:00:28.966" v="733" actId="18331"/>
          <ac:picMkLst>
            <pc:docMk/>
            <pc:sldMk cId="4236676756" sldId="257"/>
            <ac:picMk id="21" creationId="{E273495E-5767-2641-B8D7-71BED1868E05}"/>
          </ac:picMkLst>
        </pc:picChg>
        <pc:picChg chg="add del mod">
          <ac:chgData name="Earnest-Reitmann, Amanda J." userId="659ba807-6b40-454a-9ee0-489939db273a" providerId="ADAL" clId="{4643484A-2D25-A443-849F-C9441465E14C}" dt="2024-10-18T14:00:28.966" v="733" actId="18331"/>
          <ac:picMkLst>
            <pc:docMk/>
            <pc:sldMk cId="4236676756" sldId="257"/>
            <ac:picMk id="22" creationId="{F2CD7DEF-3DA6-8F3D-62FB-9829FE4F0079}"/>
          </ac:picMkLst>
        </pc:picChg>
        <pc:picChg chg="del">
          <ac:chgData name="Earnest-Reitmann, Amanda J." userId="659ba807-6b40-454a-9ee0-489939db273a" providerId="ADAL" clId="{4643484A-2D25-A443-849F-C9441465E14C}" dt="2024-10-17T20:33:39.423" v="450" actId="478"/>
          <ac:picMkLst>
            <pc:docMk/>
            <pc:sldMk cId="4236676756" sldId="257"/>
            <ac:picMk id="24" creationId="{93A73D8E-FACB-E7CC-A4BA-F630C66E39CA}"/>
          </ac:picMkLst>
        </pc:picChg>
        <pc:picChg chg="add del mod">
          <ac:chgData name="Earnest-Reitmann, Amanda J." userId="659ba807-6b40-454a-9ee0-489939db273a" providerId="ADAL" clId="{4643484A-2D25-A443-849F-C9441465E14C}" dt="2024-10-18T14:00:13.361" v="731" actId="18331"/>
          <ac:picMkLst>
            <pc:docMk/>
            <pc:sldMk cId="4236676756" sldId="257"/>
            <ac:picMk id="26" creationId="{9016B971-0EA1-1727-11FC-98D4714056F5}"/>
          </ac:picMkLst>
        </pc:picChg>
        <pc:picChg chg="add del mod">
          <ac:chgData name="Earnest-Reitmann, Amanda J." userId="659ba807-6b40-454a-9ee0-489939db273a" providerId="ADAL" clId="{4643484A-2D25-A443-849F-C9441465E14C}" dt="2024-10-18T14:00:17.662" v="732" actId="18331"/>
          <ac:picMkLst>
            <pc:docMk/>
            <pc:sldMk cId="4236676756" sldId="257"/>
            <ac:picMk id="28" creationId="{DEB61202-3BB1-C608-53B1-7A8FA23557D4}"/>
          </ac:picMkLst>
        </pc:picChg>
        <pc:picChg chg="add del mod">
          <ac:chgData name="Earnest-Reitmann, Amanda J." userId="659ba807-6b40-454a-9ee0-489939db273a" providerId="ADAL" clId="{4643484A-2D25-A443-849F-C9441465E14C}" dt="2024-10-18T14:00:40.442" v="735" actId="18331"/>
          <ac:picMkLst>
            <pc:docMk/>
            <pc:sldMk cId="4236676756" sldId="257"/>
            <ac:picMk id="30" creationId="{FDC37BA1-2AA7-ED45-8814-79D33EA41B95}"/>
          </ac:picMkLst>
        </pc:picChg>
        <pc:picChg chg="add del mod">
          <ac:chgData name="Earnest-Reitmann, Amanda J." userId="659ba807-6b40-454a-9ee0-489939db273a" providerId="ADAL" clId="{4643484A-2D25-A443-849F-C9441465E14C}" dt="2024-10-18T14:00:40.442" v="735" actId="18331"/>
          <ac:picMkLst>
            <pc:docMk/>
            <pc:sldMk cId="4236676756" sldId="257"/>
            <ac:picMk id="32" creationId="{3D8D8644-F8A3-F08A-7C24-34D5A8EB13E8}"/>
          </ac:picMkLst>
        </pc:picChg>
      </pc:sldChg>
      <pc:sldChg chg="modSp add del">
        <pc:chgData name="Earnest-Reitmann, Amanda J." userId="659ba807-6b40-454a-9ee0-489939db273a" providerId="ADAL" clId="{4643484A-2D25-A443-849F-C9441465E14C}" dt="2024-10-18T14:01:15.668" v="738" actId="18331"/>
        <pc:sldMkLst>
          <pc:docMk/>
          <pc:sldMk cId="2005743373" sldId="259"/>
        </pc:sldMkLst>
        <pc:picChg chg="mod">
          <ac:chgData name="Earnest-Reitmann, Amanda J." userId="659ba807-6b40-454a-9ee0-489939db273a" providerId="ADAL" clId="{4643484A-2D25-A443-849F-C9441465E14C}" dt="2024-10-18T14:01:00.348" v="737" actId="18331"/>
          <ac:picMkLst>
            <pc:docMk/>
            <pc:sldMk cId="2005743373" sldId="259"/>
            <ac:picMk id="4" creationId="{642E1E1C-C573-7D49-B2B4-13647F2FB327}"/>
          </ac:picMkLst>
        </pc:picChg>
        <pc:picChg chg="mod">
          <ac:chgData name="Earnest-Reitmann, Amanda J." userId="659ba807-6b40-454a-9ee0-489939db273a" providerId="ADAL" clId="{4643484A-2D25-A443-849F-C9441465E14C}" dt="2024-10-18T14:01:15.668" v="738" actId="18331"/>
          <ac:picMkLst>
            <pc:docMk/>
            <pc:sldMk cId="2005743373" sldId="259"/>
            <ac:picMk id="6" creationId="{7033AC80-437D-7145-B27F-D5E85CB67766}"/>
          </ac:picMkLst>
        </pc:picChg>
        <pc:picChg chg="mod">
          <ac:chgData name="Earnest-Reitmann, Amanda J." userId="659ba807-6b40-454a-9ee0-489939db273a" providerId="ADAL" clId="{4643484A-2D25-A443-849F-C9441465E14C}" dt="2024-10-18T14:01:15.668" v="738" actId="18331"/>
          <ac:picMkLst>
            <pc:docMk/>
            <pc:sldMk cId="2005743373" sldId="259"/>
            <ac:picMk id="8" creationId="{FCE05FB5-38B1-E341-BBE7-8CF504F04650}"/>
          </ac:picMkLst>
        </pc:picChg>
      </pc:sldChg>
      <pc:sldChg chg="modSp add del">
        <pc:chgData name="Earnest-Reitmann, Amanda J." userId="659ba807-6b40-454a-9ee0-489939db273a" providerId="ADAL" clId="{4643484A-2D25-A443-849F-C9441465E14C}" dt="2024-10-18T14:01:22.322" v="739" actId="18331"/>
        <pc:sldMkLst>
          <pc:docMk/>
          <pc:sldMk cId="3262178046" sldId="260"/>
        </pc:sldMkLst>
        <pc:picChg chg="mod">
          <ac:chgData name="Earnest-Reitmann, Amanda J." userId="659ba807-6b40-454a-9ee0-489939db273a" providerId="ADAL" clId="{4643484A-2D25-A443-849F-C9441465E14C}" dt="2024-10-18T14:01:22.322" v="739" actId="18331"/>
          <ac:picMkLst>
            <pc:docMk/>
            <pc:sldMk cId="3262178046" sldId="260"/>
            <ac:picMk id="4" creationId="{642E1E1C-C573-7D49-B2B4-13647F2FB327}"/>
          </ac:picMkLst>
        </pc:picChg>
        <pc:picChg chg="mod">
          <ac:chgData name="Earnest-Reitmann, Amanda J." userId="659ba807-6b40-454a-9ee0-489939db273a" providerId="ADAL" clId="{4643484A-2D25-A443-849F-C9441465E14C}" dt="2024-10-18T14:01:22.322" v="739" actId="18331"/>
          <ac:picMkLst>
            <pc:docMk/>
            <pc:sldMk cId="3262178046" sldId="260"/>
            <ac:picMk id="8" creationId="{FCE05FB5-38B1-E341-BBE7-8CF504F04650}"/>
          </ac:picMkLst>
        </pc:picChg>
      </pc:sldChg>
      <pc:sldChg chg="modSp add del">
        <pc:chgData name="Earnest-Reitmann, Amanda J." userId="659ba807-6b40-454a-9ee0-489939db273a" providerId="ADAL" clId="{4643484A-2D25-A443-849F-C9441465E14C}" dt="2024-10-18T14:01:29.729" v="740" actId="18331"/>
        <pc:sldMkLst>
          <pc:docMk/>
          <pc:sldMk cId="2533888272" sldId="261"/>
        </pc:sldMkLst>
        <pc:picChg chg="mod">
          <ac:chgData name="Earnest-Reitmann, Amanda J." userId="659ba807-6b40-454a-9ee0-489939db273a" providerId="ADAL" clId="{4643484A-2D25-A443-849F-C9441465E14C}" dt="2024-10-18T14:01:29.729" v="740" actId="18331"/>
          <ac:picMkLst>
            <pc:docMk/>
            <pc:sldMk cId="2533888272" sldId="261"/>
            <ac:picMk id="13" creationId="{4AA2E062-85A7-C44A-B412-A9534FF66A50}"/>
          </ac:picMkLst>
        </pc:picChg>
      </pc:sldChg>
      <pc:sldChg chg="modSp add del">
        <pc:chgData name="Earnest-Reitmann, Amanda J." userId="659ba807-6b40-454a-9ee0-489939db273a" providerId="ADAL" clId="{4643484A-2D25-A443-849F-C9441465E14C}" dt="2024-10-18T14:01:36.408" v="741" actId="18331"/>
        <pc:sldMkLst>
          <pc:docMk/>
          <pc:sldMk cId="1509239745" sldId="262"/>
        </pc:sldMkLst>
        <pc:picChg chg="mod">
          <ac:chgData name="Earnest-Reitmann, Amanda J." userId="659ba807-6b40-454a-9ee0-489939db273a" providerId="ADAL" clId="{4643484A-2D25-A443-849F-C9441465E14C}" dt="2024-10-18T14:01:36.408" v="741" actId="18331"/>
          <ac:picMkLst>
            <pc:docMk/>
            <pc:sldMk cId="1509239745" sldId="262"/>
            <ac:picMk id="6" creationId="{08F6632A-EDC7-4D43-9FA1-ADF02F190CB3}"/>
          </ac:picMkLst>
        </pc:picChg>
      </pc:sldChg>
      <pc:sldChg chg="modSp add del">
        <pc:chgData name="Earnest-Reitmann, Amanda J." userId="659ba807-6b40-454a-9ee0-489939db273a" providerId="ADAL" clId="{4643484A-2D25-A443-849F-C9441465E14C}" dt="2024-10-18T14:00:47.877" v="736" actId="18331"/>
        <pc:sldMkLst>
          <pc:docMk/>
          <pc:sldMk cId="3928443992" sldId="263"/>
        </pc:sldMkLst>
        <pc:picChg chg="mod">
          <ac:chgData name="Earnest-Reitmann, Amanda J." userId="659ba807-6b40-454a-9ee0-489939db273a" providerId="ADAL" clId="{4643484A-2D25-A443-849F-C9441465E14C}" dt="2024-10-18T14:00:47.877" v="736" actId="18331"/>
          <ac:picMkLst>
            <pc:docMk/>
            <pc:sldMk cId="3928443992" sldId="263"/>
            <ac:picMk id="8" creationId="{1829DE39-ED9C-614E-ADAF-FBFADAD16116}"/>
          </ac:picMkLst>
        </pc:picChg>
        <pc:picChg chg="mod">
          <ac:chgData name="Earnest-Reitmann, Amanda J." userId="659ba807-6b40-454a-9ee0-489939db273a" providerId="ADAL" clId="{4643484A-2D25-A443-849F-C9441465E14C}" dt="2024-10-18T14:00:47.877" v="736" actId="18331"/>
          <ac:picMkLst>
            <pc:docMk/>
            <pc:sldMk cId="3928443992" sldId="263"/>
            <ac:picMk id="9" creationId="{E4286286-10A3-8C4B-B1D8-3F7A906B5036}"/>
          </ac:picMkLst>
        </pc:picChg>
        <pc:picChg chg="mod">
          <ac:chgData name="Earnest-Reitmann, Amanda J." userId="659ba807-6b40-454a-9ee0-489939db273a" providerId="ADAL" clId="{4643484A-2D25-A443-849F-C9441465E14C}" dt="2024-10-18T14:00:47.877" v="736" actId="18331"/>
          <ac:picMkLst>
            <pc:docMk/>
            <pc:sldMk cId="3928443992" sldId="263"/>
            <ac:picMk id="10" creationId="{9F599661-98DB-1649-973C-AE370607CF9C}"/>
          </ac:picMkLst>
        </pc:picChg>
      </pc:sldChg>
      <pc:sldChg chg="modSp add del mod">
        <pc:chgData name="Earnest-Reitmann, Amanda J." userId="659ba807-6b40-454a-9ee0-489939db273a" providerId="ADAL" clId="{4643484A-2D25-A443-849F-C9441465E14C}" dt="2024-10-18T13:56:54.291" v="683" actId="2696"/>
        <pc:sldMkLst>
          <pc:docMk/>
          <pc:sldMk cId="841091167" sldId="264"/>
        </pc:sldMkLst>
        <pc:spChg chg="mod">
          <ac:chgData name="Earnest-Reitmann, Amanda J." userId="659ba807-6b40-454a-9ee0-489939db273a" providerId="ADAL" clId="{4643484A-2D25-A443-849F-C9441465E14C}" dt="2024-10-17T19:54:22.404" v="113" actId="20577"/>
          <ac:spMkLst>
            <pc:docMk/>
            <pc:sldMk cId="841091167" sldId="264"/>
            <ac:spMk id="2" creationId="{DA270A6D-AEC2-B34B-B52E-14E78407B562}"/>
          </ac:spMkLst>
        </pc:spChg>
      </pc:sldChg>
      <pc:sldChg chg="addSp delSp modSp add del mod">
        <pc:chgData name="Earnest-Reitmann, Amanda J." userId="659ba807-6b40-454a-9ee0-489939db273a" providerId="ADAL" clId="{4643484A-2D25-A443-849F-C9441465E14C}" dt="2024-10-18T13:56:54.107" v="663" actId="2696"/>
        <pc:sldMkLst>
          <pc:docMk/>
          <pc:sldMk cId="255769555" sldId="265"/>
        </pc:sldMkLst>
        <pc:spChg chg="mod">
          <ac:chgData name="Earnest-Reitmann, Amanda J." userId="659ba807-6b40-454a-9ee0-489939db273a" providerId="ADAL" clId="{4643484A-2D25-A443-849F-C9441465E14C}" dt="2024-10-17T19:54:25.698" v="115" actId="20577"/>
          <ac:spMkLst>
            <pc:docMk/>
            <pc:sldMk cId="255769555" sldId="265"/>
            <ac:spMk id="2" creationId="{CC298E47-899B-EA4F-A9FE-1A8AAB25C2D4}"/>
          </ac:spMkLst>
        </pc:spChg>
        <pc:spChg chg="mod">
          <ac:chgData name="Earnest-Reitmann, Amanda J." userId="659ba807-6b40-454a-9ee0-489939db273a" providerId="ADAL" clId="{4643484A-2D25-A443-849F-C9441465E14C}" dt="2024-10-17T19:54:26.791" v="116" actId="20577"/>
          <ac:spMkLst>
            <pc:docMk/>
            <pc:sldMk cId="255769555" sldId="265"/>
            <ac:spMk id="3" creationId="{66402E88-AD1B-7041-915A-E54A65739D9E}"/>
          </ac:spMkLst>
        </pc:spChg>
        <pc:spChg chg="add del mod">
          <ac:chgData name="Earnest-Reitmann, Amanda J." userId="659ba807-6b40-454a-9ee0-489939db273a" providerId="ADAL" clId="{4643484A-2D25-A443-849F-C9441465E14C}" dt="2024-10-17T19:54:30.801" v="118"/>
          <ac:spMkLst>
            <pc:docMk/>
            <pc:sldMk cId="255769555" sldId="265"/>
            <ac:spMk id="4" creationId="{29B7614F-0700-F51F-65B6-C6552AAA3C6B}"/>
          </ac:spMkLst>
        </pc:spChg>
      </pc:sldChg>
      <pc:sldChg chg="add del">
        <pc:chgData name="Earnest-Reitmann, Amanda J." userId="659ba807-6b40-454a-9ee0-489939db273a" providerId="ADAL" clId="{4643484A-2D25-A443-849F-C9441465E14C}" dt="2024-10-18T13:56:54.259" v="679" actId="2696"/>
        <pc:sldMkLst>
          <pc:docMk/>
          <pc:sldMk cId="4292682686" sldId="266"/>
        </pc:sldMkLst>
      </pc:sldChg>
      <pc:sldChg chg="modSp add del mod">
        <pc:chgData name="Earnest-Reitmann, Amanda J." userId="659ba807-6b40-454a-9ee0-489939db273a" providerId="ADAL" clId="{4643484A-2D25-A443-849F-C9441465E14C}" dt="2024-10-18T13:56:54.100" v="662" actId="2696"/>
        <pc:sldMkLst>
          <pc:docMk/>
          <pc:sldMk cId="2065870054" sldId="267"/>
        </pc:sldMkLst>
        <pc:spChg chg="mod">
          <ac:chgData name="Earnest-Reitmann, Amanda J." userId="659ba807-6b40-454a-9ee0-489939db273a" providerId="ADAL" clId="{4643484A-2D25-A443-849F-C9441465E14C}" dt="2024-10-17T19:54:16.925" v="111" actId="20577"/>
          <ac:spMkLst>
            <pc:docMk/>
            <pc:sldMk cId="2065870054" sldId="267"/>
            <ac:spMk id="2" creationId="{39C23FCB-1FDD-8943-9AB5-AF65CDE734FA}"/>
          </ac:spMkLst>
        </pc:spChg>
        <pc:spChg chg="mod">
          <ac:chgData name="Earnest-Reitmann, Amanda J." userId="659ba807-6b40-454a-9ee0-489939db273a" providerId="ADAL" clId="{4643484A-2D25-A443-849F-C9441465E14C}" dt="2024-10-17T19:54:17.980" v="112" actId="20577"/>
          <ac:spMkLst>
            <pc:docMk/>
            <pc:sldMk cId="2065870054" sldId="267"/>
            <ac:spMk id="3" creationId="{814E9746-21B8-654C-B41A-B189EFA38073}"/>
          </ac:spMkLst>
        </pc:spChg>
      </pc:sldChg>
      <pc:sldChg chg="modSp add del mod">
        <pc:chgData name="Earnest-Reitmann, Amanda J." userId="659ba807-6b40-454a-9ee0-489939db273a" providerId="ADAL" clId="{4643484A-2D25-A443-849F-C9441465E14C}" dt="2024-10-18T13:56:54.266" v="680" actId="2696"/>
        <pc:sldMkLst>
          <pc:docMk/>
          <pc:sldMk cId="2369391380" sldId="268"/>
        </pc:sldMkLst>
        <pc:spChg chg="mod">
          <ac:chgData name="Earnest-Reitmann, Amanda J." userId="659ba807-6b40-454a-9ee0-489939db273a" providerId="ADAL" clId="{4643484A-2D25-A443-849F-C9441465E14C}" dt="2024-10-17T19:54:14.482" v="110" actId="20577"/>
          <ac:spMkLst>
            <pc:docMk/>
            <pc:sldMk cId="2369391380" sldId="268"/>
            <ac:spMk id="2" creationId="{E4CABBD1-C126-7749-96CB-02B8B9958E72}"/>
          </ac:spMkLst>
        </pc:spChg>
      </pc:sldChg>
      <pc:sldChg chg="add del">
        <pc:chgData name="Earnest-Reitmann, Amanda J." userId="659ba807-6b40-454a-9ee0-489939db273a" providerId="ADAL" clId="{4643484A-2D25-A443-849F-C9441465E14C}" dt="2024-10-18T13:56:54.134" v="666" actId="2696"/>
        <pc:sldMkLst>
          <pc:docMk/>
          <pc:sldMk cId="897580568" sldId="269"/>
        </pc:sldMkLst>
      </pc:sldChg>
      <pc:sldChg chg="addSp modSp add del mod">
        <pc:chgData name="Earnest-Reitmann, Amanda J." userId="659ba807-6b40-454a-9ee0-489939db273a" providerId="ADAL" clId="{4643484A-2D25-A443-849F-C9441465E14C}" dt="2024-10-18T13:56:54.073" v="659" actId="2696"/>
        <pc:sldMkLst>
          <pc:docMk/>
          <pc:sldMk cId="85699074" sldId="270"/>
        </pc:sldMkLst>
        <pc:spChg chg="mod">
          <ac:chgData name="Earnest-Reitmann, Amanda J." userId="659ba807-6b40-454a-9ee0-489939db273a" providerId="ADAL" clId="{4643484A-2D25-A443-849F-C9441465E14C}" dt="2024-10-17T19:54:05.055" v="108" actId="20577"/>
          <ac:spMkLst>
            <pc:docMk/>
            <pc:sldMk cId="85699074" sldId="270"/>
            <ac:spMk id="2" creationId="{52F6876D-5F57-BB4B-A754-CBE4A135C7E5}"/>
          </ac:spMkLst>
        </pc:spChg>
        <pc:spChg chg="mod">
          <ac:chgData name="Earnest-Reitmann, Amanda J." userId="659ba807-6b40-454a-9ee0-489939db273a" providerId="ADAL" clId="{4643484A-2D25-A443-849F-C9441465E14C}" dt="2024-10-17T19:54:06.866" v="109" actId="20577"/>
          <ac:spMkLst>
            <pc:docMk/>
            <pc:sldMk cId="85699074" sldId="270"/>
            <ac:spMk id="3" creationId="{44ABB950-29B0-7B45-B04C-1FA306DAFB34}"/>
          </ac:spMkLst>
        </pc:spChg>
        <pc:spChg chg="add mod">
          <ac:chgData name="Earnest-Reitmann, Amanda J." userId="659ba807-6b40-454a-9ee0-489939db273a" providerId="ADAL" clId="{4643484A-2D25-A443-849F-C9441465E14C}" dt="2024-10-17T19:54:00.233" v="105" actId="767"/>
          <ac:spMkLst>
            <pc:docMk/>
            <pc:sldMk cId="85699074" sldId="270"/>
            <ac:spMk id="4" creationId="{58BA6986-034D-A6C6-FAAF-E46A6433CDCD}"/>
          </ac:spMkLst>
        </pc:spChg>
      </pc:sldChg>
      <pc:sldChg chg="modSp add del mod">
        <pc:chgData name="Earnest-Reitmann, Amanda J." userId="659ba807-6b40-454a-9ee0-489939db273a" providerId="ADAL" clId="{4643484A-2D25-A443-849F-C9441465E14C}" dt="2024-10-18T13:56:54.284" v="682" actId="2696"/>
        <pc:sldMkLst>
          <pc:docMk/>
          <pc:sldMk cId="1060300482" sldId="271"/>
        </pc:sldMkLst>
        <pc:spChg chg="mod">
          <ac:chgData name="Earnest-Reitmann, Amanda J." userId="659ba807-6b40-454a-9ee0-489939db273a" providerId="ADAL" clId="{4643484A-2D25-A443-849F-C9441465E14C}" dt="2024-10-17T19:54:02.445" v="107" actId="20577"/>
          <ac:spMkLst>
            <pc:docMk/>
            <pc:sldMk cId="1060300482" sldId="271"/>
            <ac:spMk id="2" creationId="{EEED9592-C40C-2644-BE8E-650DF07D63F6}"/>
          </ac:spMkLst>
        </pc:spChg>
      </pc:sldChg>
      <pc:sldChg chg="add del">
        <pc:chgData name="Earnest-Reitmann, Amanda J." userId="659ba807-6b40-454a-9ee0-489939db273a" providerId="ADAL" clId="{4643484A-2D25-A443-849F-C9441465E14C}" dt="2024-10-18T13:56:54.205" v="674" actId="2696"/>
        <pc:sldMkLst>
          <pc:docMk/>
          <pc:sldMk cId="1046033790" sldId="272"/>
        </pc:sldMkLst>
      </pc:sldChg>
      <pc:sldChg chg="addSp delSp modSp del mod chgLayout">
        <pc:chgData name="Earnest-Reitmann, Amanda J." userId="659ba807-6b40-454a-9ee0-489939db273a" providerId="ADAL" clId="{4643484A-2D25-A443-849F-C9441465E14C}" dt="2024-10-18T13:53:30.433" v="503" actId="2696"/>
        <pc:sldMkLst>
          <pc:docMk/>
          <pc:sldMk cId="475465963" sldId="273"/>
        </pc:sldMkLst>
        <pc:spChg chg="add del mod">
          <ac:chgData name="Earnest-Reitmann, Amanda J." userId="659ba807-6b40-454a-9ee0-489939db273a" providerId="ADAL" clId="{4643484A-2D25-A443-849F-C9441465E14C}" dt="2024-10-17T20:22:09.295" v="362" actId="6264"/>
          <ac:spMkLst>
            <pc:docMk/>
            <pc:sldMk cId="475465963" sldId="273"/>
            <ac:spMk id="2" creationId="{0045E7A0-8315-1B47-A1E5-E9B57A699152}"/>
          </ac:spMkLst>
        </pc:spChg>
        <pc:spChg chg="add del mod">
          <ac:chgData name="Earnest-Reitmann, Amanda J." userId="659ba807-6b40-454a-9ee0-489939db273a" providerId="ADAL" clId="{4643484A-2D25-A443-849F-C9441465E14C}" dt="2024-10-17T20:22:09.295" v="362" actId="6264"/>
          <ac:spMkLst>
            <pc:docMk/>
            <pc:sldMk cId="475465963" sldId="273"/>
            <ac:spMk id="3" creationId="{5418F3CC-73B6-7C4E-85B5-1E0B5C8C167F}"/>
          </ac:spMkLst>
        </pc:spChg>
        <pc:spChg chg="add del mod ord">
          <ac:chgData name="Earnest-Reitmann, Amanda J." userId="659ba807-6b40-454a-9ee0-489939db273a" providerId="ADAL" clId="{4643484A-2D25-A443-849F-C9441465E14C}" dt="2024-10-17T20:02:34.372" v="159" actId="6264"/>
          <ac:spMkLst>
            <pc:docMk/>
            <pc:sldMk cId="475465963" sldId="273"/>
            <ac:spMk id="4" creationId="{37BDB766-D38C-545A-CD37-CD71C626B4E1}"/>
          </ac:spMkLst>
        </pc:spChg>
        <pc:spChg chg="add del mod ord">
          <ac:chgData name="Earnest-Reitmann, Amanda J." userId="659ba807-6b40-454a-9ee0-489939db273a" providerId="ADAL" clId="{4643484A-2D25-A443-849F-C9441465E14C}" dt="2024-10-17T20:02:34.372" v="159" actId="6264"/>
          <ac:spMkLst>
            <pc:docMk/>
            <pc:sldMk cId="475465963" sldId="273"/>
            <ac:spMk id="5" creationId="{3AD628BD-E192-81A5-6561-711239D2B672}"/>
          </ac:spMkLst>
        </pc:spChg>
        <pc:spChg chg="add del mod ord">
          <ac:chgData name="Earnest-Reitmann, Amanda J." userId="659ba807-6b40-454a-9ee0-489939db273a" providerId="ADAL" clId="{4643484A-2D25-A443-849F-C9441465E14C}" dt="2024-10-17T20:02:34.372" v="159" actId="6264"/>
          <ac:spMkLst>
            <pc:docMk/>
            <pc:sldMk cId="475465963" sldId="273"/>
            <ac:spMk id="6" creationId="{B58C6604-AD6D-BA0B-095C-86C67B652AA1}"/>
          </ac:spMkLst>
        </pc:spChg>
        <pc:spChg chg="add del mod ord">
          <ac:chgData name="Earnest-Reitmann, Amanda J." userId="659ba807-6b40-454a-9ee0-489939db273a" providerId="ADAL" clId="{4643484A-2D25-A443-849F-C9441465E14C}" dt="2024-10-17T20:16:54.128" v="331" actId="6264"/>
          <ac:spMkLst>
            <pc:docMk/>
            <pc:sldMk cId="475465963" sldId="273"/>
            <ac:spMk id="7" creationId="{0CC2ED57-D906-AB56-388F-7D564A36B12A}"/>
          </ac:spMkLst>
        </pc:spChg>
        <pc:spChg chg="add del mod ord">
          <ac:chgData name="Earnest-Reitmann, Amanda J." userId="659ba807-6b40-454a-9ee0-489939db273a" providerId="ADAL" clId="{4643484A-2D25-A443-849F-C9441465E14C}" dt="2024-10-17T20:16:54.128" v="331" actId="6264"/>
          <ac:spMkLst>
            <pc:docMk/>
            <pc:sldMk cId="475465963" sldId="273"/>
            <ac:spMk id="8" creationId="{A4AF4153-5199-04D1-A871-9A3FC90AA1FF}"/>
          </ac:spMkLst>
        </pc:spChg>
        <pc:spChg chg="add del mod ord">
          <ac:chgData name="Earnest-Reitmann, Amanda J." userId="659ba807-6b40-454a-9ee0-489939db273a" providerId="ADAL" clId="{4643484A-2D25-A443-849F-C9441465E14C}" dt="2024-10-17T20:16:54.128" v="331" actId="6264"/>
          <ac:spMkLst>
            <pc:docMk/>
            <pc:sldMk cId="475465963" sldId="273"/>
            <ac:spMk id="9" creationId="{3C09F610-A370-8C2A-54CD-F00260D2DD71}"/>
          </ac:spMkLst>
        </pc:spChg>
        <pc:spChg chg="add del mod ord">
          <ac:chgData name="Earnest-Reitmann, Amanda J." userId="659ba807-6b40-454a-9ee0-489939db273a" providerId="ADAL" clId="{4643484A-2D25-A443-849F-C9441465E14C}" dt="2024-10-17T20:22:51.310" v="374" actId="6264"/>
          <ac:spMkLst>
            <pc:docMk/>
            <pc:sldMk cId="475465963" sldId="273"/>
            <ac:spMk id="12" creationId="{630D078C-1207-A773-9544-083AA0DCD8B2}"/>
          </ac:spMkLst>
        </pc:spChg>
        <pc:spChg chg="add del mod ord">
          <ac:chgData name="Earnest-Reitmann, Amanda J." userId="659ba807-6b40-454a-9ee0-489939db273a" providerId="ADAL" clId="{4643484A-2D25-A443-849F-C9441465E14C}" dt="2024-10-17T20:22:51.310" v="374" actId="6264"/>
          <ac:spMkLst>
            <pc:docMk/>
            <pc:sldMk cId="475465963" sldId="273"/>
            <ac:spMk id="13" creationId="{17E6A849-4804-8AC4-83CF-0D0A9A64CF47}"/>
          </ac:spMkLst>
        </pc:spChg>
        <pc:spChg chg="add del mod ord">
          <ac:chgData name="Earnest-Reitmann, Amanda J." userId="659ba807-6b40-454a-9ee0-489939db273a" providerId="ADAL" clId="{4643484A-2D25-A443-849F-C9441465E14C}" dt="2024-10-17T20:22:51.310" v="374" actId="6264"/>
          <ac:spMkLst>
            <pc:docMk/>
            <pc:sldMk cId="475465963" sldId="273"/>
            <ac:spMk id="14" creationId="{40F13719-B6AE-C295-D292-76649100F27A}"/>
          </ac:spMkLst>
        </pc:spChg>
        <pc:spChg chg="add mod ord">
          <ac:chgData name="Earnest-Reitmann, Amanda J." userId="659ba807-6b40-454a-9ee0-489939db273a" providerId="ADAL" clId="{4643484A-2D25-A443-849F-C9441465E14C}" dt="2024-10-17T20:22:51.310" v="374" actId="6264"/>
          <ac:spMkLst>
            <pc:docMk/>
            <pc:sldMk cId="475465963" sldId="273"/>
            <ac:spMk id="15" creationId="{E81FFD17-33C3-B72A-D76A-3A61AB8E9C53}"/>
          </ac:spMkLst>
        </pc:spChg>
        <pc:spChg chg="add mod ord">
          <ac:chgData name="Earnest-Reitmann, Amanda J." userId="659ba807-6b40-454a-9ee0-489939db273a" providerId="ADAL" clId="{4643484A-2D25-A443-849F-C9441465E14C}" dt="2024-10-17T20:22:51.310" v="374" actId="6264"/>
          <ac:spMkLst>
            <pc:docMk/>
            <pc:sldMk cId="475465963" sldId="273"/>
            <ac:spMk id="16" creationId="{359530D9-A08B-A2F7-D4FD-E4FDCB2B2CAF}"/>
          </ac:spMkLst>
        </pc:spChg>
        <pc:spChg chg="add del mod ord">
          <ac:chgData name="Earnest-Reitmann, Amanda J." userId="659ba807-6b40-454a-9ee0-489939db273a" providerId="ADAL" clId="{4643484A-2D25-A443-849F-C9441465E14C}" dt="2024-10-17T20:24:32.755" v="382" actId="931"/>
          <ac:spMkLst>
            <pc:docMk/>
            <pc:sldMk cId="475465963" sldId="273"/>
            <ac:spMk id="17" creationId="{9DE341C7-B797-88D4-CBEC-FBDC1448F380}"/>
          </ac:spMkLst>
        </pc:spChg>
        <pc:spChg chg="add del mod">
          <ac:chgData name="Earnest-Reitmann, Amanda J." userId="659ba807-6b40-454a-9ee0-489939db273a" providerId="ADAL" clId="{4643484A-2D25-A443-849F-C9441465E14C}" dt="2024-10-17T20:43:05.862" v="498" actId="931"/>
          <ac:spMkLst>
            <pc:docMk/>
            <pc:sldMk cId="475465963" sldId="273"/>
            <ac:spMk id="21" creationId="{3176256E-2EDA-E0B0-2B13-93CE4E7969E8}"/>
          </ac:spMkLst>
        </pc:spChg>
        <pc:picChg chg="add mod">
          <ac:chgData name="Earnest-Reitmann, Amanda J." userId="659ba807-6b40-454a-9ee0-489939db273a" providerId="ADAL" clId="{4643484A-2D25-A443-849F-C9441465E14C}" dt="2024-10-17T20:16:07.139" v="330" actId="931"/>
          <ac:picMkLst>
            <pc:docMk/>
            <pc:sldMk cId="475465963" sldId="273"/>
            <ac:picMk id="11" creationId="{792B8D87-ED9C-2EDF-7DC2-C66B5DAE9897}"/>
          </ac:picMkLst>
        </pc:picChg>
        <pc:picChg chg="add del mod modCrop">
          <ac:chgData name="Earnest-Reitmann, Amanda J." userId="659ba807-6b40-454a-9ee0-489939db273a" providerId="ADAL" clId="{4643484A-2D25-A443-849F-C9441465E14C}" dt="2024-10-17T20:32:14.479" v="412" actId="478"/>
          <ac:picMkLst>
            <pc:docMk/>
            <pc:sldMk cId="475465963" sldId="273"/>
            <ac:picMk id="19" creationId="{109EC890-1A30-B9F6-D219-A50A0397FD24}"/>
          </ac:picMkLst>
        </pc:picChg>
        <pc:picChg chg="add mod modCrop">
          <ac:chgData name="Earnest-Reitmann, Amanda J." userId="659ba807-6b40-454a-9ee0-489939db273a" providerId="ADAL" clId="{4643484A-2D25-A443-849F-C9441465E14C}" dt="2024-10-17T20:43:32.249" v="502" actId="18131"/>
          <ac:picMkLst>
            <pc:docMk/>
            <pc:sldMk cId="475465963" sldId="273"/>
            <ac:picMk id="23" creationId="{9A1B76D2-DE0A-AA28-B9E4-585474313474}"/>
          </ac:picMkLst>
        </pc:picChg>
      </pc:sldChg>
      <pc:sldChg chg="addSp delSp modSp add del mod modClrScheme chgLayout">
        <pc:chgData name="Earnest-Reitmann, Amanda J." userId="659ba807-6b40-454a-9ee0-489939db273a" providerId="ADAL" clId="{4643484A-2D25-A443-849F-C9441465E14C}" dt="2024-10-18T13:56:54.163" v="669" actId="2696"/>
        <pc:sldMkLst>
          <pc:docMk/>
          <pc:sldMk cId="2558627159" sldId="274"/>
        </pc:sldMkLst>
        <pc:spChg chg="add del mod">
          <ac:chgData name="Earnest-Reitmann, Amanda J." userId="659ba807-6b40-454a-9ee0-489939db273a" providerId="ADAL" clId="{4643484A-2D25-A443-849F-C9441465E14C}" dt="2024-10-17T20:22:11.523" v="363" actId="6264"/>
          <ac:spMkLst>
            <pc:docMk/>
            <pc:sldMk cId="2558627159" sldId="274"/>
            <ac:spMk id="2" creationId="{0192463F-08D3-AD49-99F1-66E6097E74DC}"/>
          </ac:spMkLst>
        </pc:spChg>
        <pc:spChg chg="add del mod ord">
          <ac:chgData name="Earnest-Reitmann, Amanda J." userId="659ba807-6b40-454a-9ee0-489939db273a" providerId="ADAL" clId="{4643484A-2D25-A443-849F-C9441465E14C}" dt="2024-10-17T20:02:33.883" v="158" actId="6264"/>
          <ac:spMkLst>
            <pc:docMk/>
            <pc:sldMk cId="2558627159" sldId="274"/>
            <ac:spMk id="3" creationId="{231379BF-2CDE-E347-030D-2A7C9A8C2076}"/>
          </ac:spMkLst>
        </pc:spChg>
        <pc:spChg chg="add del mod ord">
          <ac:chgData name="Earnest-Reitmann, Amanda J." userId="659ba807-6b40-454a-9ee0-489939db273a" providerId="ADAL" clId="{4643484A-2D25-A443-849F-C9441465E14C}" dt="2024-10-17T20:02:33.883" v="158" actId="6264"/>
          <ac:spMkLst>
            <pc:docMk/>
            <pc:sldMk cId="2558627159" sldId="274"/>
            <ac:spMk id="4" creationId="{1D6BB4AF-7BCC-99E1-E3BF-D3C3FC53114C}"/>
          </ac:spMkLst>
        </pc:spChg>
        <pc:spChg chg="add del mod ord">
          <ac:chgData name="Earnest-Reitmann, Amanda J." userId="659ba807-6b40-454a-9ee0-489939db273a" providerId="ADAL" clId="{4643484A-2D25-A443-849F-C9441465E14C}" dt="2024-10-17T20:36:44.530" v="493" actId="700"/>
          <ac:spMkLst>
            <pc:docMk/>
            <pc:sldMk cId="2558627159" sldId="274"/>
            <ac:spMk id="5" creationId="{4151BBFF-6AF9-F9FC-ED68-B98E0B05F3E2}"/>
          </ac:spMkLst>
        </pc:spChg>
        <pc:spChg chg="add del mod ord">
          <ac:chgData name="Earnest-Reitmann, Amanda J." userId="659ba807-6b40-454a-9ee0-489939db273a" providerId="ADAL" clId="{4643484A-2D25-A443-849F-C9441465E14C}" dt="2024-10-17T20:36:44.530" v="493" actId="700"/>
          <ac:spMkLst>
            <pc:docMk/>
            <pc:sldMk cId="2558627159" sldId="274"/>
            <ac:spMk id="6" creationId="{FD9D16D8-B3B7-6F2B-C8A5-5F8B785F4F0C}"/>
          </ac:spMkLst>
        </pc:spChg>
        <pc:spChg chg="add mod ord">
          <ac:chgData name="Earnest-Reitmann, Amanda J." userId="659ba807-6b40-454a-9ee0-489939db273a" providerId="ADAL" clId="{4643484A-2D25-A443-849F-C9441465E14C}" dt="2024-10-17T20:36:44.530" v="493" actId="700"/>
          <ac:spMkLst>
            <pc:docMk/>
            <pc:sldMk cId="2558627159" sldId="274"/>
            <ac:spMk id="7" creationId="{3DADFA2E-1D86-85B4-FE11-C4B7EB7427FA}"/>
          </ac:spMkLst>
        </pc:spChg>
        <pc:spChg chg="add mod ord">
          <ac:chgData name="Earnest-Reitmann, Amanda J." userId="659ba807-6b40-454a-9ee0-489939db273a" providerId="ADAL" clId="{4643484A-2D25-A443-849F-C9441465E14C}" dt="2024-10-17T20:36:44.530" v="493" actId="700"/>
          <ac:spMkLst>
            <pc:docMk/>
            <pc:sldMk cId="2558627159" sldId="274"/>
            <ac:spMk id="8" creationId="{2DA60A59-1EB6-98E6-04CB-8608478C776D}"/>
          </ac:spMkLst>
        </pc:spChg>
        <pc:spChg chg="add mod ord">
          <ac:chgData name="Earnest-Reitmann, Amanda J." userId="659ba807-6b40-454a-9ee0-489939db273a" providerId="ADAL" clId="{4643484A-2D25-A443-849F-C9441465E14C}" dt="2024-10-17T20:36:44.530" v="493" actId="700"/>
          <ac:spMkLst>
            <pc:docMk/>
            <pc:sldMk cId="2558627159" sldId="274"/>
            <ac:spMk id="9" creationId="{FC5501A4-1090-1526-D056-4DF8BE469DA4}"/>
          </ac:spMkLst>
        </pc:spChg>
      </pc:sldChg>
      <pc:sldChg chg="addSp delSp modSp add del mod chgLayout">
        <pc:chgData name="Earnest-Reitmann, Amanda J." userId="659ba807-6b40-454a-9ee0-489939db273a" providerId="ADAL" clId="{4643484A-2D25-A443-849F-C9441465E14C}" dt="2024-10-18T13:56:54.155" v="668" actId="2696"/>
        <pc:sldMkLst>
          <pc:docMk/>
          <pc:sldMk cId="4011324899" sldId="275"/>
        </pc:sldMkLst>
        <pc:spChg chg="add del mod">
          <ac:chgData name="Earnest-Reitmann, Amanda J." userId="659ba807-6b40-454a-9ee0-489939db273a" providerId="ADAL" clId="{4643484A-2D25-A443-849F-C9441465E14C}" dt="2024-10-17T20:02:33.320" v="157" actId="6264"/>
          <ac:spMkLst>
            <pc:docMk/>
            <pc:sldMk cId="4011324899" sldId="275"/>
            <ac:spMk id="2" creationId="{8DA7810E-98D1-7EBD-CCE5-B8B644E20FE3}"/>
          </ac:spMkLst>
        </pc:spChg>
        <pc:spChg chg="add del mod">
          <ac:chgData name="Earnest-Reitmann, Amanda J." userId="659ba807-6b40-454a-9ee0-489939db273a" providerId="ADAL" clId="{4643484A-2D25-A443-849F-C9441465E14C}" dt="2024-10-17T20:22:56.739" v="375" actId="6264"/>
          <ac:spMkLst>
            <pc:docMk/>
            <pc:sldMk cId="4011324899" sldId="275"/>
            <ac:spMk id="3" creationId="{198818FD-BCDA-1DAE-40B2-7F323CF258AF}"/>
          </ac:spMkLst>
        </pc:spChg>
        <pc:spChg chg="add mod ord">
          <ac:chgData name="Earnest-Reitmann, Amanda J." userId="659ba807-6b40-454a-9ee0-489939db273a" providerId="ADAL" clId="{4643484A-2D25-A443-849F-C9441465E14C}" dt="2024-10-17T20:22:56.739" v="375" actId="6264"/>
          <ac:spMkLst>
            <pc:docMk/>
            <pc:sldMk cId="4011324899" sldId="275"/>
            <ac:spMk id="4" creationId="{5C0A2258-F467-B1F0-9417-B55F4C298664}"/>
          </ac:spMkLst>
        </pc:spChg>
      </pc:sldChg>
      <pc:sldChg chg="addSp delSp modSp del mod">
        <pc:chgData name="Earnest-Reitmann, Amanda J." userId="659ba807-6b40-454a-9ee0-489939db273a" providerId="ADAL" clId="{4643484A-2D25-A443-849F-C9441465E14C}" dt="2024-10-17T19:52:52.182" v="93" actId="2696"/>
        <pc:sldMkLst>
          <pc:docMk/>
          <pc:sldMk cId="2720704850" sldId="276"/>
        </pc:sldMkLst>
        <pc:spChg chg="add del mod">
          <ac:chgData name="Earnest-Reitmann, Amanda J." userId="659ba807-6b40-454a-9ee0-489939db273a" providerId="ADAL" clId="{4643484A-2D25-A443-849F-C9441465E14C}" dt="2024-10-17T19:31:39.716" v="46" actId="767"/>
          <ac:spMkLst>
            <pc:docMk/>
            <pc:sldMk cId="2720704850" sldId="276"/>
            <ac:spMk id="4" creationId="{47A7E7BA-44B6-6787-3FFA-29306F4246E4}"/>
          </ac:spMkLst>
        </pc:spChg>
        <pc:spChg chg="add del mod">
          <ac:chgData name="Earnest-Reitmann, Amanda J." userId="659ba807-6b40-454a-9ee0-489939db273a" providerId="ADAL" clId="{4643484A-2D25-A443-849F-C9441465E14C}" dt="2024-10-17T19:31:38.946" v="44" actId="767"/>
          <ac:spMkLst>
            <pc:docMk/>
            <pc:sldMk cId="2720704850" sldId="276"/>
            <ac:spMk id="5" creationId="{47BF6EB8-96AB-4BF6-0C1E-CA0E28D0B891}"/>
          </ac:spMkLst>
        </pc:spChg>
      </pc:sldChg>
      <pc:sldChg chg="addSp modSp add del mod chgLayout">
        <pc:chgData name="Earnest-Reitmann, Amanda J." userId="659ba807-6b40-454a-9ee0-489939db273a" providerId="ADAL" clId="{4643484A-2D25-A443-849F-C9441465E14C}" dt="2024-10-18T13:56:54.180" v="671" actId="2696"/>
        <pc:sldMkLst>
          <pc:docMk/>
          <pc:sldMk cId="377195503" sldId="277"/>
        </pc:sldMkLst>
        <pc:spChg chg="mod ord">
          <ac:chgData name="Earnest-Reitmann, Amanda J." userId="659ba807-6b40-454a-9ee0-489939db273a" providerId="ADAL" clId="{4643484A-2D25-A443-849F-C9441465E14C}" dt="2024-10-17T19:53:39.804" v="98" actId="20577"/>
          <ac:spMkLst>
            <pc:docMk/>
            <pc:sldMk cId="377195503" sldId="277"/>
            <ac:spMk id="2" creationId="{A39F8294-EE57-1449-9623-3B51B0693683}"/>
          </ac:spMkLst>
        </pc:spChg>
        <pc:spChg chg="add mod ord">
          <ac:chgData name="Earnest-Reitmann, Amanda J." userId="659ba807-6b40-454a-9ee0-489939db273a" providerId="ADAL" clId="{4643484A-2D25-A443-849F-C9441465E14C}" dt="2024-10-17T19:52:56.486" v="94" actId="700"/>
          <ac:spMkLst>
            <pc:docMk/>
            <pc:sldMk cId="377195503" sldId="277"/>
            <ac:spMk id="3" creationId="{24EBD333-A3AF-4790-A633-6AEAC48A8F97}"/>
          </ac:spMkLst>
        </pc:spChg>
      </pc:sldChg>
      <pc:sldChg chg="del">
        <pc:chgData name="Earnest-Reitmann, Amanda J." userId="659ba807-6b40-454a-9ee0-489939db273a" providerId="ADAL" clId="{4643484A-2D25-A443-849F-C9441465E14C}" dt="2024-10-17T19:53:03.447" v="96" actId="2696"/>
        <pc:sldMkLst>
          <pc:docMk/>
          <pc:sldMk cId="1709356202" sldId="278"/>
        </pc:sldMkLst>
      </pc:sldChg>
      <pc:sldChg chg="del">
        <pc:chgData name="Earnest-Reitmann, Amanda J." userId="659ba807-6b40-454a-9ee0-489939db273a" providerId="ADAL" clId="{4643484A-2D25-A443-849F-C9441465E14C}" dt="2024-10-17T19:27:59.178" v="3" actId="2696"/>
        <pc:sldMkLst>
          <pc:docMk/>
          <pc:sldMk cId="729085681" sldId="280"/>
        </pc:sldMkLst>
      </pc:sldChg>
      <pc:sldChg chg="modSp del">
        <pc:chgData name="Earnest-Reitmann, Amanda J." userId="659ba807-6b40-454a-9ee0-489939db273a" providerId="ADAL" clId="{4643484A-2D25-A443-849F-C9441465E14C}" dt="2024-10-17T19:27:58.614" v="2" actId="2696"/>
        <pc:sldMkLst>
          <pc:docMk/>
          <pc:sldMk cId="2739303068" sldId="281"/>
        </pc:sldMkLst>
        <pc:spChg chg="mod">
          <ac:chgData name="Earnest-Reitmann, Amanda J." userId="659ba807-6b40-454a-9ee0-489939db273a" providerId="ADAL" clId="{4643484A-2D25-A443-849F-C9441465E14C}" dt="2024-10-17T19:27:45.934" v="1"/>
          <ac:spMkLst>
            <pc:docMk/>
            <pc:sldMk cId="2739303068" sldId="281"/>
            <ac:spMk id="2" creationId="{559306A8-C289-9745-83E0-7311331D0CAE}"/>
          </ac:spMkLst>
        </pc:spChg>
      </pc:sldChg>
      <pc:sldChg chg="add del">
        <pc:chgData name="Earnest-Reitmann, Amanda J." userId="659ba807-6b40-454a-9ee0-489939db273a" providerId="ADAL" clId="{4643484A-2D25-A443-849F-C9441465E14C}" dt="2024-10-18T13:56:54.189" v="672" actId="2696"/>
        <pc:sldMkLst>
          <pc:docMk/>
          <pc:sldMk cId="721475551" sldId="302"/>
        </pc:sldMkLst>
      </pc:sldChg>
      <pc:sldChg chg="add del">
        <pc:chgData name="Earnest-Reitmann, Amanda J." userId="659ba807-6b40-454a-9ee0-489939db273a" providerId="ADAL" clId="{4643484A-2D25-A443-849F-C9441465E14C}" dt="2024-10-18T13:56:54.244" v="677" actId="2696"/>
        <pc:sldMkLst>
          <pc:docMk/>
          <pc:sldMk cId="1901641882" sldId="303"/>
        </pc:sldMkLst>
      </pc:sldChg>
      <pc:sldChg chg="addSp delSp modSp new del mod ord">
        <pc:chgData name="Earnest-Reitmann, Amanda J." userId="659ba807-6b40-454a-9ee0-489939db273a" providerId="ADAL" clId="{4643484A-2D25-A443-849F-C9441465E14C}" dt="2024-10-18T13:54:46.373" v="601" actId="2696"/>
        <pc:sldMkLst>
          <pc:docMk/>
          <pc:sldMk cId="2956768508" sldId="304"/>
        </pc:sldMkLst>
        <pc:spChg chg="mod">
          <ac:chgData name="Earnest-Reitmann, Amanda J." userId="659ba807-6b40-454a-9ee0-489939db273a" providerId="ADAL" clId="{4643484A-2D25-A443-849F-C9441465E14C}" dt="2024-10-17T20:06:37.810" v="198" actId="20577"/>
          <ac:spMkLst>
            <pc:docMk/>
            <pc:sldMk cId="2956768508" sldId="304"/>
            <ac:spMk id="2" creationId="{74B61C28-4A6D-0834-5092-6106C9CF5A10}"/>
          </ac:spMkLst>
        </pc:spChg>
        <pc:spChg chg="add del">
          <ac:chgData name="Earnest-Reitmann, Amanda J." userId="659ba807-6b40-454a-9ee0-489939db273a" providerId="ADAL" clId="{4643484A-2D25-A443-849F-C9441465E14C}" dt="2024-10-17T19:29:27.440" v="9" actId="931"/>
          <ac:spMkLst>
            <pc:docMk/>
            <pc:sldMk cId="2956768508" sldId="304"/>
            <ac:spMk id="3" creationId="{67F904D5-86CD-52ED-5CE0-36F9157DED70}"/>
          </ac:spMkLst>
        </pc:spChg>
        <pc:spChg chg="add del mod">
          <ac:chgData name="Earnest-Reitmann, Amanda J." userId="659ba807-6b40-454a-9ee0-489939db273a" providerId="ADAL" clId="{4643484A-2D25-A443-849F-C9441465E14C}" dt="2024-10-17T20:31:45.096" v="407" actId="931"/>
          <ac:spMkLst>
            <pc:docMk/>
            <pc:sldMk cId="2956768508" sldId="304"/>
            <ac:spMk id="7" creationId="{C5F9F8AA-03CD-A939-63F7-FFEED670FB76}"/>
          </ac:spMkLst>
        </pc:spChg>
        <pc:picChg chg="add del mod modCrop">
          <ac:chgData name="Earnest-Reitmann, Amanda J." userId="659ba807-6b40-454a-9ee0-489939db273a" providerId="ADAL" clId="{4643484A-2D25-A443-849F-C9441465E14C}" dt="2024-10-17T20:31:37.850" v="406" actId="478"/>
          <ac:picMkLst>
            <pc:docMk/>
            <pc:sldMk cId="2956768508" sldId="304"/>
            <ac:picMk id="5" creationId="{B00AAD9E-0D18-E24F-0A46-7A22EB9D4533}"/>
          </ac:picMkLst>
        </pc:picChg>
        <pc:picChg chg="add mod modCrop">
          <ac:chgData name="Earnest-Reitmann, Amanda J." userId="659ba807-6b40-454a-9ee0-489939db273a" providerId="ADAL" clId="{4643484A-2D25-A443-849F-C9441465E14C}" dt="2024-10-17T20:31:57.394" v="410" actId="18131"/>
          <ac:picMkLst>
            <pc:docMk/>
            <pc:sldMk cId="2956768508" sldId="304"/>
            <ac:picMk id="9" creationId="{123C01C3-9D2A-6706-2C65-B8B1622C474F}"/>
          </ac:picMkLst>
        </pc:picChg>
      </pc:sldChg>
      <pc:sldChg chg="modSp new add del mod">
        <pc:chgData name="Earnest-Reitmann, Amanda J." userId="659ba807-6b40-454a-9ee0-489939db273a" providerId="ADAL" clId="{4643484A-2D25-A443-849F-C9441465E14C}" dt="2024-10-18T13:56:54.172" v="670" actId="2696"/>
        <pc:sldMkLst>
          <pc:docMk/>
          <pc:sldMk cId="3798843596" sldId="305"/>
        </pc:sldMkLst>
        <pc:spChg chg="mod">
          <ac:chgData name="Earnest-Reitmann, Amanda J." userId="659ba807-6b40-454a-9ee0-489939db273a" providerId="ADAL" clId="{4643484A-2D25-A443-849F-C9441465E14C}" dt="2024-10-17T19:53:43.996" v="99" actId="20577"/>
          <ac:spMkLst>
            <pc:docMk/>
            <pc:sldMk cId="3798843596" sldId="305"/>
            <ac:spMk id="2" creationId="{C90EB2F2-3DF2-CCAB-D940-4D6CE9597B8D}"/>
          </ac:spMkLst>
        </pc:spChg>
      </pc:sldChg>
      <pc:sldChg chg="new add del">
        <pc:chgData name="Earnest-Reitmann, Amanda J." userId="659ba807-6b40-454a-9ee0-489939db273a" providerId="ADAL" clId="{4643484A-2D25-A443-849F-C9441465E14C}" dt="2024-10-18T13:56:54.129" v="665" actId="2696"/>
        <pc:sldMkLst>
          <pc:docMk/>
          <pc:sldMk cId="1298158231" sldId="306"/>
        </pc:sldMkLst>
      </pc:sldChg>
      <pc:sldChg chg="addSp delSp modSp add del mod ord">
        <pc:chgData name="Earnest-Reitmann, Amanda J." userId="659ba807-6b40-454a-9ee0-489939db273a" providerId="ADAL" clId="{4643484A-2D25-A443-849F-C9441465E14C}" dt="2024-10-18T14:02:45.917" v="746" actId="18331"/>
        <pc:sldMkLst>
          <pc:docMk/>
          <pc:sldMk cId="3178145142" sldId="307"/>
        </pc:sldMkLst>
        <pc:spChg chg="mod">
          <ac:chgData name="Earnest-Reitmann, Amanda J." userId="659ba807-6b40-454a-9ee0-489939db273a" providerId="ADAL" clId="{4643484A-2D25-A443-849F-C9441465E14C}" dt="2024-10-18T13:54:01.235" v="566"/>
          <ac:spMkLst>
            <pc:docMk/>
            <pc:sldMk cId="3178145142" sldId="307"/>
            <ac:spMk id="2" creationId="{2742A3F1-E84C-22FC-35C2-E2FE4623E53C}"/>
          </ac:spMkLst>
        </pc:spChg>
        <pc:spChg chg="del">
          <ac:chgData name="Earnest-Reitmann, Amanda J." userId="659ba807-6b40-454a-9ee0-489939db273a" providerId="ADAL" clId="{4643484A-2D25-A443-849F-C9441465E14C}" dt="2024-10-17T19:56:21.395" v="121" actId="931"/>
          <ac:spMkLst>
            <pc:docMk/>
            <pc:sldMk cId="3178145142" sldId="307"/>
            <ac:spMk id="3" creationId="{8A38B824-4478-CD9C-FB61-BE254760F014}"/>
          </ac:spMkLst>
        </pc:spChg>
        <pc:spChg chg="add del mod">
          <ac:chgData name="Earnest-Reitmann, Amanda J." userId="659ba807-6b40-454a-9ee0-489939db273a" providerId="ADAL" clId="{4643484A-2D25-A443-849F-C9441465E14C}" dt="2024-10-17T19:58:28.616" v="131" actId="931"/>
          <ac:spMkLst>
            <pc:docMk/>
            <pc:sldMk cId="3178145142" sldId="307"/>
            <ac:spMk id="7" creationId="{4AB32E1D-3714-B13D-6FE5-5E05EA0DCA6E}"/>
          </ac:spMkLst>
        </pc:spChg>
        <pc:spChg chg="add del mod">
          <ac:chgData name="Earnest-Reitmann, Amanda J." userId="659ba807-6b40-454a-9ee0-489939db273a" providerId="ADAL" clId="{4643484A-2D25-A443-849F-C9441465E14C}" dt="2024-10-17T20:28:23.326" v="391" actId="931"/>
          <ac:spMkLst>
            <pc:docMk/>
            <pc:sldMk cId="3178145142" sldId="307"/>
            <ac:spMk id="11" creationId="{11923190-0962-F323-ACD9-303FD12ED0BE}"/>
          </ac:spMkLst>
        </pc:spChg>
        <pc:picChg chg="add del mod modCrop">
          <ac:chgData name="Earnest-Reitmann, Amanda J." userId="659ba807-6b40-454a-9ee0-489939db273a" providerId="ADAL" clId="{4643484A-2D25-A443-849F-C9441465E14C}" dt="2024-10-17T19:58:22.262" v="130" actId="478"/>
          <ac:picMkLst>
            <pc:docMk/>
            <pc:sldMk cId="3178145142" sldId="307"/>
            <ac:picMk id="5" creationId="{4ED22A6D-10C9-6905-DBCD-439A3BC07EDA}"/>
          </ac:picMkLst>
        </pc:picChg>
        <pc:picChg chg="add del mod modCrop">
          <ac:chgData name="Earnest-Reitmann, Amanda J." userId="659ba807-6b40-454a-9ee0-489939db273a" providerId="ADAL" clId="{4643484A-2D25-A443-849F-C9441465E14C}" dt="2024-10-17T20:27:48.277" v="390" actId="478"/>
          <ac:picMkLst>
            <pc:docMk/>
            <pc:sldMk cId="3178145142" sldId="307"/>
            <ac:picMk id="9" creationId="{F9A8EEEC-1341-4454-3215-A240B27EB484}"/>
          </ac:picMkLst>
        </pc:picChg>
        <pc:picChg chg="add mod modCrop">
          <ac:chgData name="Earnest-Reitmann, Amanda J." userId="659ba807-6b40-454a-9ee0-489939db273a" providerId="ADAL" clId="{4643484A-2D25-A443-849F-C9441465E14C}" dt="2024-10-18T14:02:45.917" v="746" actId="18331"/>
          <ac:picMkLst>
            <pc:docMk/>
            <pc:sldMk cId="3178145142" sldId="307"/>
            <ac:picMk id="13" creationId="{1A2677A4-EC2E-9EA2-D2B4-B6D9CC51B689}"/>
          </ac:picMkLst>
        </pc:picChg>
      </pc:sldChg>
      <pc:sldChg chg="new del">
        <pc:chgData name="Earnest-Reitmann, Amanda J." userId="659ba807-6b40-454a-9ee0-489939db273a" providerId="ADAL" clId="{4643484A-2D25-A443-849F-C9441465E14C}" dt="2024-10-17T20:01:42.135" v="149" actId="680"/>
        <pc:sldMkLst>
          <pc:docMk/>
          <pc:sldMk cId="898177509" sldId="308"/>
        </pc:sldMkLst>
      </pc:sldChg>
      <pc:sldChg chg="addSp delSp modSp add del ord">
        <pc:chgData name="Earnest-Reitmann, Amanda J." userId="659ba807-6b40-454a-9ee0-489939db273a" providerId="ADAL" clId="{4643484A-2D25-A443-849F-C9441465E14C}" dt="2024-10-17T20:02:30.797" v="156"/>
        <pc:sldMkLst>
          <pc:docMk/>
          <pc:sldMk cId="1341749782" sldId="308"/>
        </pc:sldMkLst>
        <pc:spChg chg="add del">
          <ac:chgData name="Earnest-Reitmann, Amanda J." userId="659ba807-6b40-454a-9ee0-489939db273a" providerId="ADAL" clId="{4643484A-2D25-A443-849F-C9441465E14C}" dt="2024-10-17T20:02:28.420" v="154" actId="931"/>
          <ac:spMkLst>
            <pc:docMk/>
            <pc:sldMk cId="1341749782" sldId="308"/>
            <ac:spMk id="4" creationId="{9D9A2F4B-E442-5544-540B-76967992FEDB}"/>
          </ac:spMkLst>
        </pc:spChg>
        <pc:picChg chg="add mod">
          <ac:chgData name="Earnest-Reitmann, Amanda J." userId="659ba807-6b40-454a-9ee0-489939db273a" providerId="ADAL" clId="{4643484A-2D25-A443-849F-C9441465E14C}" dt="2024-10-17T20:02:28.420" v="154" actId="931"/>
          <ac:picMkLst>
            <pc:docMk/>
            <pc:sldMk cId="1341749782" sldId="308"/>
            <ac:picMk id="5" creationId="{91CC922E-78C1-50CE-3993-2D018E87900A}"/>
          </ac:picMkLst>
        </pc:picChg>
      </pc:sldChg>
      <pc:sldChg chg="addSp delSp modSp add del mod">
        <pc:chgData name="Earnest-Reitmann, Amanda J." userId="659ba807-6b40-454a-9ee0-489939db273a" providerId="ADAL" clId="{4643484A-2D25-A443-849F-C9441465E14C}" dt="2024-10-18T13:54:04.159" v="567" actId="2696"/>
        <pc:sldMkLst>
          <pc:docMk/>
          <pc:sldMk cId="3953772621" sldId="308"/>
        </pc:sldMkLst>
        <pc:spChg chg="add del mod">
          <ac:chgData name="Earnest-Reitmann, Amanda J." userId="659ba807-6b40-454a-9ee0-489939db273a" providerId="ADAL" clId="{4643484A-2D25-A443-849F-C9441465E14C}" dt="2024-10-17T20:04:27.905" v="172" actId="931"/>
          <ac:spMkLst>
            <pc:docMk/>
            <pc:sldMk cId="3953772621" sldId="308"/>
            <ac:spMk id="4" creationId="{799010F5-52CC-850B-90E4-0355E496276D}"/>
          </ac:spMkLst>
        </pc:spChg>
        <pc:picChg chg="add mod modCrop">
          <ac:chgData name="Earnest-Reitmann, Amanda J." userId="659ba807-6b40-454a-9ee0-489939db273a" providerId="ADAL" clId="{4643484A-2D25-A443-849F-C9441465E14C}" dt="2024-10-17T20:05:06.828" v="180" actId="18131"/>
          <ac:picMkLst>
            <pc:docMk/>
            <pc:sldMk cId="3953772621" sldId="308"/>
            <ac:picMk id="6" creationId="{354D873E-56B9-EAEE-5C97-DDBD88F51262}"/>
          </ac:picMkLst>
        </pc:picChg>
        <pc:picChg chg="del">
          <ac:chgData name="Earnest-Reitmann, Amanda J." userId="659ba807-6b40-454a-9ee0-489939db273a" providerId="ADAL" clId="{4643484A-2D25-A443-849F-C9441465E14C}" dt="2024-10-17T20:04:20.696" v="171" actId="478"/>
          <ac:picMkLst>
            <pc:docMk/>
            <pc:sldMk cId="3953772621" sldId="308"/>
            <ac:picMk id="9" creationId="{3060C0B7-EB8F-2CA5-164A-A89B77696229}"/>
          </ac:picMkLst>
        </pc:picChg>
      </pc:sldChg>
      <pc:sldChg chg="addSp delSp modSp add del mod ord">
        <pc:chgData name="Earnest-Reitmann, Amanda J." userId="659ba807-6b40-454a-9ee0-489939db273a" providerId="ADAL" clId="{4643484A-2D25-A443-849F-C9441465E14C}" dt="2024-10-18T14:02:28.325" v="745" actId="18331"/>
        <pc:sldMkLst>
          <pc:docMk/>
          <pc:sldMk cId="2339373897" sldId="309"/>
        </pc:sldMkLst>
        <pc:spChg chg="mod">
          <ac:chgData name="Earnest-Reitmann, Amanda J." userId="659ba807-6b40-454a-9ee0-489939db273a" providerId="ADAL" clId="{4643484A-2D25-A443-849F-C9441465E14C}" dt="2024-10-18T13:53:56.819" v="565" actId="20577"/>
          <ac:spMkLst>
            <pc:docMk/>
            <pc:sldMk cId="2339373897" sldId="309"/>
            <ac:spMk id="5" creationId="{5B6D733F-A9AC-4554-7830-A09B8DDE0721}"/>
          </ac:spMkLst>
        </pc:spChg>
        <pc:spChg chg="del">
          <ac:chgData name="Earnest-Reitmann, Amanda J." userId="659ba807-6b40-454a-9ee0-489939db273a" providerId="ADAL" clId="{4643484A-2D25-A443-849F-C9441465E14C}" dt="2024-10-17T20:25:28.552" v="384" actId="931"/>
          <ac:spMkLst>
            <pc:docMk/>
            <pc:sldMk cId="2339373897" sldId="309"/>
            <ac:spMk id="6" creationId="{07CEC6CA-26C4-3DE8-38F7-DB6ECD9A7DDF}"/>
          </ac:spMkLst>
        </pc:spChg>
        <pc:picChg chg="add mod">
          <ac:chgData name="Earnest-Reitmann, Amanda J." userId="659ba807-6b40-454a-9ee0-489939db273a" providerId="ADAL" clId="{4643484A-2D25-A443-849F-C9441465E14C}" dt="2024-10-18T14:02:28.325" v="745" actId="18331"/>
          <ac:picMkLst>
            <pc:docMk/>
            <pc:sldMk cId="2339373897" sldId="309"/>
            <ac:picMk id="3" creationId="{2179FC04-5F14-313E-49FE-0216DEB774C1}"/>
          </ac:picMkLst>
        </pc:picChg>
      </pc:sldChg>
      <pc:sldChg chg="add del">
        <pc:chgData name="Earnest-Reitmann, Amanda J." userId="659ba807-6b40-454a-9ee0-489939db273a" providerId="ADAL" clId="{4643484A-2D25-A443-849F-C9441465E14C}" dt="2024-10-17T20:23:16.655" v="379"/>
        <pc:sldMkLst>
          <pc:docMk/>
          <pc:sldMk cId="3668210074" sldId="309"/>
        </pc:sldMkLst>
      </pc:sldChg>
      <pc:sldChg chg="addSp delSp modSp add del mod ord chgLayout">
        <pc:chgData name="Earnest-Reitmann, Amanda J." userId="659ba807-6b40-454a-9ee0-489939db273a" providerId="ADAL" clId="{4643484A-2D25-A443-849F-C9441465E14C}" dt="2024-10-18T13:56:54.276" v="681" actId="2696"/>
        <pc:sldMkLst>
          <pc:docMk/>
          <pc:sldMk cId="2880745763" sldId="310"/>
        </pc:sldMkLst>
        <pc:spChg chg="add mod ord">
          <ac:chgData name="Earnest-Reitmann, Amanda J." userId="659ba807-6b40-454a-9ee0-489939db273a" providerId="ADAL" clId="{4643484A-2D25-A443-849F-C9441465E14C}" dt="2024-10-17T20:36:31.687" v="491" actId="6264"/>
          <ac:spMkLst>
            <pc:docMk/>
            <pc:sldMk cId="2880745763" sldId="310"/>
            <ac:spMk id="2" creationId="{83C47564-047D-D8B5-F442-11EF868E6EA4}"/>
          </ac:spMkLst>
        </pc:spChg>
        <pc:spChg chg="add mod ord">
          <ac:chgData name="Earnest-Reitmann, Amanda J." userId="659ba807-6b40-454a-9ee0-489939db273a" providerId="ADAL" clId="{4643484A-2D25-A443-849F-C9441465E14C}" dt="2024-10-17T20:36:31.687" v="491" actId="6264"/>
          <ac:spMkLst>
            <pc:docMk/>
            <pc:sldMk cId="2880745763" sldId="310"/>
            <ac:spMk id="3" creationId="{9D5158A3-2296-2EA2-860F-0F1A6636BC88}"/>
          </ac:spMkLst>
        </pc:spChg>
        <pc:spChg chg="del">
          <ac:chgData name="Earnest-Reitmann, Amanda J." userId="659ba807-6b40-454a-9ee0-489939db273a" providerId="ADAL" clId="{4643484A-2D25-A443-849F-C9441465E14C}" dt="2024-10-17T20:36:31.687" v="491" actId="6264"/>
          <ac:spMkLst>
            <pc:docMk/>
            <pc:sldMk cId="2880745763" sldId="310"/>
            <ac:spMk id="5" creationId="{8BA5A03A-B1CB-CDED-0CE4-C2707E99CD25}"/>
          </ac:spMkLst>
        </pc:spChg>
        <pc:spChg chg="del">
          <ac:chgData name="Earnest-Reitmann, Amanda J." userId="659ba807-6b40-454a-9ee0-489939db273a" providerId="ADAL" clId="{4643484A-2D25-A443-849F-C9441465E14C}" dt="2024-10-17T20:36:31.687" v="491" actId="6264"/>
          <ac:spMkLst>
            <pc:docMk/>
            <pc:sldMk cId="2880745763" sldId="310"/>
            <ac:spMk id="6" creationId="{796B5CD2-E917-E690-D202-049896A8FA00}"/>
          </ac:spMkLst>
        </pc:spChg>
      </pc:sldChg>
      <pc:sldChg chg="add del">
        <pc:chgData name="Earnest-Reitmann, Amanda J." userId="659ba807-6b40-454a-9ee0-489939db273a" providerId="ADAL" clId="{4643484A-2D25-A443-849F-C9441465E14C}" dt="2024-10-17T20:23:16.211" v="378"/>
        <pc:sldMkLst>
          <pc:docMk/>
          <pc:sldMk cId="3854721546" sldId="310"/>
        </pc:sldMkLst>
      </pc:sldChg>
      <pc:sldChg chg="addSp delSp modSp add del mod">
        <pc:chgData name="Earnest-Reitmann, Amanda J." userId="659ba807-6b40-454a-9ee0-489939db273a" providerId="ADAL" clId="{4643484A-2D25-A443-849F-C9441465E14C}" dt="2024-10-18T13:53:32.525" v="504" actId="2696"/>
        <pc:sldMkLst>
          <pc:docMk/>
          <pc:sldMk cId="1059878043" sldId="311"/>
        </pc:sldMkLst>
        <pc:spChg chg="del">
          <ac:chgData name="Earnest-Reitmann, Amanda J." userId="659ba807-6b40-454a-9ee0-489939db273a" providerId="ADAL" clId="{4643484A-2D25-A443-849F-C9441465E14C}" dt="2024-10-17T20:26:36.442" v="386" actId="931"/>
          <ac:spMkLst>
            <pc:docMk/>
            <pc:sldMk cId="1059878043" sldId="311"/>
            <ac:spMk id="6" creationId="{B3F4A1CB-2C60-B38B-FC65-2493E4A16213}"/>
          </ac:spMkLst>
        </pc:spChg>
        <pc:picChg chg="add mod modCrop">
          <ac:chgData name="Earnest-Reitmann, Amanda J." userId="659ba807-6b40-454a-9ee0-489939db273a" providerId="ADAL" clId="{4643484A-2D25-A443-849F-C9441465E14C}" dt="2024-10-17T20:26:49.939" v="389" actId="18131"/>
          <ac:picMkLst>
            <pc:docMk/>
            <pc:sldMk cId="1059878043" sldId="311"/>
            <ac:picMk id="3" creationId="{48F19FF6-2744-61D0-2018-F96F72868B73}"/>
          </ac:picMkLst>
        </pc:picChg>
      </pc:sldChg>
      <pc:sldChg chg="addSp delSp modSp add del mod">
        <pc:chgData name="Earnest-Reitmann, Amanda J." userId="659ba807-6b40-454a-9ee0-489939db273a" providerId="ADAL" clId="{4643484A-2D25-A443-849F-C9441465E14C}" dt="2024-10-18T13:54:48.324" v="602" actId="2696"/>
        <pc:sldMkLst>
          <pc:docMk/>
          <pc:sldMk cId="3760506076" sldId="312"/>
        </pc:sldMkLst>
        <pc:spChg chg="mod">
          <ac:chgData name="Earnest-Reitmann, Amanda J." userId="659ba807-6b40-454a-9ee0-489939db273a" providerId="ADAL" clId="{4643484A-2D25-A443-849F-C9441465E14C}" dt="2024-10-18T13:54:25.034" v="599" actId="20577"/>
          <ac:spMkLst>
            <pc:docMk/>
            <pc:sldMk cId="3760506076" sldId="312"/>
            <ac:spMk id="2" creationId="{214B4914-5525-D7B2-A8D3-CC5FFAB411E1}"/>
          </ac:spMkLst>
        </pc:spChg>
        <pc:spChg chg="add del mod">
          <ac:chgData name="Earnest-Reitmann, Amanda J." userId="659ba807-6b40-454a-9ee0-489939db273a" providerId="ADAL" clId="{4643484A-2D25-A443-849F-C9441465E14C}" dt="2024-10-17T20:29:26.969" v="399" actId="931"/>
          <ac:spMkLst>
            <pc:docMk/>
            <pc:sldMk cId="3760506076" sldId="312"/>
            <ac:spMk id="4" creationId="{4AF32595-6110-1283-4822-E4C739192F6A}"/>
          </ac:spMkLst>
        </pc:spChg>
        <pc:picChg chg="del">
          <ac:chgData name="Earnest-Reitmann, Amanda J." userId="659ba807-6b40-454a-9ee0-489939db273a" providerId="ADAL" clId="{4643484A-2D25-A443-849F-C9441465E14C}" dt="2024-10-17T20:29:03.457" v="398" actId="478"/>
          <ac:picMkLst>
            <pc:docMk/>
            <pc:sldMk cId="3760506076" sldId="312"/>
            <ac:picMk id="5" creationId="{EF2EFD43-3682-A918-2F1E-828E06FB1686}"/>
          </ac:picMkLst>
        </pc:picChg>
        <pc:picChg chg="add mod modCrop">
          <ac:chgData name="Earnest-Reitmann, Amanda J." userId="659ba807-6b40-454a-9ee0-489939db273a" providerId="ADAL" clId="{4643484A-2D25-A443-849F-C9441465E14C}" dt="2024-10-17T20:29:32.796" v="400" actId="18131"/>
          <ac:picMkLst>
            <pc:docMk/>
            <pc:sldMk cId="3760506076" sldId="312"/>
            <ac:picMk id="7" creationId="{C0E76537-60CC-DF80-E051-83BB88AA9493}"/>
          </ac:picMkLst>
        </pc:picChg>
      </pc:sldChg>
      <pc:sldChg chg="addSp delSp modSp add del mod">
        <pc:chgData name="Earnest-Reitmann, Amanda J." userId="659ba807-6b40-454a-9ee0-489939db273a" providerId="ADAL" clId="{4643484A-2D25-A443-849F-C9441465E14C}" dt="2024-10-18T14:05:13.459" v="749" actId="18331"/>
        <pc:sldMkLst>
          <pc:docMk/>
          <pc:sldMk cId="1994856049" sldId="313"/>
        </pc:sldMkLst>
        <pc:spChg chg="mod">
          <ac:chgData name="Earnest-Reitmann, Amanda J." userId="659ba807-6b40-454a-9ee0-489939db273a" providerId="ADAL" clId="{4643484A-2D25-A443-849F-C9441465E14C}" dt="2024-10-18T13:54:52.492" v="626" actId="20577"/>
          <ac:spMkLst>
            <pc:docMk/>
            <pc:sldMk cId="1994856049" sldId="313"/>
            <ac:spMk id="2" creationId="{5C937754-65BC-1E44-DC25-8B58287AA160}"/>
          </ac:spMkLst>
        </pc:spChg>
        <pc:spChg chg="add del mod">
          <ac:chgData name="Earnest-Reitmann, Amanda J." userId="659ba807-6b40-454a-9ee0-489939db273a" providerId="ADAL" clId="{4643484A-2D25-A443-849F-C9441465E14C}" dt="2024-10-17T20:38:27.318" v="496" actId="931"/>
          <ac:spMkLst>
            <pc:docMk/>
            <pc:sldMk cId="1994856049" sldId="313"/>
            <ac:spMk id="4" creationId="{C106ED96-891B-7AD7-4F35-34C91AD5CA7C}"/>
          </ac:spMkLst>
        </pc:spChg>
        <pc:picChg chg="del">
          <ac:chgData name="Earnest-Reitmann, Amanda J." userId="659ba807-6b40-454a-9ee0-489939db273a" providerId="ADAL" clId="{4643484A-2D25-A443-849F-C9441465E14C}" dt="2024-10-17T20:32:07.586" v="411" actId="478"/>
          <ac:picMkLst>
            <pc:docMk/>
            <pc:sldMk cId="1994856049" sldId="313"/>
            <ac:picMk id="5" creationId="{CAA14C47-89B9-1577-EAA0-A3A94E4EBC6B}"/>
          </ac:picMkLst>
        </pc:picChg>
        <pc:picChg chg="add mod modCrop">
          <ac:chgData name="Earnest-Reitmann, Amanda J." userId="659ba807-6b40-454a-9ee0-489939db273a" providerId="ADAL" clId="{4643484A-2D25-A443-849F-C9441465E14C}" dt="2024-10-18T14:05:13.459" v="749" actId="18331"/>
          <ac:picMkLst>
            <pc:docMk/>
            <pc:sldMk cId="1994856049" sldId="313"/>
            <ac:picMk id="7" creationId="{E0A91789-1D96-9E71-DFE6-FFCFE6681EEC}"/>
          </ac:picMkLst>
        </pc:picChg>
      </pc:sldChg>
      <pc:sldChg chg="addSp delSp modSp add del mod">
        <pc:chgData name="Earnest-Reitmann, Amanda J." userId="659ba807-6b40-454a-9ee0-489939db273a" providerId="ADAL" clId="{4643484A-2D25-A443-849F-C9441465E14C}" dt="2024-10-18T13:54:40.574" v="600" actId="2696"/>
        <pc:sldMkLst>
          <pc:docMk/>
          <pc:sldMk cId="4185773012" sldId="314"/>
        </pc:sldMkLst>
        <pc:spChg chg="add del mod">
          <ac:chgData name="Earnest-Reitmann, Amanda J." userId="659ba807-6b40-454a-9ee0-489939db273a" providerId="ADAL" clId="{4643484A-2D25-A443-849F-C9441465E14C}" dt="2024-10-17T20:30:49.553" v="402" actId="931"/>
          <ac:spMkLst>
            <pc:docMk/>
            <pc:sldMk cId="4185773012" sldId="314"/>
            <ac:spMk id="4" creationId="{97B96AD3-5DF7-B511-DA3F-B74754CE6CE7}"/>
          </ac:spMkLst>
        </pc:spChg>
        <pc:picChg chg="del">
          <ac:chgData name="Earnest-Reitmann, Amanda J." userId="659ba807-6b40-454a-9ee0-489939db273a" providerId="ADAL" clId="{4643484A-2D25-A443-849F-C9441465E14C}" dt="2024-10-17T20:30:22.030" v="401" actId="478"/>
          <ac:picMkLst>
            <pc:docMk/>
            <pc:sldMk cId="4185773012" sldId="314"/>
            <ac:picMk id="6" creationId="{50EABA7E-256D-1F2B-FC40-A4AEE0681468}"/>
          </ac:picMkLst>
        </pc:picChg>
        <pc:picChg chg="add mod modCrop">
          <ac:chgData name="Earnest-Reitmann, Amanda J." userId="659ba807-6b40-454a-9ee0-489939db273a" providerId="ADAL" clId="{4643484A-2D25-A443-849F-C9441465E14C}" dt="2024-10-17T20:31:02.344" v="405" actId="18131"/>
          <ac:picMkLst>
            <pc:docMk/>
            <pc:sldMk cId="4185773012" sldId="314"/>
            <ac:picMk id="7" creationId="{5BF56A44-0131-37D1-321B-8DE9634B2906}"/>
          </ac:picMkLst>
        </pc:picChg>
      </pc:sldChg>
      <pc:sldMasterChg chg="modSp">
        <pc:chgData name="Earnest-Reitmann, Amanda J." userId="659ba807-6b40-454a-9ee0-489939db273a" providerId="ADAL" clId="{4643484A-2D25-A443-849F-C9441465E14C}" dt="2024-10-18T14:05:30.583" v="750" actId="18331"/>
        <pc:sldMasterMkLst>
          <pc:docMk/>
          <pc:sldMasterMk cId="3734659804" sldId="2147483662"/>
        </pc:sldMasterMkLst>
        <pc:picChg chg="mod">
          <ac:chgData name="Earnest-Reitmann, Amanda J." userId="659ba807-6b40-454a-9ee0-489939db273a" providerId="ADAL" clId="{4643484A-2D25-A443-849F-C9441465E14C}" dt="2024-10-18T14:05:30.583" v="750" actId="18331"/>
          <ac:picMkLst>
            <pc:docMk/>
            <pc:sldMasterMk cId="3734659804" sldId="2147483662"/>
            <ac:picMk id="3" creationId="{EA1C1DD8-CB3E-D5B9-8573-F591CACDFCDB}"/>
          </ac:picMkLst>
        </pc:picChg>
      </pc:sldMasterChg>
      <pc:sldMasterChg chg="addSp delSp modSp mod modSldLayout">
        <pc:chgData name="Earnest-Reitmann, Amanda J." userId="659ba807-6b40-454a-9ee0-489939db273a" providerId="ADAL" clId="{4643484A-2D25-A443-849F-C9441465E14C}" dt="2024-10-17T20:22:44.651" v="373" actId="14100"/>
        <pc:sldMasterMkLst>
          <pc:docMk/>
          <pc:sldMasterMk cId="1380503379" sldId="2147483674"/>
        </pc:sldMasterMkLst>
        <pc:spChg chg="add del mod">
          <ac:chgData name="Earnest-Reitmann, Amanda J." userId="659ba807-6b40-454a-9ee0-489939db273a" providerId="ADAL" clId="{4643484A-2D25-A443-849F-C9441465E14C}" dt="2024-10-17T20:21:07.238" v="351" actId="1076"/>
          <ac:spMkLst>
            <pc:docMk/>
            <pc:sldMasterMk cId="1380503379" sldId="2147483674"/>
            <ac:spMk id="2" creationId="{B2119DD4-135B-1221-6368-65B3AD3D6F83}"/>
          </ac:spMkLst>
        </pc:spChg>
        <pc:spChg chg="add mod">
          <ac:chgData name="Earnest-Reitmann, Amanda J." userId="659ba807-6b40-454a-9ee0-489939db273a" providerId="ADAL" clId="{4643484A-2D25-A443-849F-C9441465E14C}" dt="2024-10-17T20:14:55.139" v="321"/>
          <ac:spMkLst>
            <pc:docMk/>
            <pc:sldMasterMk cId="1380503379" sldId="2147483674"/>
            <ac:spMk id="4" creationId="{EE75F99A-BBE2-42F5-AFF5-D766C1C7FF00}"/>
          </ac:spMkLst>
        </pc:spChg>
        <pc:picChg chg="add del mod">
          <ac:chgData name="Earnest-Reitmann, Amanda J." userId="659ba807-6b40-454a-9ee0-489939db273a" providerId="ADAL" clId="{4643484A-2D25-A443-849F-C9441465E14C}" dt="2024-10-17T20:21:07.238" v="351" actId="1076"/>
          <ac:picMkLst>
            <pc:docMk/>
            <pc:sldMasterMk cId="1380503379" sldId="2147483674"/>
            <ac:picMk id="3" creationId="{68A76F54-62D0-0EE7-D82C-4F3167A46813}"/>
          </ac:picMkLst>
        </pc:picChg>
        <pc:picChg chg="add del mod">
          <ac:chgData name="Earnest-Reitmann, Amanda J." userId="659ba807-6b40-454a-9ee0-489939db273a" providerId="ADAL" clId="{4643484A-2D25-A443-849F-C9441465E14C}" dt="2024-10-17T20:21:17.236" v="354" actId="478"/>
          <ac:picMkLst>
            <pc:docMk/>
            <pc:sldMasterMk cId="1380503379" sldId="2147483674"/>
            <ac:picMk id="6" creationId="{8AB4B031-943F-474E-E305-304A52D0F6B1}"/>
          </ac:picMkLst>
        </pc:picChg>
        <pc:sldLayoutChg chg="addSp delSp modSp mod">
          <pc:chgData name="Earnest-Reitmann, Amanda J." userId="659ba807-6b40-454a-9ee0-489939db273a" providerId="ADAL" clId="{4643484A-2D25-A443-849F-C9441465E14C}" dt="2024-10-17T20:22:38.982" v="371" actId="14100"/>
          <pc:sldLayoutMkLst>
            <pc:docMk/>
            <pc:sldMasterMk cId="1380503379" sldId="2147483674"/>
            <pc:sldLayoutMk cId="684257302" sldId="2147483675"/>
          </pc:sldLayoutMkLst>
          <pc:spChg chg="mod">
            <ac:chgData name="Earnest-Reitmann, Amanda J." userId="659ba807-6b40-454a-9ee0-489939db273a" providerId="ADAL" clId="{4643484A-2D25-A443-849F-C9441465E14C}" dt="2024-10-17T20:21:25.335" v="355" actId="1076"/>
            <ac:spMkLst>
              <pc:docMk/>
              <pc:sldMasterMk cId="1380503379" sldId="2147483674"/>
              <pc:sldLayoutMk cId="684257302" sldId="2147483675"/>
              <ac:spMk id="2" creationId="{00000000-0000-0000-0000-000000000000}"/>
            </ac:spMkLst>
          </pc:spChg>
          <pc:spChg chg="mod">
            <ac:chgData name="Earnest-Reitmann, Amanda J." userId="659ba807-6b40-454a-9ee0-489939db273a" providerId="ADAL" clId="{4643484A-2D25-A443-849F-C9441465E14C}" dt="2024-10-17T20:21:25.335" v="355" actId="1076"/>
            <ac:spMkLst>
              <pc:docMk/>
              <pc:sldMasterMk cId="1380503379" sldId="2147483674"/>
              <pc:sldLayoutMk cId="684257302" sldId="2147483675"/>
              <ac:spMk id="3" creationId="{00000000-0000-0000-0000-000000000000}"/>
            </ac:spMkLst>
          </pc:spChg>
          <pc:spChg chg="add del mod">
            <ac:chgData name="Earnest-Reitmann, Amanda J." userId="659ba807-6b40-454a-9ee0-489939db273a" providerId="ADAL" clId="{4643484A-2D25-A443-849F-C9441465E14C}" dt="2024-10-17T20:03:09.557" v="165" actId="14100"/>
            <ac:spMkLst>
              <pc:docMk/>
              <pc:sldMasterMk cId="1380503379" sldId="2147483674"/>
              <pc:sldLayoutMk cId="684257302" sldId="2147483675"/>
              <ac:spMk id="4" creationId="{86D716F0-C2B0-449C-A87D-6910C07641CA}"/>
            </ac:spMkLst>
          </pc:spChg>
          <pc:spChg chg="add mod">
            <ac:chgData name="Earnest-Reitmann, Amanda J." userId="659ba807-6b40-454a-9ee0-489939db273a" providerId="ADAL" clId="{4643484A-2D25-A443-849F-C9441465E14C}" dt="2024-10-17T20:00:57.188" v="140" actId="167"/>
            <ac:spMkLst>
              <pc:docMk/>
              <pc:sldMasterMk cId="1380503379" sldId="2147483674"/>
              <pc:sldLayoutMk cId="684257302" sldId="2147483675"/>
              <ac:spMk id="5" creationId="{1E30CDD7-7221-E33A-81E1-0AAF458E8DB8}"/>
            </ac:spMkLst>
          </pc:spChg>
          <pc:spChg chg="add del mod">
            <ac:chgData name="Earnest-Reitmann, Amanda J." userId="659ba807-6b40-454a-9ee0-489939db273a" providerId="ADAL" clId="{4643484A-2D25-A443-849F-C9441465E14C}" dt="2024-10-17T20:17:12.366" v="340" actId="478"/>
            <ac:spMkLst>
              <pc:docMk/>
              <pc:sldMasterMk cId="1380503379" sldId="2147483674"/>
              <pc:sldLayoutMk cId="684257302" sldId="2147483675"/>
              <ac:spMk id="6" creationId="{4E311D1B-91D7-81FF-F135-C9D0C7D2075E}"/>
            </ac:spMkLst>
          </pc:spChg>
          <pc:spChg chg="add mod">
            <ac:chgData name="Earnest-Reitmann, Amanda J." userId="659ba807-6b40-454a-9ee0-489939db273a" providerId="ADAL" clId="{4643484A-2D25-A443-849F-C9441465E14C}" dt="2024-10-17T20:11:36.953" v="269"/>
            <ac:spMkLst>
              <pc:docMk/>
              <pc:sldMasterMk cId="1380503379" sldId="2147483674"/>
              <pc:sldLayoutMk cId="684257302" sldId="2147483675"/>
              <ac:spMk id="10" creationId="{2A421FD7-C4DB-0D6E-5C5C-9995461FFA57}"/>
            </ac:spMkLst>
          </pc:spChg>
          <pc:spChg chg="add del mod">
            <ac:chgData name="Earnest-Reitmann, Amanda J." userId="659ba807-6b40-454a-9ee0-489939db273a" providerId="ADAL" clId="{4643484A-2D25-A443-849F-C9441465E14C}" dt="2024-10-17T20:17:10.773" v="339" actId="478"/>
            <ac:spMkLst>
              <pc:docMk/>
              <pc:sldMasterMk cId="1380503379" sldId="2147483674"/>
              <pc:sldLayoutMk cId="684257302" sldId="2147483675"/>
              <ac:spMk id="12" creationId="{779D65B8-EFB5-B5D7-ADD9-5A449FC56F72}"/>
            </ac:spMkLst>
          </pc:spChg>
          <pc:spChg chg="add del mod">
            <ac:chgData name="Earnest-Reitmann, Amanda J." userId="659ba807-6b40-454a-9ee0-489939db273a" providerId="ADAL" clId="{4643484A-2D25-A443-849F-C9441465E14C}" dt="2024-10-17T20:12:22.411" v="277"/>
            <ac:spMkLst>
              <pc:docMk/>
              <pc:sldMasterMk cId="1380503379" sldId="2147483674"/>
              <pc:sldLayoutMk cId="684257302" sldId="2147483675"/>
              <ac:spMk id="13" creationId="{406883F5-8D4E-073D-6C18-17CF466BA2C4}"/>
            </ac:spMkLst>
          </pc:spChg>
          <pc:spChg chg="mod">
            <ac:chgData name="Earnest-Reitmann, Amanda J." userId="659ba807-6b40-454a-9ee0-489939db273a" providerId="ADAL" clId="{4643484A-2D25-A443-849F-C9441465E14C}" dt="2024-10-17T20:12:22.411" v="277"/>
            <ac:spMkLst>
              <pc:docMk/>
              <pc:sldMasterMk cId="1380503379" sldId="2147483674"/>
              <pc:sldLayoutMk cId="684257302" sldId="2147483675"/>
              <ac:spMk id="14" creationId="{561DE94E-E3AC-530A-5D44-832B560ED19C}"/>
            </ac:spMkLst>
          </pc:spChg>
          <pc:spChg chg="mod">
            <ac:chgData name="Earnest-Reitmann, Amanda J." userId="659ba807-6b40-454a-9ee0-489939db273a" providerId="ADAL" clId="{4643484A-2D25-A443-849F-C9441465E14C}" dt="2024-10-17T20:12:22.411" v="277"/>
            <ac:spMkLst>
              <pc:docMk/>
              <pc:sldMasterMk cId="1380503379" sldId="2147483674"/>
              <pc:sldLayoutMk cId="684257302" sldId="2147483675"/>
              <ac:spMk id="15" creationId="{2727D735-03F1-9B29-2B39-E7C0272B5791}"/>
            </ac:spMkLst>
          </pc:spChg>
          <pc:spChg chg="add del mod">
            <ac:chgData name="Earnest-Reitmann, Amanda J." userId="659ba807-6b40-454a-9ee0-489939db273a" providerId="ADAL" clId="{4643484A-2D25-A443-849F-C9441465E14C}" dt="2024-10-17T20:12:22.411" v="277"/>
            <ac:spMkLst>
              <pc:docMk/>
              <pc:sldMasterMk cId="1380503379" sldId="2147483674"/>
              <pc:sldLayoutMk cId="684257302" sldId="2147483675"/>
              <ac:spMk id="16" creationId="{3B1B0FB8-C202-B5C3-4629-0A5FFAAB4B10}"/>
            </ac:spMkLst>
          </pc:spChg>
          <pc:spChg chg="mod">
            <ac:chgData name="Earnest-Reitmann, Amanda J." userId="659ba807-6b40-454a-9ee0-489939db273a" providerId="ADAL" clId="{4643484A-2D25-A443-849F-C9441465E14C}" dt="2024-10-17T20:12:29.073" v="279"/>
            <ac:spMkLst>
              <pc:docMk/>
              <pc:sldMasterMk cId="1380503379" sldId="2147483674"/>
              <pc:sldLayoutMk cId="684257302" sldId="2147483675"/>
              <ac:spMk id="17" creationId="{E5D492C8-29DE-C88C-08F7-FCEAD1B246D0}"/>
            </ac:spMkLst>
          </pc:spChg>
          <pc:spChg chg="add del mod">
            <ac:chgData name="Earnest-Reitmann, Amanda J." userId="659ba807-6b40-454a-9ee0-489939db273a" providerId="ADAL" clId="{4643484A-2D25-A443-849F-C9441465E14C}" dt="2024-10-17T20:12:59.067" v="288"/>
            <ac:spMkLst>
              <pc:docMk/>
              <pc:sldMasterMk cId="1380503379" sldId="2147483674"/>
              <pc:sldLayoutMk cId="684257302" sldId="2147483675"/>
              <ac:spMk id="18" creationId="{7DA25368-BCDA-433F-5EBD-6575027476D4}"/>
            </ac:spMkLst>
          </pc:spChg>
          <pc:spChg chg="mod">
            <ac:chgData name="Earnest-Reitmann, Amanda J." userId="659ba807-6b40-454a-9ee0-489939db273a" providerId="ADAL" clId="{4643484A-2D25-A443-849F-C9441465E14C}" dt="2024-10-17T20:12:59.067" v="288"/>
            <ac:spMkLst>
              <pc:docMk/>
              <pc:sldMasterMk cId="1380503379" sldId="2147483674"/>
              <pc:sldLayoutMk cId="684257302" sldId="2147483675"/>
              <ac:spMk id="19" creationId="{50BCD477-B21B-DEF3-D9BC-B6BAF46F36F7}"/>
            </ac:spMkLst>
          </pc:spChg>
          <pc:spChg chg="mod">
            <ac:chgData name="Earnest-Reitmann, Amanda J." userId="659ba807-6b40-454a-9ee0-489939db273a" providerId="ADAL" clId="{4643484A-2D25-A443-849F-C9441465E14C}" dt="2024-10-17T20:12:59.067" v="288"/>
            <ac:spMkLst>
              <pc:docMk/>
              <pc:sldMasterMk cId="1380503379" sldId="2147483674"/>
              <pc:sldLayoutMk cId="684257302" sldId="2147483675"/>
              <ac:spMk id="20" creationId="{4B5F00AC-4BD8-A8EC-C689-B10C768E0134}"/>
            </ac:spMkLst>
          </pc:spChg>
          <pc:spChg chg="add del mod">
            <ac:chgData name="Earnest-Reitmann, Amanda J." userId="659ba807-6b40-454a-9ee0-489939db273a" providerId="ADAL" clId="{4643484A-2D25-A443-849F-C9441465E14C}" dt="2024-10-17T20:12:59.067" v="288"/>
            <ac:spMkLst>
              <pc:docMk/>
              <pc:sldMasterMk cId="1380503379" sldId="2147483674"/>
              <pc:sldLayoutMk cId="684257302" sldId="2147483675"/>
              <ac:spMk id="21" creationId="{59919C81-48AF-EB9C-A1CD-22F3B0C281E6}"/>
            </ac:spMkLst>
          </pc:spChg>
          <pc:spChg chg="mod">
            <ac:chgData name="Earnest-Reitmann, Amanda J." userId="659ba807-6b40-454a-9ee0-489939db273a" providerId="ADAL" clId="{4643484A-2D25-A443-849F-C9441465E14C}" dt="2024-10-17T20:13:18.890" v="291"/>
            <ac:spMkLst>
              <pc:docMk/>
              <pc:sldMasterMk cId="1380503379" sldId="2147483674"/>
              <pc:sldLayoutMk cId="684257302" sldId="2147483675"/>
              <ac:spMk id="22" creationId="{08697E48-3F0C-C900-CB5F-D9838AEC7941}"/>
            </ac:spMkLst>
          </pc:spChg>
          <pc:spChg chg="mod">
            <ac:chgData name="Earnest-Reitmann, Amanda J." userId="659ba807-6b40-454a-9ee0-489939db273a" providerId="ADAL" clId="{4643484A-2D25-A443-849F-C9441465E14C}" dt="2024-10-17T20:13:21.205" v="293"/>
            <ac:spMkLst>
              <pc:docMk/>
              <pc:sldMasterMk cId="1380503379" sldId="2147483674"/>
              <pc:sldLayoutMk cId="684257302" sldId="2147483675"/>
              <ac:spMk id="23" creationId="{C213EDA8-93B8-822F-CAC1-07D07D20A8DF}"/>
            </ac:spMkLst>
          </pc:spChg>
          <pc:spChg chg="mod">
            <ac:chgData name="Earnest-Reitmann, Amanda J." userId="659ba807-6b40-454a-9ee0-489939db273a" providerId="ADAL" clId="{4643484A-2D25-A443-849F-C9441465E14C}" dt="2024-10-17T20:13:24.747" v="295"/>
            <ac:spMkLst>
              <pc:docMk/>
              <pc:sldMasterMk cId="1380503379" sldId="2147483674"/>
              <pc:sldLayoutMk cId="684257302" sldId="2147483675"/>
              <ac:spMk id="24" creationId="{2E9A3B20-5CCB-AECC-499D-11FCD3476E29}"/>
            </ac:spMkLst>
          </pc:spChg>
          <pc:spChg chg="mod">
            <ac:chgData name="Earnest-Reitmann, Amanda J." userId="659ba807-6b40-454a-9ee0-489939db273a" providerId="ADAL" clId="{4643484A-2D25-A443-849F-C9441465E14C}" dt="2024-10-17T20:13:24.747" v="295"/>
            <ac:spMkLst>
              <pc:docMk/>
              <pc:sldMasterMk cId="1380503379" sldId="2147483674"/>
              <pc:sldLayoutMk cId="684257302" sldId="2147483675"/>
              <ac:spMk id="25" creationId="{BB3F1DF7-412C-7FD6-6E83-C039053713F3}"/>
            </ac:spMkLst>
          </pc:spChg>
          <pc:spChg chg="mod">
            <ac:chgData name="Earnest-Reitmann, Amanda J." userId="659ba807-6b40-454a-9ee0-489939db273a" providerId="ADAL" clId="{4643484A-2D25-A443-849F-C9441465E14C}" dt="2024-10-17T20:13:24.747" v="295"/>
            <ac:spMkLst>
              <pc:docMk/>
              <pc:sldMasterMk cId="1380503379" sldId="2147483674"/>
              <pc:sldLayoutMk cId="684257302" sldId="2147483675"/>
              <ac:spMk id="26" creationId="{F33CB9F9-79F5-2C85-D168-7AF5A074E46B}"/>
            </ac:spMkLst>
          </pc:spChg>
          <pc:spChg chg="mod">
            <ac:chgData name="Earnest-Reitmann, Amanda J." userId="659ba807-6b40-454a-9ee0-489939db273a" providerId="ADAL" clId="{4643484A-2D25-A443-849F-C9441465E14C}" dt="2024-10-17T20:13:24.747" v="295"/>
            <ac:spMkLst>
              <pc:docMk/>
              <pc:sldMasterMk cId="1380503379" sldId="2147483674"/>
              <pc:sldLayoutMk cId="684257302" sldId="2147483675"/>
              <ac:spMk id="27" creationId="{C24E9719-1B70-5217-AE35-2CB3548A13DC}"/>
            </ac:spMkLst>
          </pc:spChg>
          <pc:spChg chg="mod">
            <ac:chgData name="Earnest-Reitmann, Amanda J." userId="659ba807-6b40-454a-9ee0-489939db273a" providerId="ADAL" clId="{4643484A-2D25-A443-849F-C9441465E14C}" dt="2024-10-17T20:13:27.583" v="297"/>
            <ac:spMkLst>
              <pc:docMk/>
              <pc:sldMasterMk cId="1380503379" sldId="2147483674"/>
              <pc:sldLayoutMk cId="684257302" sldId="2147483675"/>
              <ac:spMk id="28" creationId="{D60C8E41-D2ED-8C52-4CB2-17CB08FFFA66}"/>
            </ac:spMkLst>
          </pc:spChg>
          <pc:spChg chg="mod">
            <ac:chgData name="Earnest-Reitmann, Amanda J." userId="659ba807-6b40-454a-9ee0-489939db273a" providerId="ADAL" clId="{4643484A-2D25-A443-849F-C9441465E14C}" dt="2024-10-17T20:13:31.065" v="299"/>
            <ac:spMkLst>
              <pc:docMk/>
              <pc:sldMasterMk cId="1380503379" sldId="2147483674"/>
              <pc:sldLayoutMk cId="684257302" sldId="2147483675"/>
              <ac:spMk id="29" creationId="{2B24B5FC-0DF8-7284-B56D-7318FA8A3E8F}"/>
            </ac:spMkLst>
          </pc:spChg>
          <pc:spChg chg="mod">
            <ac:chgData name="Earnest-Reitmann, Amanda J." userId="659ba807-6b40-454a-9ee0-489939db273a" providerId="ADAL" clId="{4643484A-2D25-A443-849F-C9441465E14C}" dt="2024-10-17T20:13:52.680" v="302"/>
            <ac:spMkLst>
              <pc:docMk/>
              <pc:sldMasterMk cId="1380503379" sldId="2147483674"/>
              <pc:sldLayoutMk cId="684257302" sldId="2147483675"/>
              <ac:spMk id="30" creationId="{DCE5A93E-69A0-AC60-F84E-ACF02BF039C3}"/>
            </ac:spMkLst>
          </pc:spChg>
          <pc:spChg chg="mod">
            <ac:chgData name="Earnest-Reitmann, Amanda J." userId="659ba807-6b40-454a-9ee0-489939db273a" providerId="ADAL" clId="{4643484A-2D25-A443-849F-C9441465E14C}" dt="2024-10-17T20:13:55.400" v="304"/>
            <ac:spMkLst>
              <pc:docMk/>
              <pc:sldMasterMk cId="1380503379" sldId="2147483674"/>
              <pc:sldLayoutMk cId="684257302" sldId="2147483675"/>
              <ac:spMk id="31" creationId="{27BC8874-09D0-C615-B605-57EF502E4C27}"/>
            </ac:spMkLst>
          </pc:spChg>
          <pc:spChg chg="mod">
            <ac:chgData name="Earnest-Reitmann, Amanda J." userId="659ba807-6b40-454a-9ee0-489939db273a" providerId="ADAL" clId="{4643484A-2D25-A443-849F-C9441465E14C}" dt="2024-10-17T20:13:57.786" v="306"/>
            <ac:spMkLst>
              <pc:docMk/>
              <pc:sldMasterMk cId="1380503379" sldId="2147483674"/>
              <pc:sldLayoutMk cId="684257302" sldId="2147483675"/>
              <ac:spMk id="32" creationId="{22CF2B23-BA19-872D-ECAC-9317FF7D15D4}"/>
            </ac:spMkLst>
          </pc:spChg>
          <pc:spChg chg="mod">
            <ac:chgData name="Earnest-Reitmann, Amanda J." userId="659ba807-6b40-454a-9ee0-489939db273a" providerId="ADAL" clId="{4643484A-2D25-A443-849F-C9441465E14C}" dt="2024-10-17T20:13:57.786" v="306"/>
            <ac:spMkLst>
              <pc:docMk/>
              <pc:sldMasterMk cId="1380503379" sldId="2147483674"/>
              <pc:sldLayoutMk cId="684257302" sldId="2147483675"/>
              <ac:spMk id="33" creationId="{C20046AD-1613-69A0-31D7-08DCEFCDAABE}"/>
            </ac:spMkLst>
          </pc:spChg>
          <pc:spChg chg="mod">
            <ac:chgData name="Earnest-Reitmann, Amanda J." userId="659ba807-6b40-454a-9ee0-489939db273a" providerId="ADAL" clId="{4643484A-2D25-A443-849F-C9441465E14C}" dt="2024-10-17T20:13:57.786" v="306"/>
            <ac:spMkLst>
              <pc:docMk/>
              <pc:sldMasterMk cId="1380503379" sldId="2147483674"/>
              <pc:sldLayoutMk cId="684257302" sldId="2147483675"/>
              <ac:spMk id="34" creationId="{740465EE-E36A-1924-8586-95A39D155046}"/>
            </ac:spMkLst>
          </pc:spChg>
          <pc:spChg chg="mod">
            <ac:chgData name="Earnest-Reitmann, Amanda J." userId="659ba807-6b40-454a-9ee0-489939db273a" providerId="ADAL" clId="{4643484A-2D25-A443-849F-C9441465E14C}" dt="2024-10-17T20:13:57.786" v="306"/>
            <ac:spMkLst>
              <pc:docMk/>
              <pc:sldMasterMk cId="1380503379" sldId="2147483674"/>
              <pc:sldLayoutMk cId="684257302" sldId="2147483675"/>
              <ac:spMk id="35" creationId="{88B8A8A7-CFB6-3EF6-2BB7-8C01917384DE}"/>
            </ac:spMkLst>
          </pc:spChg>
          <pc:spChg chg="mod">
            <ac:chgData name="Earnest-Reitmann, Amanda J." userId="659ba807-6b40-454a-9ee0-489939db273a" providerId="ADAL" clId="{4643484A-2D25-A443-849F-C9441465E14C}" dt="2024-10-17T20:13:59.970" v="308"/>
            <ac:spMkLst>
              <pc:docMk/>
              <pc:sldMasterMk cId="1380503379" sldId="2147483674"/>
              <pc:sldLayoutMk cId="684257302" sldId="2147483675"/>
              <ac:spMk id="36" creationId="{9B7AC6AC-B440-1740-F346-9FA99AB682D3}"/>
            </ac:spMkLst>
          </pc:spChg>
          <pc:spChg chg="mod">
            <ac:chgData name="Earnest-Reitmann, Amanda J." userId="659ba807-6b40-454a-9ee0-489939db273a" providerId="ADAL" clId="{4643484A-2D25-A443-849F-C9441465E14C}" dt="2024-10-17T20:14:04.580" v="310"/>
            <ac:spMkLst>
              <pc:docMk/>
              <pc:sldMasterMk cId="1380503379" sldId="2147483674"/>
              <pc:sldLayoutMk cId="684257302" sldId="2147483675"/>
              <ac:spMk id="37" creationId="{96EC6D8E-2188-9A1D-10E2-39401C315665}"/>
            </ac:spMkLst>
          </pc:spChg>
          <pc:spChg chg="mod">
            <ac:chgData name="Earnest-Reitmann, Amanda J." userId="659ba807-6b40-454a-9ee0-489939db273a" providerId="ADAL" clId="{4643484A-2D25-A443-849F-C9441465E14C}" dt="2024-10-17T20:14:04.580" v="310"/>
            <ac:spMkLst>
              <pc:docMk/>
              <pc:sldMasterMk cId="1380503379" sldId="2147483674"/>
              <pc:sldLayoutMk cId="684257302" sldId="2147483675"/>
              <ac:spMk id="38" creationId="{7F0BA71C-98DB-D13B-0610-7C00C4C9D06D}"/>
            </ac:spMkLst>
          </pc:spChg>
          <pc:spChg chg="mod">
            <ac:chgData name="Earnest-Reitmann, Amanda J." userId="659ba807-6b40-454a-9ee0-489939db273a" providerId="ADAL" clId="{4643484A-2D25-A443-849F-C9441465E14C}" dt="2024-10-17T20:14:04.580" v="310"/>
            <ac:spMkLst>
              <pc:docMk/>
              <pc:sldMasterMk cId="1380503379" sldId="2147483674"/>
              <pc:sldLayoutMk cId="684257302" sldId="2147483675"/>
              <ac:spMk id="39" creationId="{C5F60003-1ABF-863E-3121-A9A72952AF0D}"/>
            </ac:spMkLst>
          </pc:spChg>
          <pc:spChg chg="mod">
            <ac:chgData name="Earnest-Reitmann, Amanda J." userId="659ba807-6b40-454a-9ee0-489939db273a" providerId="ADAL" clId="{4643484A-2D25-A443-849F-C9441465E14C}" dt="2024-10-17T20:14:04.580" v="310"/>
            <ac:spMkLst>
              <pc:docMk/>
              <pc:sldMasterMk cId="1380503379" sldId="2147483674"/>
              <pc:sldLayoutMk cId="684257302" sldId="2147483675"/>
              <ac:spMk id="40" creationId="{237D4881-B97B-FCC8-A203-FCF04DCD9C37}"/>
            </ac:spMkLst>
          </pc:spChg>
          <pc:spChg chg="add mod">
            <ac:chgData name="Earnest-Reitmann, Amanda J." userId="659ba807-6b40-454a-9ee0-489939db273a" providerId="ADAL" clId="{4643484A-2D25-A443-849F-C9441465E14C}" dt="2024-10-17T20:14:40.552" v="319" actId="171"/>
            <ac:spMkLst>
              <pc:docMk/>
              <pc:sldMasterMk cId="1380503379" sldId="2147483674"/>
              <pc:sldLayoutMk cId="684257302" sldId="2147483675"/>
              <ac:spMk id="41" creationId="{4C47154D-8DA7-ECA6-8C23-4796FA2F1A41}"/>
            </ac:spMkLst>
          </pc:spChg>
          <pc:spChg chg="add mod">
            <ac:chgData name="Earnest-Reitmann, Amanda J." userId="659ba807-6b40-454a-9ee0-489939db273a" providerId="ADAL" clId="{4643484A-2D25-A443-849F-C9441465E14C}" dt="2024-10-17T20:16:54.481" v="332" actId="14100"/>
            <ac:spMkLst>
              <pc:docMk/>
              <pc:sldMasterMk cId="1380503379" sldId="2147483674"/>
              <pc:sldLayoutMk cId="684257302" sldId="2147483675"/>
              <ac:spMk id="43" creationId="{E0C753C6-DDD5-C139-3766-00B37B2B5C65}"/>
            </ac:spMkLst>
          </pc:spChg>
          <pc:spChg chg="add mod">
            <ac:chgData name="Earnest-Reitmann, Amanda J." userId="659ba807-6b40-454a-9ee0-489939db273a" providerId="ADAL" clId="{4643484A-2D25-A443-849F-C9441465E14C}" dt="2024-10-17T20:20:46.951" v="349" actId="167"/>
            <ac:spMkLst>
              <pc:docMk/>
              <pc:sldMasterMk cId="1380503379" sldId="2147483674"/>
              <pc:sldLayoutMk cId="684257302" sldId="2147483675"/>
              <ac:spMk id="46" creationId="{9DA1375D-62DA-7008-E52E-7266FD23F2D0}"/>
            </ac:spMkLst>
          </pc:spChg>
          <pc:spChg chg="add mod">
            <ac:chgData name="Earnest-Reitmann, Amanda J." userId="659ba807-6b40-454a-9ee0-489939db273a" providerId="ADAL" clId="{4643484A-2D25-A443-849F-C9441465E14C}" dt="2024-10-17T20:22:38.982" v="371" actId="14100"/>
            <ac:spMkLst>
              <pc:docMk/>
              <pc:sldMasterMk cId="1380503379" sldId="2147483674"/>
              <pc:sldLayoutMk cId="684257302" sldId="2147483675"/>
              <ac:spMk id="48" creationId="{1C91878C-CD5E-0CCC-5B32-81A46F9FE498}"/>
            </ac:spMkLst>
          </pc:spChg>
          <pc:picChg chg="add mod">
            <ac:chgData name="Earnest-Reitmann, Amanda J." userId="659ba807-6b40-454a-9ee0-489939db273a" providerId="ADAL" clId="{4643484A-2D25-A443-849F-C9441465E14C}" dt="2024-10-17T20:11:36.953" v="269"/>
            <ac:picMkLst>
              <pc:docMk/>
              <pc:sldMasterMk cId="1380503379" sldId="2147483674"/>
              <pc:sldLayoutMk cId="684257302" sldId="2147483675"/>
              <ac:picMk id="11" creationId="{E67B3E7C-EE35-4161-9AC1-2D69B5250C8A}"/>
            </ac:picMkLst>
          </pc:picChg>
          <pc:picChg chg="add mod">
            <ac:chgData name="Earnest-Reitmann, Amanda J." userId="659ba807-6b40-454a-9ee0-489939db273a" providerId="ADAL" clId="{4643484A-2D25-A443-849F-C9441465E14C}" dt="2024-10-17T20:14:40.552" v="319" actId="171"/>
            <ac:picMkLst>
              <pc:docMk/>
              <pc:sldMasterMk cId="1380503379" sldId="2147483674"/>
              <pc:sldLayoutMk cId="684257302" sldId="2147483675"/>
              <ac:picMk id="42" creationId="{9EFF346B-5A50-F351-4C5D-6C7E90FE299F}"/>
            </ac:picMkLst>
          </pc:picChg>
          <pc:picChg chg="add mod">
            <ac:chgData name="Earnest-Reitmann, Amanda J." userId="659ba807-6b40-454a-9ee0-489939db273a" providerId="ADAL" clId="{4643484A-2D25-A443-849F-C9441465E14C}" dt="2024-10-17T20:20:23.247" v="343" actId="167"/>
            <ac:picMkLst>
              <pc:docMk/>
              <pc:sldMasterMk cId="1380503379" sldId="2147483674"/>
              <pc:sldLayoutMk cId="684257302" sldId="2147483675"/>
              <ac:picMk id="44" creationId="{DA74E15F-7B48-A6D5-3F0B-550D4F355682}"/>
            </ac:picMkLst>
          </pc:picChg>
          <pc:picChg chg="add mod">
            <ac:chgData name="Earnest-Reitmann, Amanda J." userId="659ba807-6b40-454a-9ee0-489939db273a" providerId="ADAL" clId="{4643484A-2D25-A443-849F-C9441465E14C}" dt="2024-10-17T20:20:46.951" v="349" actId="167"/>
            <ac:picMkLst>
              <pc:docMk/>
              <pc:sldMasterMk cId="1380503379" sldId="2147483674"/>
              <pc:sldLayoutMk cId="684257302" sldId="2147483675"/>
              <ac:picMk id="45" creationId="{E30F4DAC-293A-7996-B091-83DE0061BF1F}"/>
            </ac:picMkLst>
          </pc:picChg>
          <pc:picChg chg="add mod">
            <ac:chgData name="Earnest-Reitmann, Amanda J." userId="659ba807-6b40-454a-9ee0-489939db273a" providerId="ADAL" clId="{4643484A-2D25-A443-849F-C9441465E14C}" dt="2024-10-17T20:20:46.951" v="349" actId="167"/>
            <ac:picMkLst>
              <pc:docMk/>
              <pc:sldMasterMk cId="1380503379" sldId="2147483674"/>
              <pc:sldLayoutMk cId="684257302" sldId="2147483675"/>
              <ac:picMk id="47" creationId="{153D8BA2-0046-7649-FEAC-14ED7FC16F1E}"/>
            </ac:picMkLst>
          </pc:picChg>
        </pc:sldLayoutChg>
        <pc:sldLayoutChg chg="addSp modSp mod">
          <pc:chgData name="Earnest-Reitmann, Amanda J." userId="659ba807-6b40-454a-9ee0-489939db273a" providerId="ADAL" clId="{4643484A-2D25-A443-849F-C9441465E14C}" dt="2024-10-17T20:22:31.995" v="369" actId="14100"/>
          <pc:sldLayoutMkLst>
            <pc:docMk/>
            <pc:sldMasterMk cId="1380503379" sldId="2147483674"/>
            <pc:sldLayoutMk cId="1267142553" sldId="2147483676"/>
          </pc:sldLayoutMkLst>
          <pc:spChg chg="add mod">
            <ac:chgData name="Earnest-Reitmann, Amanda J." userId="659ba807-6b40-454a-9ee0-489939db273a" providerId="ADAL" clId="{4643484A-2D25-A443-849F-C9441465E14C}" dt="2024-10-17T20:01:06.938" v="142" actId="167"/>
            <ac:spMkLst>
              <pc:docMk/>
              <pc:sldMasterMk cId="1380503379" sldId="2147483674"/>
              <pc:sldLayoutMk cId="1267142553" sldId="2147483676"/>
              <ac:spMk id="3" creationId="{0E2A54E9-DACB-43EF-E868-2F9F4FD6B63A}"/>
            </ac:spMkLst>
          </pc:spChg>
          <pc:spChg chg="add mod">
            <ac:chgData name="Earnest-Reitmann, Amanda J." userId="659ba807-6b40-454a-9ee0-489939db273a" providerId="ADAL" clId="{4643484A-2D25-A443-849F-C9441465E14C}" dt="2024-10-17T20:22:31.995" v="369" actId="14100"/>
            <ac:spMkLst>
              <pc:docMk/>
              <pc:sldMasterMk cId="1380503379" sldId="2147483674"/>
              <pc:sldLayoutMk cId="1267142553" sldId="2147483676"/>
              <ac:spMk id="4" creationId="{F116BF79-623F-838C-6018-D7F901CF5404}"/>
            </ac:spMkLst>
          </pc:spChg>
          <pc:spChg chg="mod">
            <ac:chgData name="Earnest-Reitmann, Amanda J." userId="659ba807-6b40-454a-9ee0-489939db273a" providerId="ADAL" clId="{4643484A-2D25-A443-849F-C9441465E14C}" dt="2024-10-17T20:21:32.567" v="356" actId="1076"/>
            <ac:spMkLst>
              <pc:docMk/>
              <pc:sldMasterMk cId="1380503379" sldId="2147483674"/>
              <pc:sldLayoutMk cId="1267142553" sldId="2147483676"/>
              <ac:spMk id="6" creationId="{00000000-0000-0000-0000-000000000000}"/>
            </ac:spMkLst>
          </pc:spChg>
        </pc:sldLayoutChg>
        <pc:sldLayoutChg chg="addSp modSp mod">
          <pc:chgData name="Earnest-Reitmann, Amanda J." userId="659ba807-6b40-454a-9ee0-489939db273a" providerId="ADAL" clId="{4643484A-2D25-A443-849F-C9441465E14C}" dt="2024-10-17T20:22:44.651" v="373" actId="14100"/>
          <pc:sldLayoutMkLst>
            <pc:docMk/>
            <pc:sldMasterMk cId="1380503379" sldId="2147483674"/>
            <pc:sldLayoutMk cId="90234078" sldId="2147483677"/>
          </pc:sldLayoutMkLst>
          <pc:spChg chg="add mod">
            <ac:chgData name="Earnest-Reitmann, Amanda J." userId="659ba807-6b40-454a-9ee0-489939db273a" providerId="ADAL" clId="{4643484A-2D25-A443-849F-C9441465E14C}" dt="2024-10-17T20:01:14.485" v="144" actId="167"/>
            <ac:spMkLst>
              <pc:docMk/>
              <pc:sldMasterMk cId="1380503379" sldId="2147483674"/>
              <pc:sldLayoutMk cId="90234078" sldId="2147483677"/>
              <ac:spMk id="2" creationId="{DD3835AF-ED2B-CC40-98DB-4107C5D0FCF4}"/>
            </ac:spMkLst>
          </pc:spChg>
          <pc:spChg chg="add mod">
            <ac:chgData name="Earnest-Reitmann, Amanda J." userId="659ba807-6b40-454a-9ee0-489939db273a" providerId="ADAL" clId="{4643484A-2D25-A443-849F-C9441465E14C}" dt="2024-10-17T20:22:44.651" v="373" actId="14100"/>
            <ac:spMkLst>
              <pc:docMk/>
              <pc:sldMasterMk cId="1380503379" sldId="2147483674"/>
              <pc:sldLayoutMk cId="90234078" sldId="2147483677"/>
              <ac:spMk id="3" creationId="{E221E6ED-E5DF-5B59-D4C3-C14F65934027}"/>
            </ac:spMkLst>
          </pc:spChg>
        </pc:sldLayoutChg>
      </pc:sldMasterChg>
      <pc:sldMasterChg chg="addSp delSp modSp mod modSldLayout">
        <pc:chgData name="Earnest-Reitmann, Amanda J." userId="659ba807-6b40-454a-9ee0-489939db273a" providerId="ADAL" clId="{4643484A-2D25-A443-849F-C9441465E14C}" dt="2024-10-17T19:52:01.517" v="89"/>
        <pc:sldMasterMkLst>
          <pc:docMk/>
          <pc:sldMasterMk cId="1011664726" sldId="2147483678"/>
        </pc:sldMasterMkLst>
        <pc:spChg chg="add del mod">
          <ac:chgData name="Earnest-Reitmann, Amanda J." userId="659ba807-6b40-454a-9ee0-489939db273a" providerId="ADAL" clId="{4643484A-2D25-A443-849F-C9441465E14C}" dt="2024-10-17T19:31:46.127" v="53" actId="478"/>
          <ac:spMkLst>
            <pc:docMk/>
            <pc:sldMasterMk cId="1011664726" sldId="2147483678"/>
            <ac:spMk id="5" creationId="{461DA122-360C-DB5D-D39B-09A5BAE252AA}"/>
          </ac:spMkLst>
        </pc:spChg>
        <pc:spChg chg="add mod">
          <ac:chgData name="Earnest-Reitmann, Amanda J." userId="659ba807-6b40-454a-9ee0-489939db273a" providerId="ADAL" clId="{4643484A-2D25-A443-849F-C9441465E14C}" dt="2024-10-17T19:30:54.070" v="32"/>
          <ac:spMkLst>
            <pc:docMk/>
            <pc:sldMasterMk cId="1011664726" sldId="2147483678"/>
            <ac:spMk id="6" creationId="{6F598CCC-5C62-EBDB-12BF-F0AFDE2083AF}"/>
          </ac:spMkLst>
        </pc:spChg>
        <pc:spChg chg="add del mod">
          <ac:chgData name="Earnest-Reitmann, Amanda J." userId="659ba807-6b40-454a-9ee0-489939db273a" providerId="ADAL" clId="{4643484A-2D25-A443-849F-C9441465E14C}" dt="2024-10-17T19:31:54.482" v="55" actId="478"/>
          <ac:spMkLst>
            <pc:docMk/>
            <pc:sldMasterMk cId="1011664726" sldId="2147483678"/>
            <ac:spMk id="7" creationId="{B80CF5D7-4933-9263-DCBE-9C06F75CCC6E}"/>
          </ac:spMkLst>
        </pc:spChg>
        <pc:picChg chg="add del mod">
          <ac:chgData name="Earnest-Reitmann, Amanda J." userId="659ba807-6b40-454a-9ee0-489939db273a" providerId="ADAL" clId="{4643484A-2D25-A443-849F-C9441465E14C}" dt="2024-10-17T19:30:10.988" v="15" actId="1076"/>
          <ac:picMkLst>
            <pc:docMk/>
            <pc:sldMasterMk cId="1011664726" sldId="2147483678"/>
            <ac:picMk id="4" creationId="{FC3E7B29-860A-3D7D-CEE9-1A40C972D9D8}"/>
          </ac:picMkLst>
        </pc:picChg>
        <pc:picChg chg="add del mod">
          <ac:chgData name="Earnest-Reitmann, Amanda J." userId="659ba807-6b40-454a-9ee0-489939db273a" providerId="ADAL" clId="{4643484A-2D25-A443-849F-C9441465E14C}" dt="2024-10-17T19:33:22.984" v="71" actId="478"/>
          <ac:picMkLst>
            <pc:docMk/>
            <pc:sldMasterMk cId="1011664726" sldId="2147483678"/>
            <ac:picMk id="10" creationId="{8CE53EB9-0F23-D745-42CE-BF3868ACD603}"/>
          </ac:picMkLst>
        </pc:picChg>
        <pc:sldLayoutChg chg="addSp delSp modSp mod">
          <pc:chgData name="Earnest-Reitmann, Amanda J." userId="659ba807-6b40-454a-9ee0-489939db273a" providerId="ADAL" clId="{4643484A-2D25-A443-849F-C9441465E14C}" dt="2024-10-17T19:51:53.970" v="87"/>
          <pc:sldLayoutMkLst>
            <pc:docMk/>
            <pc:sldMasterMk cId="1011664726" sldId="2147483678"/>
            <pc:sldLayoutMk cId="2458462036" sldId="2147483679"/>
          </pc:sldLayoutMkLst>
          <pc:spChg chg="add mod">
            <ac:chgData name="Earnest-Reitmann, Amanda J." userId="659ba807-6b40-454a-9ee0-489939db273a" providerId="ADAL" clId="{4643484A-2D25-A443-849F-C9441465E14C}" dt="2024-10-17T19:31:36.667" v="42" actId="1076"/>
            <ac:spMkLst>
              <pc:docMk/>
              <pc:sldMasterMk cId="1011664726" sldId="2147483678"/>
              <pc:sldLayoutMk cId="2458462036" sldId="2147483679"/>
              <ac:spMk id="4" creationId="{05C954BD-2F20-8C7A-4795-09939B938358}"/>
            </ac:spMkLst>
          </pc:spChg>
          <pc:spChg chg="add del">
            <ac:chgData name="Earnest-Reitmann, Amanda J." userId="659ba807-6b40-454a-9ee0-489939db273a" providerId="ADAL" clId="{4643484A-2D25-A443-849F-C9441465E14C}" dt="2024-10-17T19:32:22.600" v="56" actId="11529"/>
            <ac:spMkLst>
              <pc:docMk/>
              <pc:sldMasterMk cId="1011664726" sldId="2147483678"/>
              <pc:sldLayoutMk cId="2458462036" sldId="2147483679"/>
              <ac:spMk id="5" creationId="{0537B1A7-C1FE-F8ED-3ACC-4EE1CBED3E2C}"/>
            </ac:spMkLst>
          </pc:spChg>
          <pc:spChg chg="add del mod">
            <ac:chgData name="Earnest-Reitmann, Amanda J." userId="659ba807-6b40-454a-9ee0-489939db273a" providerId="ADAL" clId="{4643484A-2D25-A443-849F-C9441465E14C}" dt="2024-10-17T19:51:53.162" v="86" actId="478"/>
            <ac:spMkLst>
              <pc:docMk/>
              <pc:sldMasterMk cId="1011664726" sldId="2147483678"/>
              <pc:sldLayoutMk cId="2458462036" sldId="2147483679"/>
              <ac:spMk id="6" creationId="{433BB75F-0864-56FA-FECC-28DC9C8967A1}"/>
            </ac:spMkLst>
          </pc:spChg>
          <pc:spChg chg="add del mod">
            <ac:chgData name="Earnest-Reitmann, Amanda J." userId="659ba807-6b40-454a-9ee0-489939db273a" providerId="ADAL" clId="{4643484A-2D25-A443-849F-C9441465E14C}" dt="2024-10-17T19:51:51.490" v="85" actId="21"/>
            <ac:spMkLst>
              <pc:docMk/>
              <pc:sldMasterMk cId="1011664726" sldId="2147483678"/>
              <pc:sldLayoutMk cId="2458462036" sldId="2147483679"/>
              <ac:spMk id="10" creationId="{C6278885-4A2A-CE82-EA1A-BCE512868C87}"/>
            </ac:spMkLst>
          </pc:spChg>
          <pc:spChg chg="add mod">
            <ac:chgData name="Earnest-Reitmann, Amanda J." userId="659ba807-6b40-454a-9ee0-489939db273a" providerId="ADAL" clId="{4643484A-2D25-A443-849F-C9441465E14C}" dt="2024-10-17T19:51:53.970" v="87"/>
            <ac:spMkLst>
              <pc:docMk/>
              <pc:sldMasterMk cId="1011664726" sldId="2147483678"/>
              <pc:sldLayoutMk cId="2458462036" sldId="2147483679"/>
              <ac:spMk id="11" creationId="{D87BCD9D-56C9-7313-81FB-F24BE069BAF8}"/>
            </ac:spMkLst>
          </pc:spChg>
        </pc:sldLayoutChg>
        <pc:sldLayoutChg chg="addSp modSp">
          <pc:chgData name="Earnest-Reitmann, Amanda J." userId="659ba807-6b40-454a-9ee0-489939db273a" providerId="ADAL" clId="{4643484A-2D25-A443-849F-C9441465E14C}" dt="2024-10-17T19:51:56.089" v="88"/>
          <pc:sldLayoutMkLst>
            <pc:docMk/>
            <pc:sldMasterMk cId="1011664726" sldId="2147483678"/>
            <pc:sldLayoutMk cId="3518273788" sldId="2147483680"/>
          </pc:sldLayoutMkLst>
          <pc:spChg chg="add mod">
            <ac:chgData name="Earnest-Reitmann, Amanda J." userId="659ba807-6b40-454a-9ee0-489939db273a" providerId="ADAL" clId="{4643484A-2D25-A443-849F-C9441465E14C}" dt="2024-10-17T19:30:57.957" v="34"/>
            <ac:spMkLst>
              <pc:docMk/>
              <pc:sldMasterMk cId="1011664726" sldId="2147483678"/>
              <pc:sldLayoutMk cId="3518273788" sldId="2147483680"/>
              <ac:spMk id="3" creationId="{F504D518-511A-253D-41D7-245D06BEE575}"/>
            </ac:spMkLst>
          </pc:spChg>
          <pc:spChg chg="add mod">
            <ac:chgData name="Earnest-Reitmann, Amanda J." userId="659ba807-6b40-454a-9ee0-489939db273a" providerId="ADAL" clId="{4643484A-2D25-A443-849F-C9441465E14C}" dt="2024-10-17T19:51:56.089" v="88"/>
            <ac:spMkLst>
              <pc:docMk/>
              <pc:sldMasterMk cId="1011664726" sldId="2147483678"/>
              <pc:sldLayoutMk cId="3518273788" sldId="2147483680"/>
              <ac:spMk id="4" creationId="{BF084222-91B3-6959-6AC5-1BA175437D93}"/>
            </ac:spMkLst>
          </pc:spChg>
        </pc:sldLayoutChg>
        <pc:sldLayoutChg chg="addSp modSp">
          <pc:chgData name="Earnest-Reitmann, Amanda J." userId="659ba807-6b40-454a-9ee0-489939db273a" providerId="ADAL" clId="{4643484A-2D25-A443-849F-C9441465E14C}" dt="2024-10-17T19:52:01.517" v="89"/>
          <pc:sldLayoutMkLst>
            <pc:docMk/>
            <pc:sldMasterMk cId="1011664726" sldId="2147483678"/>
            <pc:sldLayoutMk cId="160384630" sldId="2147483681"/>
          </pc:sldLayoutMkLst>
          <pc:spChg chg="add mod">
            <ac:chgData name="Earnest-Reitmann, Amanda J." userId="659ba807-6b40-454a-9ee0-489939db273a" providerId="ADAL" clId="{4643484A-2D25-A443-849F-C9441465E14C}" dt="2024-10-17T19:30:58.636" v="35"/>
            <ac:spMkLst>
              <pc:docMk/>
              <pc:sldMasterMk cId="1011664726" sldId="2147483678"/>
              <pc:sldLayoutMk cId="160384630" sldId="2147483681"/>
              <ac:spMk id="2" creationId="{8F920ABA-BFB2-8AD8-1069-373F749E16FA}"/>
            </ac:spMkLst>
          </pc:spChg>
          <pc:spChg chg="add mod">
            <ac:chgData name="Earnest-Reitmann, Amanda J." userId="659ba807-6b40-454a-9ee0-489939db273a" providerId="ADAL" clId="{4643484A-2D25-A443-849F-C9441465E14C}" dt="2024-10-17T19:52:01.517" v="89"/>
            <ac:spMkLst>
              <pc:docMk/>
              <pc:sldMasterMk cId="1011664726" sldId="2147483678"/>
              <pc:sldLayoutMk cId="160384630" sldId="2147483681"/>
              <ac:spMk id="3" creationId="{B5117208-55EC-AAC7-E7E4-1300620E0C10}"/>
            </ac:spMkLst>
          </pc:spChg>
        </pc:sldLayoutChg>
      </pc:sldMasterChg>
      <pc:sldMasterChg chg="add del">
        <pc:chgData name="Earnest-Reitmann, Amanda J." userId="659ba807-6b40-454a-9ee0-489939db273a" providerId="ADAL" clId="{4643484A-2D25-A443-849F-C9441465E14C}" dt="2024-10-17T19:30:28.508" v="20" actId="2696"/>
        <pc:sldMasterMkLst>
          <pc:docMk/>
          <pc:sldMasterMk cId="2790541848" sldId="2147483682"/>
        </pc:sldMasterMkLst>
      </pc:sldMasterChg>
    </pc:docChg>
  </pc:docChgLst>
  <pc:docChgLst>
    <pc:chgData name="Earnest-Reitmann, Amanda J." userId="659ba807-6b40-454a-9ee0-489939db273a" providerId="ADAL" clId="{CD03A406-B657-BA41-95A0-EAD41BAD3C24}"/>
    <pc:docChg chg="undo redo custSel modSld modMainMaster">
      <pc:chgData name="Earnest-Reitmann, Amanda J." userId="659ba807-6b40-454a-9ee0-489939db273a" providerId="ADAL" clId="{CD03A406-B657-BA41-95A0-EAD41BAD3C24}" dt="2024-03-27T17:57:49.314" v="413" actId="18131"/>
      <pc:docMkLst>
        <pc:docMk/>
      </pc:docMkLst>
      <pc:sldChg chg="modSp mod">
        <pc:chgData name="Earnest-Reitmann, Amanda J." userId="659ba807-6b40-454a-9ee0-489939db273a" providerId="ADAL" clId="{CD03A406-B657-BA41-95A0-EAD41BAD3C24}" dt="2024-03-27T15:25:32.905" v="130" actId="1036"/>
        <pc:sldMkLst>
          <pc:docMk/>
          <pc:sldMk cId="4236676756" sldId="257"/>
        </pc:sldMkLst>
        <pc:picChg chg="mod">
          <ac:chgData name="Earnest-Reitmann, Amanda J." userId="659ba807-6b40-454a-9ee0-489939db273a" providerId="ADAL" clId="{CD03A406-B657-BA41-95A0-EAD41BAD3C24}" dt="2024-03-27T15:25:32.905" v="130" actId="1036"/>
          <ac:picMkLst>
            <pc:docMk/>
            <pc:sldMk cId="4236676756" sldId="257"/>
            <ac:picMk id="19" creationId="{B5C82685-DB7A-D0B1-D9EF-94A8E53050C2}"/>
          </ac:picMkLst>
        </pc:picChg>
      </pc:sldChg>
      <pc:sldMasterChg chg="addSp delSp modSp mod">
        <pc:chgData name="Earnest-Reitmann, Amanda J." userId="659ba807-6b40-454a-9ee0-489939db273a" providerId="ADAL" clId="{CD03A406-B657-BA41-95A0-EAD41BAD3C24}" dt="2024-03-27T15:19:54.654" v="58" actId="1076"/>
        <pc:sldMasterMkLst>
          <pc:docMk/>
          <pc:sldMasterMk cId="3734659804" sldId="2147483662"/>
        </pc:sldMasterMkLst>
        <pc:spChg chg="add del mod">
          <ac:chgData name="Earnest-Reitmann, Amanda J." userId="659ba807-6b40-454a-9ee0-489939db273a" providerId="ADAL" clId="{CD03A406-B657-BA41-95A0-EAD41BAD3C24}" dt="2024-03-27T15:19:42.572" v="54" actId="478"/>
          <ac:spMkLst>
            <pc:docMk/>
            <pc:sldMasterMk cId="3734659804" sldId="2147483662"/>
            <ac:spMk id="4" creationId="{D7968719-9158-4C6B-D082-CD5F1CA03832}"/>
          </ac:spMkLst>
        </pc:spChg>
        <pc:spChg chg="add mod">
          <ac:chgData name="Earnest-Reitmann, Amanda J." userId="659ba807-6b40-454a-9ee0-489939db273a" providerId="ADAL" clId="{CD03A406-B657-BA41-95A0-EAD41BAD3C24}" dt="2024-03-27T15:19:33.945" v="49"/>
          <ac:spMkLst>
            <pc:docMk/>
            <pc:sldMasterMk cId="3734659804" sldId="2147483662"/>
            <ac:spMk id="6" creationId="{9CC56A18-FAF6-FA06-6DEF-D2DAA7684A69}"/>
          </ac:spMkLst>
        </pc:spChg>
        <pc:spChg chg="add mod">
          <ac:chgData name="Earnest-Reitmann, Amanda J." userId="659ba807-6b40-454a-9ee0-489939db273a" providerId="ADAL" clId="{CD03A406-B657-BA41-95A0-EAD41BAD3C24}" dt="2024-03-27T15:19:50.843" v="57" actId="167"/>
          <ac:spMkLst>
            <pc:docMk/>
            <pc:sldMasterMk cId="3734659804" sldId="2147483662"/>
            <ac:spMk id="8" creationId="{2B9B25DF-99AC-2547-4DF7-2DCFF220107E}"/>
          </ac:spMkLst>
        </pc:spChg>
        <pc:picChg chg="add mod">
          <ac:chgData name="Earnest-Reitmann, Amanda J." userId="659ba807-6b40-454a-9ee0-489939db273a" providerId="ADAL" clId="{CD03A406-B657-BA41-95A0-EAD41BAD3C24}" dt="2024-03-27T15:19:54.654" v="58" actId="1076"/>
          <ac:picMkLst>
            <pc:docMk/>
            <pc:sldMasterMk cId="3734659804" sldId="2147483662"/>
            <ac:picMk id="3" creationId="{EA1C1DD8-CB3E-D5B9-8573-F591CACDFCDB}"/>
          </ac:picMkLst>
        </pc:picChg>
        <pc:picChg chg="add del mod">
          <ac:chgData name="Earnest-Reitmann, Amanda J." userId="659ba807-6b40-454a-9ee0-489939db273a" providerId="ADAL" clId="{CD03A406-B657-BA41-95A0-EAD41BAD3C24}" dt="2024-03-27T15:19:27.997" v="45" actId="478"/>
          <ac:picMkLst>
            <pc:docMk/>
            <pc:sldMasterMk cId="3734659804" sldId="2147483662"/>
            <ac:picMk id="5" creationId="{74C5B1CB-7264-8D77-90E4-A8EF7D957D22}"/>
          </ac:picMkLst>
        </pc:picChg>
        <pc:picChg chg="add mod">
          <ac:chgData name="Earnest-Reitmann, Amanda J." userId="659ba807-6b40-454a-9ee0-489939db273a" providerId="ADAL" clId="{CD03A406-B657-BA41-95A0-EAD41BAD3C24}" dt="2024-03-27T15:19:33.945" v="49"/>
          <ac:picMkLst>
            <pc:docMk/>
            <pc:sldMasterMk cId="3734659804" sldId="2147483662"/>
            <ac:picMk id="7" creationId="{AA41D471-8DFB-681D-85C3-C0FE95CD1B94}"/>
          </ac:picMkLst>
        </pc:picChg>
        <pc:picChg chg="add del mod">
          <ac:chgData name="Earnest-Reitmann, Amanda J." userId="659ba807-6b40-454a-9ee0-489939db273a" providerId="ADAL" clId="{CD03A406-B657-BA41-95A0-EAD41BAD3C24}" dt="2024-03-27T15:19:43.252" v="55" actId="478"/>
          <ac:picMkLst>
            <pc:docMk/>
            <pc:sldMasterMk cId="3734659804" sldId="2147483662"/>
            <ac:picMk id="11" creationId="{CAB44037-AAC2-0742-99B9-07B0DC7FF25D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5:20:14.480" v="63" actId="167"/>
        <pc:sldMasterMkLst>
          <pc:docMk/>
          <pc:sldMasterMk cId="2096655612" sldId="2147483666"/>
        </pc:sldMasterMkLst>
        <pc:spChg chg="add mod">
          <ac:chgData name="Earnest-Reitmann, Amanda J." userId="659ba807-6b40-454a-9ee0-489939db273a" providerId="ADAL" clId="{CD03A406-B657-BA41-95A0-EAD41BAD3C24}" dt="2024-03-27T15:20:14.480" v="63" actId="167"/>
          <ac:spMkLst>
            <pc:docMk/>
            <pc:sldMasterMk cId="2096655612" sldId="2147483666"/>
            <ac:spMk id="3" creationId="{AA009F55-3911-538D-6B8B-3471AD7B8364}"/>
          </ac:spMkLst>
        </pc:spChg>
        <pc:picChg chg="add mod">
          <ac:chgData name="Earnest-Reitmann, Amanda J." userId="659ba807-6b40-454a-9ee0-489939db273a" providerId="ADAL" clId="{CD03A406-B657-BA41-95A0-EAD41BAD3C24}" dt="2024-03-27T15:20:06.054" v="60" actId="1076"/>
          <ac:picMkLst>
            <pc:docMk/>
            <pc:sldMasterMk cId="2096655612" sldId="2147483666"/>
            <ac:picMk id="2" creationId="{15BE4971-A596-24B6-B0CB-B8785D87A5A7}"/>
          </ac:picMkLst>
        </pc:picChg>
        <pc:picChg chg="del">
          <ac:chgData name="Earnest-Reitmann, Amanda J." userId="659ba807-6b40-454a-9ee0-489939db273a" providerId="ADAL" clId="{CD03A406-B657-BA41-95A0-EAD41BAD3C24}" dt="2024-03-27T15:20:07.605" v="61" actId="478"/>
          <ac:picMkLst>
            <pc:docMk/>
            <pc:sldMasterMk cId="2096655612" sldId="2147483666"/>
            <ac:picMk id="11" creationId="{71AE3B6F-FC12-BE4B-8D3C-9E5125837362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5:18:48.219" v="31" actId="1076"/>
        <pc:sldMasterMkLst>
          <pc:docMk/>
          <pc:sldMasterMk cId="2216653218" sldId="2147483670"/>
        </pc:sldMasterMkLst>
        <pc:spChg chg="add mod">
          <ac:chgData name="Earnest-Reitmann, Amanda J." userId="659ba807-6b40-454a-9ee0-489939db273a" providerId="ADAL" clId="{CD03A406-B657-BA41-95A0-EAD41BAD3C24}" dt="2024-03-27T15:17:56.441" v="2"/>
          <ac:spMkLst>
            <pc:docMk/>
            <pc:sldMasterMk cId="2216653218" sldId="2147483670"/>
            <ac:spMk id="7" creationId="{B6CD8B00-B92F-98D3-5A68-050180315E86}"/>
          </ac:spMkLst>
        </pc:spChg>
        <pc:picChg chg="add mod">
          <ac:chgData name="Earnest-Reitmann, Amanda J." userId="659ba807-6b40-454a-9ee0-489939db273a" providerId="ADAL" clId="{CD03A406-B657-BA41-95A0-EAD41BAD3C24}" dt="2024-03-27T15:17:56.441" v="2"/>
          <ac:picMkLst>
            <pc:docMk/>
            <pc:sldMasterMk cId="2216653218" sldId="2147483670"/>
            <ac:picMk id="8" creationId="{99CC4C1A-247E-320C-3022-BF90EE99BE5F}"/>
          </ac:picMkLst>
        </pc:picChg>
        <pc:picChg chg="add del">
          <ac:chgData name="Earnest-Reitmann, Amanda J." userId="659ba807-6b40-454a-9ee0-489939db273a" providerId="ADAL" clId="{CD03A406-B657-BA41-95A0-EAD41BAD3C24}" dt="2024-03-27T15:18:44.615" v="30" actId="478"/>
          <ac:picMkLst>
            <pc:docMk/>
            <pc:sldMasterMk cId="2216653218" sldId="2147483670"/>
            <ac:picMk id="9" creationId="{1A8C30BF-6A77-8E44-A67A-DDF61ADA4E12}"/>
          </ac:picMkLst>
        </pc:picChg>
        <pc:picChg chg="add mod">
          <ac:chgData name="Earnest-Reitmann, Amanda J." userId="659ba807-6b40-454a-9ee0-489939db273a" providerId="ADAL" clId="{CD03A406-B657-BA41-95A0-EAD41BAD3C24}" dt="2024-03-27T15:18:48.219" v="31" actId="1076"/>
          <ac:picMkLst>
            <pc:docMk/>
            <pc:sldMasterMk cId="2216653218" sldId="2147483670"/>
            <ac:picMk id="11" creationId="{70F72FC0-1C4B-A715-2C85-36C1CBBFE22A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6:02:36.203" v="253" actId="478"/>
        <pc:sldMasterMkLst>
          <pc:docMk/>
          <pc:sldMasterMk cId="1380503379" sldId="2147483674"/>
        </pc:sldMasterMkLst>
        <pc:spChg chg="add del mod">
          <ac:chgData name="Earnest-Reitmann, Amanda J." userId="659ba807-6b40-454a-9ee0-489939db273a" providerId="ADAL" clId="{CD03A406-B657-BA41-95A0-EAD41BAD3C24}" dt="2024-03-27T16:02:35.817" v="252" actId="478"/>
          <ac:spMkLst>
            <pc:docMk/>
            <pc:sldMasterMk cId="1380503379" sldId="2147483674"/>
            <ac:spMk id="2" creationId="{B2119DD4-135B-1221-6368-65B3AD3D6F83}"/>
          </ac:spMkLst>
        </pc:spChg>
        <pc:picChg chg="add mod">
          <ac:chgData name="Earnest-Reitmann, Amanda J." userId="659ba807-6b40-454a-9ee0-489939db273a" providerId="ADAL" clId="{CD03A406-B657-BA41-95A0-EAD41BAD3C24}" dt="2024-03-27T15:27:07.240" v="149" actId="1037"/>
          <ac:picMkLst>
            <pc:docMk/>
            <pc:sldMasterMk cId="1380503379" sldId="2147483674"/>
            <ac:picMk id="3" creationId="{68A76F54-62D0-0EE7-D82C-4F3167A46813}"/>
          </ac:picMkLst>
        </pc:picChg>
        <pc:picChg chg="add del mod">
          <ac:chgData name="Earnest-Reitmann, Amanda J." userId="659ba807-6b40-454a-9ee0-489939db273a" providerId="ADAL" clId="{CD03A406-B657-BA41-95A0-EAD41BAD3C24}" dt="2024-03-27T16:01:09.057" v="235" actId="21"/>
          <ac:picMkLst>
            <pc:docMk/>
            <pc:sldMasterMk cId="1380503379" sldId="2147483674"/>
            <ac:picMk id="5" creationId="{B44C86FC-A2A1-09B2-AD3B-A574574DD226}"/>
          </ac:picMkLst>
        </pc:picChg>
        <pc:picChg chg="add del mod modCrop">
          <ac:chgData name="Earnest-Reitmann, Amanda J." userId="659ba807-6b40-454a-9ee0-489939db273a" providerId="ADAL" clId="{CD03A406-B657-BA41-95A0-EAD41BAD3C24}" dt="2024-03-27T16:02:36.203" v="253" actId="478"/>
          <ac:picMkLst>
            <pc:docMk/>
            <pc:sldMasterMk cId="1380503379" sldId="2147483674"/>
            <ac:picMk id="6" creationId="{8AB4B031-943F-474E-E305-304A52D0F6B1}"/>
          </ac:picMkLst>
        </pc:picChg>
        <pc:picChg chg="del mod">
          <ac:chgData name="Earnest-Reitmann, Amanda J." userId="659ba807-6b40-454a-9ee0-489939db273a" providerId="ADAL" clId="{CD03A406-B657-BA41-95A0-EAD41BAD3C24}" dt="2024-03-27T16:01:11.197" v="236" actId="478"/>
          <ac:picMkLst>
            <pc:docMk/>
            <pc:sldMasterMk cId="1380503379" sldId="2147483674"/>
            <ac:picMk id="11" creationId="{153E02CE-440C-AD41-9DDA-5591ED1E75C6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6:18:55.953" v="391" actId="1076"/>
        <pc:sldMasterMkLst>
          <pc:docMk/>
          <pc:sldMasterMk cId="1011664726" sldId="2147483678"/>
        </pc:sldMasterMkLst>
        <pc:spChg chg="add mod">
          <ac:chgData name="Earnest-Reitmann, Amanda J." userId="659ba807-6b40-454a-9ee0-489939db273a" providerId="ADAL" clId="{CD03A406-B657-BA41-95A0-EAD41BAD3C24}" dt="2024-03-27T16:18:55.953" v="391" actId="1076"/>
          <ac:spMkLst>
            <pc:docMk/>
            <pc:sldMasterMk cId="1011664726" sldId="2147483678"/>
            <ac:spMk id="2" creationId="{E22A4B40-A4C1-8385-0F89-EC24E2C34D31}"/>
          </ac:spMkLst>
        </pc:spChg>
        <pc:picChg chg="add mod">
          <ac:chgData name="Earnest-Reitmann, Amanda J." userId="659ba807-6b40-454a-9ee0-489939db273a" providerId="ADAL" clId="{CD03A406-B657-BA41-95A0-EAD41BAD3C24}" dt="2024-03-27T15:27:35.192" v="157" actId="1037"/>
          <ac:picMkLst>
            <pc:docMk/>
            <pc:sldMasterMk cId="1011664726" sldId="2147483678"/>
            <ac:picMk id="3" creationId="{A245256B-4C14-8B33-752B-6E269B622B0E}"/>
          </ac:picMkLst>
        </pc:picChg>
        <pc:picChg chg="add del mod modCrop">
          <ac:chgData name="Earnest-Reitmann, Amanda J." userId="659ba807-6b40-454a-9ee0-489939db273a" providerId="ADAL" clId="{CD03A406-B657-BA41-95A0-EAD41BAD3C24}" dt="2024-03-27T16:17:07.822" v="341" actId="478"/>
          <ac:picMkLst>
            <pc:docMk/>
            <pc:sldMasterMk cId="1011664726" sldId="2147483678"/>
            <ac:picMk id="5" creationId="{1063E3DB-E8E2-3468-5306-0AA5414A95C0}"/>
          </ac:picMkLst>
        </pc:picChg>
        <pc:picChg chg="add mod">
          <ac:chgData name="Earnest-Reitmann, Amanda J." userId="659ba807-6b40-454a-9ee0-489939db273a" providerId="ADAL" clId="{CD03A406-B657-BA41-95A0-EAD41BAD3C24}" dt="2024-03-27T16:16:16.833" v="336"/>
          <ac:picMkLst>
            <pc:docMk/>
            <pc:sldMasterMk cId="1011664726" sldId="2147483678"/>
            <ac:picMk id="6" creationId="{3E8EDE3E-0475-4898-5B44-08C75F103112}"/>
          </ac:picMkLst>
        </pc:picChg>
        <pc:picChg chg="add">
          <ac:chgData name="Earnest-Reitmann, Amanda J." userId="659ba807-6b40-454a-9ee0-489939db273a" providerId="ADAL" clId="{CD03A406-B657-BA41-95A0-EAD41BAD3C24}" dt="2024-03-27T16:16:26.178" v="337"/>
          <ac:picMkLst>
            <pc:docMk/>
            <pc:sldMasterMk cId="1011664726" sldId="2147483678"/>
            <ac:picMk id="7" creationId="{A93300EC-5F4B-3F7D-3913-5F6F5093A147}"/>
          </ac:picMkLst>
        </pc:picChg>
        <pc:picChg chg="add del">
          <ac:chgData name="Earnest-Reitmann, Amanda J." userId="659ba807-6b40-454a-9ee0-489939db273a" providerId="ADAL" clId="{CD03A406-B657-BA41-95A0-EAD41BAD3C24}" dt="2024-03-27T16:16:43.039" v="339" actId="478"/>
          <ac:picMkLst>
            <pc:docMk/>
            <pc:sldMasterMk cId="1011664726" sldId="2147483678"/>
            <ac:picMk id="8" creationId="{B6EDD852-5F22-CBDC-5329-3792B60DBCE0}"/>
          </ac:picMkLst>
        </pc:picChg>
        <pc:picChg chg="add del">
          <ac:chgData name="Earnest-Reitmann, Amanda J." userId="659ba807-6b40-454a-9ee0-489939db273a" providerId="ADAL" clId="{CD03A406-B657-BA41-95A0-EAD41BAD3C24}" dt="2024-03-27T16:18:32.267" v="387" actId="478"/>
          <ac:picMkLst>
            <pc:docMk/>
            <pc:sldMasterMk cId="1011664726" sldId="2147483678"/>
            <ac:picMk id="9" creationId="{89363C08-5832-E94D-9314-2E2054CA158D}"/>
          </ac:picMkLst>
        </pc:picChg>
        <pc:picChg chg="add del mod modCrop">
          <ac:chgData name="Earnest-Reitmann, Amanda J." userId="659ba807-6b40-454a-9ee0-489939db273a" providerId="ADAL" clId="{CD03A406-B657-BA41-95A0-EAD41BAD3C24}" dt="2024-03-27T16:18:50.642" v="390" actId="732"/>
          <ac:picMkLst>
            <pc:docMk/>
            <pc:sldMasterMk cId="1011664726" sldId="2147483678"/>
            <ac:picMk id="10" creationId="{8CE53EB9-0F23-D745-42CE-BF3868ACD603}"/>
          </ac:picMkLst>
        </pc:picChg>
        <pc:picChg chg="add mod">
          <ac:chgData name="Earnest-Reitmann, Amanda J." userId="659ba807-6b40-454a-9ee0-489939db273a" providerId="ADAL" clId="{CD03A406-B657-BA41-95A0-EAD41BAD3C24}" dt="2024-03-27T16:18:05.229" v="370"/>
          <ac:picMkLst>
            <pc:docMk/>
            <pc:sldMasterMk cId="1011664726" sldId="2147483678"/>
            <ac:picMk id="11" creationId="{8BD55678-749B-5BED-312A-ABF69255F000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7:57:49.314" v="413" actId="18131"/>
        <pc:sldMasterMkLst>
          <pc:docMk/>
          <pc:sldMasterMk cId="2790541848" sldId="2147483682"/>
        </pc:sldMasterMkLst>
        <pc:spChg chg="add mod">
          <ac:chgData name="Earnest-Reitmann, Amanda J." userId="659ba807-6b40-454a-9ee0-489939db273a" providerId="ADAL" clId="{CD03A406-B657-BA41-95A0-EAD41BAD3C24}" dt="2024-03-27T15:27:46.177" v="158"/>
          <ac:spMkLst>
            <pc:docMk/>
            <pc:sldMasterMk cId="2790541848" sldId="2147483682"/>
            <ac:spMk id="2" creationId="{9BEB0BB2-E3DB-3F15-A39B-D5C36C54CC4D}"/>
          </ac:spMkLst>
        </pc:spChg>
        <pc:picChg chg="add mod">
          <ac:chgData name="Earnest-Reitmann, Amanda J." userId="659ba807-6b40-454a-9ee0-489939db273a" providerId="ADAL" clId="{CD03A406-B657-BA41-95A0-EAD41BAD3C24}" dt="2024-03-27T15:27:46.177" v="158"/>
          <ac:picMkLst>
            <pc:docMk/>
            <pc:sldMasterMk cId="2790541848" sldId="2147483682"/>
            <ac:picMk id="3" creationId="{EA371A2D-E69B-A277-7140-E337C98AE1EC}"/>
          </ac:picMkLst>
        </pc:picChg>
        <pc:picChg chg="add mod">
          <ac:chgData name="Earnest-Reitmann, Amanda J." userId="659ba807-6b40-454a-9ee0-489939db273a" providerId="ADAL" clId="{CD03A406-B657-BA41-95A0-EAD41BAD3C24}" dt="2024-03-27T15:27:46.177" v="158"/>
          <ac:picMkLst>
            <pc:docMk/>
            <pc:sldMasterMk cId="2790541848" sldId="2147483682"/>
            <ac:picMk id="4" creationId="{B6183011-1D13-DB74-CBFE-4C1DEAE44A47}"/>
          </ac:picMkLst>
        </pc:picChg>
        <pc:picChg chg="add mod modCrop">
          <ac:chgData name="Earnest-Reitmann, Amanda J." userId="659ba807-6b40-454a-9ee0-489939db273a" providerId="ADAL" clId="{CD03A406-B657-BA41-95A0-EAD41BAD3C24}" dt="2024-03-27T17:57:49.314" v="413" actId="18131"/>
          <ac:picMkLst>
            <pc:docMk/>
            <pc:sldMasterMk cId="2790541848" sldId="2147483682"/>
            <ac:picMk id="6" creationId="{F796B6F3-D5E2-C2EE-9E37-A3F44FEBE792}"/>
          </ac:picMkLst>
        </pc:picChg>
        <pc:picChg chg="del">
          <ac:chgData name="Earnest-Reitmann, Amanda J." userId="659ba807-6b40-454a-9ee0-489939db273a" providerId="ADAL" clId="{CD03A406-B657-BA41-95A0-EAD41BAD3C24}" dt="2024-03-27T17:13:12.776" v="392" actId="478"/>
          <ac:picMkLst>
            <pc:docMk/>
            <pc:sldMasterMk cId="2790541848" sldId="2147483682"/>
            <ac:picMk id="9" creationId="{9818B8E3-4674-A347-9DC4-DBF0F0A66E7F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5:24:58.754" v="129" actId="207"/>
        <pc:sldMasterMkLst>
          <pc:docMk/>
          <pc:sldMasterMk cId="3644786717" sldId="2147483685"/>
        </pc:sldMasterMkLst>
        <pc:spChg chg="add del mod">
          <ac:chgData name="Earnest-Reitmann, Amanda J." userId="659ba807-6b40-454a-9ee0-489939db273a" providerId="ADAL" clId="{CD03A406-B657-BA41-95A0-EAD41BAD3C24}" dt="2024-03-27T15:24:58.754" v="129" actId="207"/>
          <ac:spMkLst>
            <pc:docMk/>
            <pc:sldMasterMk cId="3644786717" sldId="2147483685"/>
            <ac:spMk id="2" creationId="{093B2884-69FE-28D0-AA19-FE76F2657D9D}"/>
          </ac:spMkLst>
        </pc:spChg>
        <pc:picChg chg="add del mod">
          <ac:chgData name="Earnest-Reitmann, Amanda J." userId="659ba807-6b40-454a-9ee0-489939db273a" providerId="ADAL" clId="{CD03A406-B657-BA41-95A0-EAD41BAD3C24}" dt="2024-03-27T15:24:27.824" v="122" actId="478"/>
          <ac:picMkLst>
            <pc:docMk/>
            <pc:sldMasterMk cId="3644786717" sldId="2147483685"/>
            <ac:picMk id="3" creationId="{02BE11EE-12EC-F4FD-E914-E297A89EB18F}"/>
          </ac:picMkLst>
        </pc:picChg>
        <pc:picChg chg="add del mod">
          <ac:chgData name="Earnest-Reitmann, Amanda J." userId="659ba807-6b40-454a-9ee0-489939db273a" providerId="ADAL" clId="{CD03A406-B657-BA41-95A0-EAD41BAD3C24}" dt="2024-03-27T15:24:34.381" v="125" actId="478"/>
          <ac:picMkLst>
            <pc:docMk/>
            <pc:sldMasterMk cId="3644786717" sldId="2147483685"/>
            <ac:picMk id="4" creationId="{7F2C4967-E63E-C6D7-EF97-95086D6CA450}"/>
          </ac:picMkLst>
        </pc:picChg>
        <pc:picChg chg="del">
          <ac:chgData name="Earnest-Reitmann, Amanda J." userId="659ba807-6b40-454a-9ee0-489939db273a" providerId="ADAL" clId="{CD03A406-B657-BA41-95A0-EAD41BAD3C24}" dt="2024-03-27T15:24:48.728" v="128" actId="478"/>
          <ac:picMkLst>
            <pc:docMk/>
            <pc:sldMasterMk cId="3644786717" sldId="2147483685"/>
            <ac:picMk id="9" creationId="{8B36530E-C695-2C44-9F92-259B01868F5D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5:24:17.858" v="120" actId="207"/>
        <pc:sldMasterMkLst>
          <pc:docMk/>
          <pc:sldMasterMk cId="1970876508" sldId="2147483697"/>
        </pc:sldMasterMkLst>
        <pc:spChg chg="add mod">
          <ac:chgData name="Earnest-Reitmann, Amanda J." userId="659ba807-6b40-454a-9ee0-489939db273a" providerId="ADAL" clId="{CD03A406-B657-BA41-95A0-EAD41BAD3C24}" dt="2024-03-27T15:22:17.159" v="81"/>
          <ac:spMkLst>
            <pc:docMk/>
            <pc:sldMasterMk cId="1970876508" sldId="2147483697"/>
            <ac:spMk id="2" creationId="{E041F6A2-906F-706C-8ACD-B28386D2A99E}"/>
          </ac:spMkLst>
        </pc:spChg>
        <pc:spChg chg="add mod">
          <ac:chgData name="Earnest-Reitmann, Amanda J." userId="659ba807-6b40-454a-9ee0-489939db273a" providerId="ADAL" clId="{CD03A406-B657-BA41-95A0-EAD41BAD3C24}" dt="2024-03-27T15:24:17.858" v="120" actId="207"/>
          <ac:spMkLst>
            <pc:docMk/>
            <pc:sldMasterMk cId="1970876508" sldId="2147483697"/>
            <ac:spMk id="4" creationId="{60CC4253-5EA4-2DE4-D822-DBE80ECA3598}"/>
          </ac:spMkLst>
        </pc:spChg>
        <pc:picChg chg="add mod">
          <ac:chgData name="Earnest-Reitmann, Amanda J." userId="659ba807-6b40-454a-9ee0-489939db273a" providerId="ADAL" clId="{CD03A406-B657-BA41-95A0-EAD41BAD3C24}" dt="2024-03-27T15:22:17.159" v="81"/>
          <ac:picMkLst>
            <pc:docMk/>
            <pc:sldMasterMk cId="1970876508" sldId="2147483697"/>
            <ac:picMk id="3" creationId="{B9DC2A6A-83F7-1C46-4CA1-BE31F748C558}"/>
          </ac:picMkLst>
        </pc:picChg>
        <pc:picChg chg="add mod">
          <ac:chgData name="Earnest-Reitmann, Amanda J." userId="659ba807-6b40-454a-9ee0-489939db273a" providerId="ADAL" clId="{CD03A406-B657-BA41-95A0-EAD41BAD3C24}" dt="2024-03-27T15:24:02.097" v="118" actId="1076"/>
          <ac:picMkLst>
            <pc:docMk/>
            <pc:sldMasterMk cId="1970876508" sldId="2147483697"/>
            <ac:picMk id="5" creationId="{3EF0E0A7-06C7-D5A3-969E-CF0D2C2DA60B}"/>
          </ac:picMkLst>
        </pc:picChg>
        <pc:picChg chg="add mod">
          <ac:chgData name="Earnest-Reitmann, Amanda J." userId="659ba807-6b40-454a-9ee0-489939db273a" providerId="ADAL" clId="{CD03A406-B657-BA41-95A0-EAD41BAD3C24}" dt="2024-03-27T15:24:02.168" v="119" actId="1035"/>
          <ac:picMkLst>
            <pc:docMk/>
            <pc:sldMasterMk cId="1970876508" sldId="2147483697"/>
            <ac:picMk id="7" creationId="{3F5967DF-49A0-989D-6161-3FA5B631AAD2}"/>
          </ac:picMkLst>
        </pc:picChg>
        <pc:picChg chg="add del mod">
          <ac:chgData name="Earnest-Reitmann, Amanda J." userId="659ba807-6b40-454a-9ee0-489939db273a" providerId="ADAL" clId="{CD03A406-B657-BA41-95A0-EAD41BAD3C24}" dt="2024-03-27T15:24:01.856" v="117" actId="478"/>
          <ac:picMkLst>
            <pc:docMk/>
            <pc:sldMasterMk cId="1970876508" sldId="2147483697"/>
            <ac:picMk id="11" creationId="{0CF186C6-9C93-C04D-87CC-2877C61E6594}"/>
          </ac:picMkLst>
        </pc:picChg>
      </pc:sldMasterChg>
      <pc:sldMasterChg chg="addSp delSp modSp mod">
        <pc:chgData name="Earnest-Reitmann, Amanda J." userId="659ba807-6b40-454a-9ee0-489939db273a" providerId="ADAL" clId="{CD03A406-B657-BA41-95A0-EAD41BAD3C24}" dt="2024-03-27T15:21:22.486" v="80" actId="478"/>
        <pc:sldMasterMkLst>
          <pc:docMk/>
          <pc:sldMasterMk cId="3856286213" sldId="2147483709"/>
        </pc:sldMasterMkLst>
        <pc:spChg chg="add mod">
          <ac:chgData name="Earnest-Reitmann, Amanda J." userId="659ba807-6b40-454a-9ee0-489939db273a" providerId="ADAL" clId="{CD03A406-B657-BA41-95A0-EAD41BAD3C24}" dt="2024-03-27T15:21:20.167" v="79" actId="207"/>
          <ac:spMkLst>
            <pc:docMk/>
            <pc:sldMasterMk cId="3856286213" sldId="2147483709"/>
            <ac:spMk id="2" creationId="{8758DAB6-B128-357B-53F0-94EC127933BD}"/>
          </ac:spMkLst>
        </pc:spChg>
        <pc:picChg chg="add mod">
          <ac:chgData name="Earnest-Reitmann, Amanda J." userId="659ba807-6b40-454a-9ee0-489939db273a" providerId="ADAL" clId="{CD03A406-B657-BA41-95A0-EAD41BAD3C24}" dt="2024-03-27T15:20:49.526" v="65" actId="167"/>
          <ac:picMkLst>
            <pc:docMk/>
            <pc:sldMasterMk cId="3856286213" sldId="2147483709"/>
            <ac:picMk id="3" creationId="{F7D12A83-E5A8-56EB-70BB-24F22BB75519}"/>
          </ac:picMkLst>
        </pc:picChg>
        <pc:picChg chg="add del mod">
          <ac:chgData name="Earnest-Reitmann, Amanda J." userId="659ba807-6b40-454a-9ee0-489939db273a" providerId="ADAL" clId="{CD03A406-B657-BA41-95A0-EAD41BAD3C24}" dt="2024-03-27T15:20:58.429" v="76" actId="21"/>
          <ac:picMkLst>
            <pc:docMk/>
            <pc:sldMasterMk cId="3856286213" sldId="2147483709"/>
            <ac:picMk id="4" creationId="{C180E58B-9AE7-F547-5848-13DCB1B5B286}"/>
          </ac:picMkLst>
        </pc:picChg>
        <pc:picChg chg="add mod">
          <ac:chgData name="Earnest-Reitmann, Amanda J." userId="659ba807-6b40-454a-9ee0-489939db273a" providerId="ADAL" clId="{CD03A406-B657-BA41-95A0-EAD41BAD3C24}" dt="2024-03-27T15:21:08.121" v="78"/>
          <ac:picMkLst>
            <pc:docMk/>
            <pc:sldMasterMk cId="3856286213" sldId="2147483709"/>
            <ac:picMk id="5" creationId="{02AD03BC-527E-D423-7026-84C67047E23D}"/>
          </ac:picMkLst>
        </pc:picChg>
        <pc:picChg chg="del mod">
          <ac:chgData name="Earnest-Reitmann, Amanda J." userId="659ba807-6b40-454a-9ee0-489939db273a" providerId="ADAL" clId="{CD03A406-B657-BA41-95A0-EAD41BAD3C24}" dt="2024-03-27T15:21:22.486" v="80" actId="478"/>
          <ac:picMkLst>
            <pc:docMk/>
            <pc:sldMasterMk cId="3856286213" sldId="2147483709"/>
            <ac:picMk id="9" creationId="{9818B8E3-4674-A347-9DC4-DBF0F0A66E7F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01142-A922-824D-AD87-6E256A2E82A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0328-B2AA-BB46-8265-A51445C1A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0328-B2AA-BB46-8265-A51445C1A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7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6282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311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1380" y="564945"/>
            <a:ext cx="2339436" cy="14380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1380" y="2102955"/>
            <a:ext cx="2339436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FAF53C-0ECE-27A4-4F80-84BA9D5C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91968D-35BB-42D9-BABE-4BB683DF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756F16-815A-FD20-A69D-56A7A11A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6935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C91878C-CD5E-0CCC-5B32-81A46F9FE4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66114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68425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43255" y="564945"/>
            <a:ext cx="2339436" cy="15831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2184FE-A199-888D-5C4D-E464A9B8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BD200-4D22-4D70-357D-C8638431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058B70-4D20-F1DB-91AC-D884A30C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6935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116BF79-623F-838C-6018-D7F901CF54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66113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6714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BA675C-D3D3-9B25-E20D-4EC3E44A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7AA3D5-C5F1-070E-6D78-F0AF20EB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CD6E54-C7BF-BDE4-87B8-F28402E0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6935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221E6ED-E5DF-5B59-D4C3-C14F659340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66114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9023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35829" y="564945"/>
            <a:ext cx="5089630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829" y="1819927"/>
            <a:ext cx="508963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B8CCD7-6924-839D-E10B-A67842FA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F040A1-C532-5224-D43F-C369C7DE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0EAA9E-8218-AAB2-A3A0-E41C0E82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87BCD9D-56C9-7313-81FB-F24BE069BA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183" y="175"/>
            <a:ext cx="2634255" cy="514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5846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43086" y="1116203"/>
            <a:ext cx="5082373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47BA12-E992-081D-6BC5-693A8922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22C3DE-F690-10FF-B14D-14DBEEC8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A3CFF0-EFC5-5BF6-DEDF-B1618858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F084222-91B3-6959-6AC5-1BA175437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183" y="175"/>
            <a:ext cx="2634255" cy="514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351827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150743-5BCA-E32C-5C28-995D609A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EF70E0-2409-8EEE-BF5D-3078D009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4398A2-C78E-5443-DBD7-3F9DDE24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5117208-55EC-AAC7-E7E4-1300620E0C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183" y="175"/>
            <a:ext cx="2634255" cy="514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16038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89784"/>
            <a:ext cx="5562600" cy="6693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46BB6C4-D660-1723-E284-51400FB90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33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0C68095-C99A-59AD-4B3F-136A2A70FF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33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1D0E21-ACE7-00FF-BFA7-530DD01F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59659A-749A-2ECD-FFC7-3347C103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2C4624-3141-DD10-4167-86339D1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62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5664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249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07"/>
            <a:ext cx="8229600" cy="30264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35714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1F9405-8B04-EFBE-23C8-71A97266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F7D51A-4EF9-6237-A7D9-F35F7AF9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01E918-D4A6-6F18-6001-21356968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6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462772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5652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905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7708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44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4032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2428"/>
            <a:ext cx="4040188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4032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2428"/>
            <a:ext cx="4041775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820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86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886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3401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0122"/>
            <a:ext cx="5111750" cy="37881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8036"/>
            <a:ext cx="3008313" cy="264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927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937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5432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41652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7147"/>
            <a:ext cx="8229600" cy="303096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50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6727"/>
            <a:ext cx="2057400" cy="404138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6727"/>
            <a:ext cx="6019800" cy="404138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14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96AA33-7AA7-4656-48A6-13AF97DC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7C936D-5424-72C2-2F38-35164BDA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66BBF-F6D5-3D93-1F2B-90D1BD20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68"/>
            <a:ext cx="8229600" cy="27873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7003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79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963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988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2658"/>
            <a:ext cx="4040188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028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82658"/>
            <a:ext cx="4041775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2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7830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551"/>
            <a:ext cx="5111750" cy="400207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2465"/>
            <a:ext cx="3008313" cy="2854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3759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9769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2646"/>
            <a:ext cx="5486400" cy="59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4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04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3214"/>
            <a:ext cx="8229600" cy="31410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311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105"/>
            <a:ext cx="2057400" cy="413120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105"/>
            <a:ext cx="6019800" cy="41312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6138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296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EB5B1F-B603-AA59-D920-71932D34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15F8A0-4DA8-96B0-6FD9-527F49F1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28013E-7CF3-5156-20D6-4CCEC2A9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59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BC66057-9998-FB4F-E27E-0F22DE97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62B9E5-9F5D-5B90-3029-1283FA64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BED7B3-386B-C983-F8A6-6FB8BFA8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A815B9-FF99-7C2E-E807-A09C9731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B3973-EBF0-BD0B-F2D2-D926CAD9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04B1C8-6007-A74E-9365-8C32661D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A1771F-02E0-0BCB-5810-94CC5E47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A4CBE3-5388-D57B-CA1F-8C8030AA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0FEF06-F5C0-1B8D-EB7E-49A069A9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2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6887"/>
            <a:ext cx="8229599" cy="85725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99E945-8D81-22A9-959F-271C7A8B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95187B-A943-E7E1-D1C0-92A79B87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03AABA-39D0-FB7C-55EA-9AEC4A56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1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C1F9F1-3BCF-6FD2-ACB1-4A54FBF0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DC752-6F16-BE6A-D5B7-AD7535A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7843E-6065-30FA-1E15-8AB9938F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8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9B25DF-99AC-2547-4DF7-2DCFF220107E}"/>
              </a:ext>
            </a:extLst>
          </p:cNvPr>
          <p:cNvSpPr/>
          <p:nvPr userDrawn="1"/>
        </p:nvSpPr>
        <p:spPr>
          <a:xfrm>
            <a:off x="0" y="-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C1DD8-CB3E-D5B9-8573-F591CACDFC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2686" y="3787456"/>
            <a:ext cx="1978628" cy="9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09F55-3911-538D-6B8B-3471AD7B8364}"/>
              </a:ext>
            </a:extLst>
          </p:cNvPr>
          <p:cNvSpPr/>
          <p:nvPr userDrawn="1"/>
        </p:nvSpPr>
        <p:spPr>
          <a:xfrm>
            <a:off x="0" y="-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4971-A596-24B6-B0CB-B8785D87A5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2686" y="394977"/>
            <a:ext cx="1978628" cy="9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D8B00-B92F-98D3-5A68-050180315E86}"/>
              </a:ext>
            </a:extLst>
          </p:cNvPr>
          <p:cNvSpPr/>
          <p:nvPr userDrawn="1"/>
        </p:nvSpPr>
        <p:spPr>
          <a:xfrm>
            <a:off x="0" y="0"/>
            <a:ext cx="9144000" cy="3410632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C4C1A-247E-320C-3022-BF90EE99BE5F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4520045" y="-1200150"/>
            <a:ext cx="103910" cy="9144000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F72FC0-1C4B-A715-2C85-36C1CBBFE2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1911" y="3813573"/>
            <a:ext cx="1940429" cy="9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119DD4-135B-1221-6368-65B3AD3D6F83}"/>
              </a:ext>
            </a:extLst>
          </p:cNvPr>
          <p:cNvSpPr/>
          <p:nvPr userDrawn="1"/>
        </p:nvSpPr>
        <p:spPr>
          <a:xfrm>
            <a:off x="6465729" y="-1"/>
            <a:ext cx="2678271" cy="5143499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76F54-62D0-0EE7-D82C-4F3167A468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15551" y="3787455"/>
            <a:ext cx="1978628" cy="9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2A4B40-A4C1-8385-0F89-EC24E2C34D31}"/>
              </a:ext>
            </a:extLst>
          </p:cNvPr>
          <p:cNvSpPr/>
          <p:nvPr userDrawn="1"/>
        </p:nvSpPr>
        <p:spPr>
          <a:xfrm>
            <a:off x="0" y="-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5256B-4C14-8B33-752B-6E269B622B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68007" y="3787455"/>
            <a:ext cx="1978628" cy="9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8DAB6-B128-357B-53F0-94EC127933BD}"/>
              </a:ext>
            </a:extLst>
          </p:cNvPr>
          <p:cNvSpPr/>
          <p:nvPr userDrawn="1"/>
        </p:nvSpPr>
        <p:spPr>
          <a:xfrm>
            <a:off x="0" y="3423806"/>
            <a:ext cx="9144000" cy="1719694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12A83-E5A8-56EB-70BB-24F22BB7551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4520045" y="-1200150"/>
            <a:ext cx="103910" cy="914400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D03BC-527E-D423-7026-84C67047E2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85595" y="3787234"/>
            <a:ext cx="1978628" cy="9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C4253-5EA4-2DE4-D822-DBE80ECA3598}"/>
              </a:ext>
            </a:extLst>
          </p:cNvPr>
          <p:cNvSpPr/>
          <p:nvPr userDrawn="1"/>
        </p:nvSpPr>
        <p:spPr>
          <a:xfrm>
            <a:off x="0" y="0"/>
            <a:ext cx="9144000" cy="548640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0E0A7-06C7-D5A3-969E-CF0D2C2DA60B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4553712" y="-4005609"/>
            <a:ext cx="36576" cy="914400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967DF-49A0-989D-6161-3FA5B631AA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552" y="185065"/>
            <a:ext cx="3154409" cy="2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B2884-69FE-28D0-AA19-FE76F2657D9D}"/>
              </a:ext>
            </a:extLst>
          </p:cNvPr>
          <p:cNvSpPr/>
          <p:nvPr userDrawn="1"/>
        </p:nvSpPr>
        <p:spPr>
          <a:xfrm>
            <a:off x="0" y="4601210"/>
            <a:ext cx="9144000" cy="548640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C4967-E63E-C6D7-EF97-95086D6CA4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8552" y="4786275"/>
            <a:ext cx="3154409" cy="2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F4B7-70D9-2C44-8FC4-AEAB78AC8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Wright State </a:t>
            </a:r>
            <a:br>
              <a:rPr lang="en-US" dirty="0"/>
            </a:br>
            <a:r>
              <a:rPr lang="en-US" dirty="0"/>
              <a:t>PowerPoint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6158B-2299-F04D-9BCA-FDE8616B4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use this template to create presentations using the Wright State Brand</a:t>
            </a:r>
          </a:p>
        </p:txBody>
      </p:sp>
    </p:spTree>
    <p:extLst>
      <p:ext uri="{BB962C8B-B14F-4D97-AF65-F5344CB8AC3E}">
        <p14:creationId xmlns:p14="http://schemas.microsoft.com/office/powerpoint/2010/main" val="424542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8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3FCB-1FDD-8943-9AB5-AF65CDE73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E9746-21B8-654C-B41A-B189EFA38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BBD1-C126-7749-96CB-02B8B9958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9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58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876D-5F57-BB4B-A754-CBE4A135C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BB950-29B0-7B45-B04C-1FA306DAF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9592-C40C-2644-BE8E-650DF07D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0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3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1BD87-0170-0109-B8FC-1216DB6E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6D733F-A9AC-4554-7830-A09B8DDE0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a photo example.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179FC04-5F14-313E-49FE-0216DEB774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937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ADFA2E-1D86-85B4-FE11-C4B7EB742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DA60A59-1EB6-98E6-04CB-8608478C7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5501A4-1090-1526-D056-4DF8BE469D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5862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CFEC-5301-B800-3EF7-5D25A1D6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7564-047D-D8B5-F442-11EF868E6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158A3-2296-2EA2-860F-0F1A6636B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8074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DE6A-0DFB-BB4D-9A06-0C6DD8A8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template includes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E4690AB-8031-404F-928B-DE72D6F461FE}"/>
              </a:ext>
            </a:extLst>
          </p:cNvPr>
          <p:cNvSpPr txBox="1">
            <a:spLocks/>
          </p:cNvSpPr>
          <p:nvPr/>
        </p:nvSpPr>
        <p:spPr>
          <a:xfrm>
            <a:off x="457200" y="1400943"/>
            <a:ext cx="4040188" cy="63976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7 Cover Designs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3E74AC6-EE23-4A40-805B-92CD64014E68}"/>
              </a:ext>
            </a:extLst>
          </p:cNvPr>
          <p:cNvSpPr txBox="1">
            <a:spLocks/>
          </p:cNvSpPr>
          <p:nvPr/>
        </p:nvSpPr>
        <p:spPr>
          <a:xfrm>
            <a:off x="5187465" y="1400943"/>
            <a:ext cx="4041775" cy="63976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2 Inside Slide Designs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898FF-7079-8317-51EC-FEAB1B5D1C4B}"/>
              </a:ext>
            </a:extLst>
          </p:cNvPr>
          <p:cNvSpPr txBox="1"/>
          <p:nvPr/>
        </p:nvSpPr>
        <p:spPr>
          <a:xfrm>
            <a:off x="766733" y="4606036"/>
            <a:ext cx="410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These cover designs have the option of adding a photo.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922A4F-BFA1-FF09-9BEB-4114C5E177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488" y="3722590"/>
            <a:ext cx="1353312" cy="7615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82685-DB7A-D0B1-D9EF-94A8E53050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979" y="1955666"/>
            <a:ext cx="1353312" cy="7601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73495E-5767-2641-B8D7-71BED1868E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111" y="1945066"/>
            <a:ext cx="1353312" cy="7604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CD7DEF-3DA6-8F3D-62FB-9829FE4F00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47" y="1955976"/>
            <a:ext cx="1353312" cy="7588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16B971-0EA1-1727-11FC-98D4714056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470" y="2838078"/>
            <a:ext cx="1353312" cy="761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B61202-3BB1-C608-53B1-7A8FA23557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488" y="2838354"/>
            <a:ext cx="1353312" cy="7588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C37BA1-2AA7-ED45-8814-79D33EA41B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458" y="1945066"/>
            <a:ext cx="1353312" cy="7601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8D8644-F8A3-F08A-7C24-34D5A8EB13E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879" y="1944386"/>
            <a:ext cx="1353312" cy="7615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AF14F18-762C-8D84-25F9-DA0ADFB45330}"/>
              </a:ext>
            </a:extLst>
          </p:cNvPr>
          <p:cNvGrpSpPr/>
          <p:nvPr/>
        </p:nvGrpSpPr>
        <p:grpSpPr>
          <a:xfrm>
            <a:off x="2070470" y="3723079"/>
            <a:ext cx="1353312" cy="761021"/>
            <a:chOff x="2070470" y="3723079"/>
            <a:chExt cx="1353312" cy="7610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5D3797-5CB2-A89E-B44E-252CDB6B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0470" y="3723079"/>
              <a:ext cx="1353312" cy="76102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A57C52-3D04-F07B-E699-463618EE9871}"/>
                </a:ext>
              </a:extLst>
            </p:cNvPr>
            <p:cNvSpPr/>
            <p:nvPr/>
          </p:nvSpPr>
          <p:spPr>
            <a:xfrm>
              <a:off x="2155826" y="3724712"/>
              <a:ext cx="393700" cy="758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DC88E-52CD-FB2C-C865-D3AA27D8F1AD}"/>
                </a:ext>
              </a:extLst>
            </p:cNvPr>
            <p:cNvSpPr txBox="1"/>
            <p:nvPr/>
          </p:nvSpPr>
          <p:spPr>
            <a:xfrm>
              <a:off x="2111375" y="3939220"/>
              <a:ext cx="479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the picture icon to add photo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0213CAB-492A-8A06-16E2-2714D693F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452" y="2838078"/>
            <a:ext cx="1349153" cy="75889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13D0865-517F-F336-610F-6153732DE539}"/>
              </a:ext>
            </a:extLst>
          </p:cNvPr>
          <p:cNvGrpSpPr/>
          <p:nvPr/>
        </p:nvGrpSpPr>
        <p:grpSpPr>
          <a:xfrm>
            <a:off x="550847" y="3723934"/>
            <a:ext cx="1364908" cy="759677"/>
            <a:chOff x="550847" y="3723934"/>
            <a:chExt cx="1364908" cy="7596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0187F1-83C2-1134-E484-A68A57717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602" y="3724712"/>
              <a:ext cx="1349153" cy="75889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96FEB5-B847-CF37-BCC5-3AEDD75588D8}"/>
                </a:ext>
              </a:extLst>
            </p:cNvPr>
            <p:cNvSpPr/>
            <p:nvPr/>
          </p:nvSpPr>
          <p:spPr>
            <a:xfrm>
              <a:off x="566602" y="3723934"/>
              <a:ext cx="953440" cy="758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CBCD89-4E22-920B-5103-6F902D939711}"/>
                </a:ext>
              </a:extLst>
            </p:cNvPr>
            <p:cNvSpPr txBox="1"/>
            <p:nvPr/>
          </p:nvSpPr>
          <p:spPr>
            <a:xfrm>
              <a:off x="550847" y="4026401"/>
              <a:ext cx="106728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the picture icon to add photo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67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0A2258-F467-B1F0-9417-B55F4C298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1132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12708-AAC7-3A18-BE1A-EA9E9CB0C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A3F1-E84C-22FC-35C2-E2FE4623E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a photo example.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2677A4-EC2E-9EA2-D2B4-B6D9CC51B6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83" y="175"/>
            <a:ext cx="2634255" cy="5143324"/>
          </a:xfrm>
        </p:spPr>
      </p:pic>
    </p:spTree>
    <p:extLst>
      <p:ext uri="{BB962C8B-B14F-4D97-AF65-F5344CB8AC3E}">
        <p14:creationId xmlns:p14="http://schemas.microsoft.com/office/powerpoint/2010/main" val="317814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B2F2-3DF2-CCAB-D940-4D6CE9597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8CB82-887F-595F-870B-CC34A07EF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DBFEAD-F8E6-0CB6-05AF-5C752A2D1B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9884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8294-EE57-1449-9623-3B51B0693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BD333-A3AF-4790-A633-6AEAC48A8F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7195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013E8F-3993-CA90-62A8-6982ADF499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98158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7BC7-600C-F173-AD04-BE3A25EB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7754-65BC-1E44-DC25-8B58287AA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a photo example.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0A91789-1D96-9E71-DFE6-FFCFE6681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334578"/>
          </a:xfrm>
        </p:spPr>
      </p:pic>
    </p:spTree>
    <p:extLst>
      <p:ext uri="{BB962C8B-B14F-4D97-AF65-F5344CB8AC3E}">
        <p14:creationId xmlns:p14="http://schemas.microsoft.com/office/powerpoint/2010/main" val="1994856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72F1-9325-E0E6-4132-D11300911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6354F-4EC8-B71B-A618-88D7ABB58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2147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4CF2F6-1C92-29BF-E2CD-399F120B73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90164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6EB0-3119-2745-BA60-43431C99B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393FF-0814-674D-9D9C-2C9F24F85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1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881C-1AD8-8A43-BDB0-0DA06B67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70DF-D5E1-B54E-846B-76EB495A5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1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7964-2778-8F44-826A-AAF0FA9B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a slide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8D75-D065-7446-991D-EFA5E73A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600"/>
            <a:ext cx="8229600" cy="3026464"/>
          </a:xfrm>
        </p:spPr>
        <p:txBody>
          <a:bodyPr/>
          <a:lstStyle/>
          <a:p>
            <a:r>
              <a:rPr lang="en-US" dirty="0"/>
              <a:t>Click on the right arrow beside the </a:t>
            </a:r>
            <a:br>
              <a:rPr lang="en-US" dirty="0"/>
            </a:br>
            <a:r>
              <a:rPr lang="en-US" dirty="0"/>
              <a:t>New Slide option at the top left</a:t>
            </a:r>
          </a:p>
        </p:txBody>
      </p:sp>
      <p:pic>
        <p:nvPicPr>
          <p:cNvPr id="4" name="Picture 3" descr="Screen Shot 2016-10-05 at 10.42.58 AM.png">
            <a:extLst>
              <a:ext uri="{FF2B5EF4-FFF2-40B4-BE49-F238E27FC236}">
                <a16:creationId xmlns:a16="http://schemas.microsoft.com/office/drawing/2014/main" id="{642E1E1C-C573-7D49-B2B4-13647F2FB3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16" y="2380336"/>
            <a:ext cx="7168738" cy="5450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3810EB-59BE-DF42-BDCE-76B91241DE3F}"/>
              </a:ext>
            </a:extLst>
          </p:cNvPr>
          <p:cNvSpPr/>
          <p:nvPr/>
        </p:nvSpPr>
        <p:spPr>
          <a:xfrm>
            <a:off x="457200" y="2494080"/>
            <a:ext cx="514851" cy="5409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10-05 at 10.42.58 AM copy.png">
            <a:extLst>
              <a:ext uri="{FF2B5EF4-FFF2-40B4-BE49-F238E27FC236}">
                <a16:creationId xmlns:a16="http://schemas.microsoft.com/office/drawing/2014/main" id="{7033AC80-437D-7145-B27F-D5E85CB67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15" y="3193804"/>
            <a:ext cx="701555" cy="10757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B416FA-8A55-CA4B-A0C4-F4577210273D}"/>
              </a:ext>
            </a:extLst>
          </p:cNvPr>
          <p:cNvSpPr/>
          <p:nvPr/>
        </p:nvSpPr>
        <p:spPr>
          <a:xfrm>
            <a:off x="993464" y="3654485"/>
            <a:ext cx="291640" cy="3064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6-10-05 at 10.49.47 AM.png">
            <a:extLst>
              <a:ext uri="{FF2B5EF4-FFF2-40B4-BE49-F238E27FC236}">
                <a16:creationId xmlns:a16="http://schemas.microsoft.com/office/drawing/2014/main" id="{FCE05FB5-38B1-E341-BBE7-8CF504F046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185" y="3193804"/>
            <a:ext cx="1508597" cy="17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70F1-D9D9-7449-8850-D9ECDF0EB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2B1C3-6B4A-D249-9CD6-0F21A5300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4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675087-066D-9548-A6DF-B9DF8A9AC2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261C-A551-194A-9EAB-A045D907D1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FFCF6B-E188-CE40-91C1-8F139AA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59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F41A8F-3DE5-DF4E-97B6-E3F080583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44FF-8B58-824D-B659-9282773A9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CA2B2-26CD-A442-8327-22F2EC505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7B5AD5-A22D-D140-8962-F400C8F112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7033E4-53B6-9E48-9A27-88D9F95C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4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30D1-510E-464E-AF4A-FC943B4E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475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3366-802C-884B-BA5A-F87091B2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E1A7A-FE45-EF4B-B3CC-14303800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92567-EFD0-5D41-BCE0-E6AFFDB52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96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8BB0-9E44-8040-88E9-EF8E4D0F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DE5F2-C13A-9E4D-ADD6-F25F18BA69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51E35-B67D-DD4B-ADB3-FE353728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5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84A6-D0EB-9744-96CF-0ED9846E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A5806-383D-6A46-8050-10DFA0F16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80B3-8DE1-E448-BC76-EF905AB9C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24F2C-34B1-174A-9F50-14AFD3643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55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4EFF-3703-0A4E-A69A-2F6C41F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58FB0-A7FF-F341-B50E-B9AB7830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7964-2778-8F44-826A-AAF0FA9B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a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8D75-D065-7446-991D-EFA5E73A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600"/>
            <a:ext cx="8229600" cy="3026464"/>
          </a:xfrm>
        </p:spPr>
        <p:txBody>
          <a:bodyPr/>
          <a:lstStyle/>
          <a:p>
            <a:r>
              <a:rPr lang="en-US" dirty="0"/>
              <a:t>If you pick a slide and want to choose another available background</a:t>
            </a:r>
          </a:p>
          <a:p>
            <a:pPr lvl="1"/>
            <a:r>
              <a:rPr lang="en-US" dirty="0"/>
              <a:t>Click on Layout at the top left</a:t>
            </a:r>
          </a:p>
        </p:txBody>
      </p:sp>
      <p:pic>
        <p:nvPicPr>
          <p:cNvPr id="4" name="Picture 3" descr="Screen Shot 2016-10-05 at 10.42.58 AM.png">
            <a:extLst>
              <a:ext uri="{FF2B5EF4-FFF2-40B4-BE49-F238E27FC236}">
                <a16:creationId xmlns:a16="http://schemas.microsoft.com/office/drawing/2014/main" id="{642E1E1C-C573-7D49-B2B4-13647F2FB3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16" y="2690301"/>
            <a:ext cx="7168738" cy="545061"/>
          </a:xfrm>
          <a:prstGeom prst="rect">
            <a:avLst/>
          </a:prstGeom>
        </p:spPr>
      </p:pic>
      <p:pic>
        <p:nvPicPr>
          <p:cNvPr id="8" name="Picture 7" descr="Screen Shot 2016-10-05 at 10.49.47 AM.png">
            <a:extLst>
              <a:ext uri="{FF2B5EF4-FFF2-40B4-BE49-F238E27FC236}">
                <a16:creationId xmlns:a16="http://schemas.microsoft.com/office/drawing/2014/main" id="{FCE05FB5-38B1-E341-BBE7-8CF504F04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16" y="3332394"/>
            <a:ext cx="1508597" cy="17215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2F9DC2-357A-8847-A2E6-463A8E61248F}"/>
              </a:ext>
            </a:extLst>
          </p:cNvPr>
          <p:cNvSpPr/>
          <p:nvPr/>
        </p:nvSpPr>
        <p:spPr>
          <a:xfrm>
            <a:off x="845976" y="2802723"/>
            <a:ext cx="559209" cy="31681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B115-AD9D-CE45-BF79-4A7DFA5EE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7169B-6332-A644-A4C7-569A89F35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2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F48A7-F3C9-1C47-985A-2EB9E61FB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27EA-D8F7-4242-9378-6E0541B4CC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0033F-E94F-B141-955F-6AF3FFC2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0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BACB1-FD1C-9D45-A106-0DAE84A8E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552A-DF34-064A-B6CC-A5DBC35AB6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B39BD-2AA5-7E43-8B28-F306DEABF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DD6416-32B2-C44B-9C87-DA55B6E960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67BB5B-9C00-9247-963F-E5CCB3C6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8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9E75-2CB5-BD44-AF7E-8710C5BE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45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43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9947-8C04-CF48-A830-2B46D9AA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B5085-F9BC-5549-A950-9DCDA642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B831-C5BC-F948-963F-3BEB36A02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2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45EC-B342-8A46-8A25-F86E101C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D95D3-5E3D-C74B-BD98-5957E664F2F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4BB2F-F2A5-F841-9144-012CD1D4E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4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EF3C-DC81-D44C-AAC2-9CB3BA60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35C38-3277-DB48-A27F-37FA6A945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8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7964-2778-8F44-826A-AAF0FA9B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8D75-D065-7446-991D-EFA5E73A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600"/>
            <a:ext cx="8229600" cy="3026464"/>
          </a:xfrm>
        </p:spPr>
        <p:txBody>
          <a:bodyPr/>
          <a:lstStyle/>
          <a:p>
            <a:r>
              <a:rPr lang="en-US" dirty="0"/>
              <a:t>Wright State colors are recommended and only for headings (not body copy)</a:t>
            </a:r>
          </a:p>
          <a:p>
            <a:r>
              <a:rPr lang="en-US" dirty="0"/>
              <a:t>Included in recent color palette in PPT</a:t>
            </a:r>
          </a:p>
          <a:p>
            <a:pPr lvl="1"/>
            <a:r>
              <a:rPr lang="en-US" b="1" dirty="0">
                <a:solidFill>
                  <a:srgbClr val="026937"/>
                </a:solidFill>
              </a:rPr>
              <a:t>Wright State Green formula</a:t>
            </a:r>
          </a:p>
          <a:p>
            <a:pPr lvl="2"/>
            <a:r>
              <a:rPr lang="en-US" dirty="0"/>
              <a:t>Red: 2; Green: 105; Blue: 55</a:t>
            </a:r>
          </a:p>
          <a:p>
            <a:pPr lvl="2"/>
            <a:r>
              <a:rPr lang="en-US" dirty="0"/>
              <a:t>HEX: 026937</a:t>
            </a:r>
          </a:p>
          <a:p>
            <a:pPr lvl="1"/>
            <a:r>
              <a:rPr lang="en-US" b="1" dirty="0">
                <a:solidFill>
                  <a:srgbClr val="CD9E52"/>
                </a:solidFill>
              </a:rPr>
              <a:t>Wright State Gold formula</a:t>
            </a:r>
          </a:p>
          <a:p>
            <a:pPr lvl="2"/>
            <a:r>
              <a:rPr lang="en-US" dirty="0"/>
              <a:t>Red: 206; Green: 160; Blue: 82</a:t>
            </a:r>
          </a:p>
          <a:p>
            <a:pPr lvl="2"/>
            <a:r>
              <a:rPr lang="en-US" dirty="0"/>
              <a:t>HEX: CEA052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13" name="Picture 12" descr="Screen Shot 2016-10-05 at 10.42.58 AM.png">
            <a:extLst>
              <a:ext uri="{FF2B5EF4-FFF2-40B4-BE49-F238E27FC236}">
                <a16:creationId xmlns:a16="http://schemas.microsoft.com/office/drawing/2014/main" id="{4AA2E062-85A7-C44A-B412-A9534FF66A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484" y="780846"/>
            <a:ext cx="5364607" cy="40788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C05DA06-3BF7-D14D-9293-780288FFCFCD}"/>
              </a:ext>
            </a:extLst>
          </p:cNvPr>
          <p:cNvSpPr/>
          <p:nvPr/>
        </p:nvSpPr>
        <p:spPr>
          <a:xfrm>
            <a:off x="4393153" y="968070"/>
            <a:ext cx="293820" cy="3087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7964-2778-8F44-826A-AAF0FA9B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 and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8D75-D065-7446-991D-EFA5E73A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600"/>
            <a:ext cx="8229600" cy="3026464"/>
          </a:xfrm>
        </p:spPr>
        <p:txBody>
          <a:bodyPr/>
          <a:lstStyle/>
          <a:p>
            <a:r>
              <a:rPr lang="en-US" dirty="0"/>
              <a:t>Arial is Wright State’s chosen font for electronic needs</a:t>
            </a:r>
          </a:p>
          <a:p>
            <a:r>
              <a:rPr lang="en-US" dirty="0"/>
              <a:t>Font size and style can be changed, </a:t>
            </a:r>
            <a:br>
              <a:rPr lang="en-US" dirty="0"/>
            </a:br>
            <a:r>
              <a:rPr lang="en-US" dirty="0"/>
              <a:t>if needed (such as bold or italics)</a:t>
            </a:r>
          </a:p>
        </p:txBody>
      </p:sp>
      <p:pic>
        <p:nvPicPr>
          <p:cNvPr id="6" name="Picture 5" descr="Screen Shot 2016-10-05 at 10.42.58 AM.png">
            <a:extLst>
              <a:ext uri="{FF2B5EF4-FFF2-40B4-BE49-F238E27FC236}">
                <a16:creationId xmlns:a16="http://schemas.microsoft.com/office/drawing/2014/main" id="{08F6632A-EDC7-4D43-9FA1-ADF02F19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55117"/>
            <a:ext cx="7786381" cy="5920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644F141-99A7-3843-AC59-FDDB14027125}"/>
              </a:ext>
            </a:extLst>
          </p:cNvPr>
          <p:cNvSpPr/>
          <p:nvPr/>
        </p:nvSpPr>
        <p:spPr>
          <a:xfrm>
            <a:off x="1253361" y="3054321"/>
            <a:ext cx="2350570" cy="5875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7964-2778-8F44-826A-AAF0FA9B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 for Cover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8D75-D065-7446-991D-EFA5E73A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600"/>
            <a:ext cx="8229600" cy="3026464"/>
          </a:xfrm>
        </p:spPr>
        <p:txBody>
          <a:bodyPr/>
          <a:lstStyle/>
          <a:p>
            <a:r>
              <a:rPr lang="en-US" dirty="0"/>
              <a:t>If you want a specific photo for your cover slide, please contact the Office of Marketing.</a:t>
            </a:r>
          </a:p>
        </p:txBody>
      </p:sp>
      <p:pic>
        <p:nvPicPr>
          <p:cNvPr id="8" name="Picture 7" descr="powerpoint-02.jpg">
            <a:extLst>
              <a:ext uri="{FF2B5EF4-FFF2-40B4-BE49-F238E27FC236}">
                <a16:creationId xmlns:a16="http://schemas.microsoft.com/office/drawing/2014/main" id="{1829DE39-ED9C-614E-ADAF-FBFADAD16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00" y="2429404"/>
            <a:ext cx="2341644" cy="1756234"/>
          </a:xfrm>
          <a:prstGeom prst="rect">
            <a:avLst/>
          </a:prstGeom>
        </p:spPr>
      </p:pic>
      <p:pic>
        <p:nvPicPr>
          <p:cNvPr id="9" name="Picture 8" descr="powerpoint-09.jpg">
            <a:extLst>
              <a:ext uri="{FF2B5EF4-FFF2-40B4-BE49-F238E27FC236}">
                <a16:creationId xmlns:a16="http://schemas.microsoft.com/office/drawing/2014/main" id="{E4286286-10A3-8C4B-B1D8-3F7A906B50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151" y="2429405"/>
            <a:ext cx="2341645" cy="1756233"/>
          </a:xfrm>
          <a:prstGeom prst="rect">
            <a:avLst/>
          </a:prstGeom>
        </p:spPr>
      </p:pic>
      <p:pic>
        <p:nvPicPr>
          <p:cNvPr id="10" name="Picture 9" descr="powerpoint-10.jpg">
            <a:extLst>
              <a:ext uri="{FF2B5EF4-FFF2-40B4-BE49-F238E27FC236}">
                <a16:creationId xmlns:a16="http://schemas.microsoft.com/office/drawing/2014/main" id="{9F599661-98DB-1649-973C-AE370607CF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816" y="2429405"/>
            <a:ext cx="2341645" cy="17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8E47-899B-EA4F-A9FE-1A8AAB25C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02E88-AD1B-7041-915A-E54A65739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0A6D-AEC2-B34B-B52E-14E78407B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911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7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7D8A546495F42B7B82C160D83A435" ma:contentTypeVersion="18" ma:contentTypeDescription="Create a new document." ma:contentTypeScope="" ma:versionID="1ff921c49d826c1d00b04fd1542b5dcf">
  <xsd:schema xmlns:xsd="http://www.w3.org/2001/XMLSchema" xmlns:xs="http://www.w3.org/2001/XMLSchema" xmlns:p="http://schemas.microsoft.com/office/2006/metadata/properties" xmlns:ns2="96aa5c27-a908-4b1d-b0d2-1d36643644c9" xmlns:ns3="fad6cddb-39d0-4f5d-bfa7-dc28ebce0352" targetNamespace="http://schemas.microsoft.com/office/2006/metadata/properties" ma:root="true" ma:fieldsID="1d9512a44e071bad7282ae0e86deb555" ns2:_="" ns3:_="">
    <xsd:import namespace="96aa5c27-a908-4b1d-b0d2-1d36643644c9"/>
    <xsd:import namespace="fad6cddb-39d0-4f5d-bfa7-dc28ebce0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a5c27-a908-4b1d-b0d2-1d3664364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4375c0-32c9-4e9c-ae3d-3dac5c8bc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6cddb-39d0-4f5d-bfa7-dc28ebce0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4cacf5-cce6-4476-ba94-ac966184c835}" ma:internalName="TaxCatchAll" ma:showField="CatchAllData" ma:web="fad6cddb-39d0-4f5d-bfa7-dc28ebce0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5AB2D-313C-4815-8B2C-0AF57CF4F0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7AFCA-BE2E-4849-91A8-D52462183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a5c27-a908-4b1d-b0d2-1d36643644c9"/>
    <ds:schemaRef ds:uri="fad6cddb-39d0-4f5d-bfa7-dc28ebce0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10198</TotalTime>
  <Words>229</Words>
  <Application>Microsoft Macintosh PowerPoint</Application>
  <PresentationFormat>On-screen Show (16:9)</PresentationFormat>
  <Paragraphs>31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7 (includes title slide and ending slide)</vt:lpstr>
      <vt:lpstr>Inside Slide Option 2 (includes different content layouts)</vt:lpstr>
      <vt:lpstr>Inside Slide Option 1 (includes different content layouts)</vt:lpstr>
      <vt:lpstr>Wright State  PowerPoint Templates</vt:lpstr>
      <vt:lpstr>What the template includes</vt:lpstr>
      <vt:lpstr>How to choose a slide design</vt:lpstr>
      <vt:lpstr>How to change a background</vt:lpstr>
      <vt:lpstr>Text Color</vt:lpstr>
      <vt:lpstr>Text Style and Size</vt:lpstr>
      <vt:lpstr>Photos for Cover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 photo example.</vt:lpstr>
      <vt:lpstr>PowerPoint Presentation</vt:lpstr>
      <vt:lpstr>PowerPoint Presentation</vt:lpstr>
      <vt:lpstr>PowerPoint Presentation</vt:lpstr>
      <vt:lpstr>This is a photo example.</vt:lpstr>
      <vt:lpstr>PowerPoint Presentation</vt:lpstr>
      <vt:lpstr>PowerPoint Presentation</vt:lpstr>
      <vt:lpstr>PowerPoint Presentation</vt:lpstr>
      <vt:lpstr>This is a photo example.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Earnest-Reitmann, Amanda J.</dc:creator>
  <cp:lastModifiedBy>Earnest-Reitmann, Amanda J.</cp:lastModifiedBy>
  <cp:revision>15</cp:revision>
  <dcterms:created xsi:type="dcterms:W3CDTF">2018-09-19T20:02:44Z</dcterms:created>
  <dcterms:modified xsi:type="dcterms:W3CDTF">2024-10-18T14:14:12Z</dcterms:modified>
</cp:coreProperties>
</file>