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1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3"/>
    <p:sldMasterId id="2147483709" r:id="rId4"/>
    <p:sldMasterId id="2147483824" r:id="rId5"/>
    <p:sldMasterId id="2147483828" r:id="rId6"/>
    <p:sldMasterId id="2147483780" r:id="rId7"/>
    <p:sldMasterId id="2147483776" r:id="rId8"/>
    <p:sldMasterId id="2147483714" r:id="rId9"/>
    <p:sldMasterId id="2147483786" r:id="rId10"/>
    <p:sldMasterId id="2147483718" r:id="rId11"/>
    <p:sldMasterId id="2147483728" r:id="rId12"/>
    <p:sldMasterId id="2147483685" r:id="rId13"/>
    <p:sldMasterId id="2147483812" r:id="rId14"/>
    <p:sldMasterId id="2147483800" r:id="rId15"/>
    <p:sldMasterId id="2147483788" r:id="rId16"/>
  </p:sldMasterIdLst>
  <p:sldIdLst>
    <p:sldId id="256" r:id="rId17"/>
    <p:sldId id="257" r:id="rId18"/>
    <p:sldId id="259" r:id="rId19"/>
    <p:sldId id="260" r:id="rId20"/>
    <p:sldId id="261" r:id="rId21"/>
    <p:sldId id="262" r:id="rId22"/>
    <p:sldId id="310" r:id="rId23"/>
    <p:sldId id="311" r:id="rId24"/>
    <p:sldId id="312" r:id="rId25"/>
    <p:sldId id="305" r:id="rId26"/>
    <p:sldId id="306" r:id="rId27"/>
    <p:sldId id="307" r:id="rId28"/>
    <p:sldId id="372" r:id="rId29"/>
    <p:sldId id="373" r:id="rId30"/>
    <p:sldId id="374" r:id="rId31"/>
    <p:sldId id="375" r:id="rId32"/>
    <p:sldId id="376" r:id="rId33"/>
    <p:sldId id="377" r:id="rId34"/>
    <p:sldId id="338" r:id="rId35"/>
    <p:sldId id="339" r:id="rId36"/>
    <p:sldId id="340" r:id="rId37"/>
    <p:sldId id="334" r:id="rId38"/>
    <p:sldId id="335" r:id="rId39"/>
    <p:sldId id="336" r:id="rId40"/>
    <p:sldId id="309" r:id="rId41"/>
    <p:sldId id="337" r:id="rId42"/>
    <p:sldId id="308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299" r:id="rId61"/>
    <p:sldId id="300" r:id="rId62"/>
    <p:sldId id="301" r:id="rId63"/>
    <p:sldId id="362" r:id="rId64"/>
    <p:sldId id="363" r:id="rId65"/>
    <p:sldId id="364" r:id="rId66"/>
    <p:sldId id="365" r:id="rId67"/>
    <p:sldId id="366" r:id="rId68"/>
    <p:sldId id="367" r:id="rId69"/>
    <p:sldId id="368" r:id="rId70"/>
    <p:sldId id="369" r:id="rId71"/>
    <p:sldId id="370" r:id="rId72"/>
    <p:sldId id="371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49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57" r:id="rId90"/>
    <p:sldId id="358" r:id="rId91"/>
    <p:sldId id="359" r:id="rId92"/>
    <p:sldId id="360" r:id="rId93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C0"/>
    <a:srgbClr val="CD9E52"/>
    <a:srgbClr val="003C70"/>
    <a:srgbClr val="026937"/>
    <a:srgbClr val="FF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39"/>
    <p:restoredTop sz="94677"/>
  </p:normalViewPr>
  <p:slideViewPr>
    <p:cSldViewPr snapToGrid="0" snapToObjects="1">
      <p:cViewPr varScale="1">
        <p:scale>
          <a:sx n="179" d="100"/>
          <a:sy n="179" d="100"/>
        </p:scale>
        <p:origin x="21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84" Type="http://schemas.openxmlformats.org/officeDocument/2006/relationships/slide" Target="slides/slide68.xml"/><Relationship Id="rId89" Type="http://schemas.openxmlformats.org/officeDocument/2006/relationships/slide" Target="slides/slide73.xml"/><Relationship Id="rId16" Type="http://schemas.openxmlformats.org/officeDocument/2006/relationships/slideMaster" Target="slideMasters/slideMaster14.xml"/><Relationship Id="rId11" Type="http://schemas.openxmlformats.org/officeDocument/2006/relationships/slideMaster" Target="slideMasters/slideMaster9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74" Type="http://schemas.openxmlformats.org/officeDocument/2006/relationships/slide" Target="slides/slide58.xml"/><Relationship Id="rId79" Type="http://schemas.openxmlformats.org/officeDocument/2006/relationships/slide" Target="slides/slide63.xml"/><Relationship Id="rId5" Type="http://schemas.openxmlformats.org/officeDocument/2006/relationships/slideMaster" Target="slideMasters/slideMaster3.xml"/><Relationship Id="rId90" Type="http://schemas.openxmlformats.org/officeDocument/2006/relationships/slide" Target="slides/slide74.xml"/><Relationship Id="rId95" Type="http://schemas.openxmlformats.org/officeDocument/2006/relationships/viewProps" Target="viewProps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80" Type="http://schemas.openxmlformats.org/officeDocument/2006/relationships/slide" Target="slides/slide64.xml"/><Relationship Id="rId85" Type="http://schemas.openxmlformats.org/officeDocument/2006/relationships/slide" Target="slides/slide69.xml"/><Relationship Id="rId3" Type="http://schemas.openxmlformats.org/officeDocument/2006/relationships/slideMaster" Target="slideMasters/slideMaster1.xml"/><Relationship Id="rId12" Type="http://schemas.openxmlformats.org/officeDocument/2006/relationships/slideMaster" Target="slideMasters/slideMaster10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83" Type="http://schemas.openxmlformats.org/officeDocument/2006/relationships/slide" Target="slides/slide67.xml"/><Relationship Id="rId88" Type="http://schemas.openxmlformats.org/officeDocument/2006/relationships/slide" Target="slides/slide72.xml"/><Relationship Id="rId91" Type="http://schemas.openxmlformats.org/officeDocument/2006/relationships/slide" Target="slides/slide75.xml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5" Type="http://schemas.openxmlformats.org/officeDocument/2006/relationships/slideMaster" Target="slideMasters/slideMaster13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8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81" Type="http://schemas.openxmlformats.org/officeDocument/2006/relationships/slide" Target="slides/slide65.xml"/><Relationship Id="rId86" Type="http://schemas.openxmlformats.org/officeDocument/2006/relationships/slide" Target="slides/slide70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3" Type="http://schemas.openxmlformats.org/officeDocument/2006/relationships/slideMaster" Target="slideMasters/slideMaster11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6" Type="http://schemas.openxmlformats.org/officeDocument/2006/relationships/slide" Target="slides/slide60.xml"/><Relationship Id="rId97" Type="http://schemas.openxmlformats.org/officeDocument/2006/relationships/tableStyles" Target="tableStyles.xml"/><Relationship Id="rId7" Type="http://schemas.openxmlformats.org/officeDocument/2006/relationships/slideMaster" Target="slideMasters/slideMaster5.xml"/><Relationship Id="rId71" Type="http://schemas.openxmlformats.org/officeDocument/2006/relationships/slide" Target="slides/slide55.xml"/><Relationship Id="rId92" Type="http://schemas.openxmlformats.org/officeDocument/2006/relationships/slide" Target="slides/slide76.xml"/><Relationship Id="rId2" Type="http://schemas.openxmlformats.org/officeDocument/2006/relationships/customXml" Target="../customXml/item2.xml"/><Relationship Id="rId29" Type="http://schemas.openxmlformats.org/officeDocument/2006/relationships/slide" Target="slides/slide13.xml"/><Relationship Id="rId24" Type="http://schemas.openxmlformats.org/officeDocument/2006/relationships/slide" Target="slides/slide8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66" Type="http://schemas.openxmlformats.org/officeDocument/2006/relationships/slide" Target="slides/slide50.xml"/><Relationship Id="rId87" Type="http://schemas.openxmlformats.org/officeDocument/2006/relationships/slide" Target="slides/slide71.xml"/><Relationship Id="rId61" Type="http://schemas.openxmlformats.org/officeDocument/2006/relationships/slide" Target="slides/slide45.xml"/><Relationship Id="rId82" Type="http://schemas.openxmlformats.org/officeDocument/2006/relationships/slide" Target="slides/slide66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2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56" Type="http://schemas.openxmlformats.org/officeDocument/2006/relationships/slide" Target="slides/slide40.xml"/><Relationship Id="rId77" Type="http://schemas.openxmlformats.org/officeDocument/2006/relationships/slide" Target="slides/slide61.xml"/><Relationship Id="rId8" Type="http://schemas.openxmlformats.org/officeDocument/2006/relationships/slideMaster" Target="slideMasters/slideMaster6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93" Type="http://schemas.openxmlformats.org/officeDocument/2006/relationships/slide" Target="slides/slide77.xml"/><Relationship Id="rId9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arnest-Reitmann, Amanda J." userId="659ba807-6b40-454a-9ee0-489939db273a" providerId="ADAL" clId="{16A3C9C4-D69A-CD48-A0EF-3D805F0948B8}"/>
    <pc:docChg chg="undo redo custSel addSld delSld modSld addMainMaster modMainMaster">
      <pc:chgData name="Earnest-Reitmann, Amanda J." userId="659ba807-6b40-454a-9ee0-489939db273a" providerId="ADAL" clId="{16A3C9C4-D69A-CD48-A0EF-3D805F0948B8}" dt="2023-09-06T20:39:56.034" v="196" actId="680"/>
      <pc:docMkLst>
        <pc:docMk/>
      </pc:docMkLst>
      <pc:sldChg chg="addSp delSp modSp mod">
        <pc:chgData name="Earnest-Reitmann, Amanda J." userId="659ba807-6b40-454a-9ee0-489939db273a" providerId="ADAL" clId="{16A3C9C4-D69A-CD48-A0EF-3D805F0948B8}" dt="2023-09-06T20:37:46.016" v="182" actId="1076"/>
        <pc:sldMkLst>
          <pc:docMk/>
          <pc:sldMk cId="4236676756" sldId="257"/>
        </pc:sldMkLst>
        <pc:spChg chg="mod">
          <ac:chgData name="Earnest-Reitmann, Amanda J." userId="659ba807-6b40-454a-9ee0-489939db273a" providerId="ADAL" clId="{16A3C9C4-D69A-CD48-A0EF-3D805F0948B8}" dt="2023-09-06T18:42:06.872" v="77" actId="20577"/>
          <ac:spMkLst>
            <pc:docMk/>
            <pc:sldMk cId="4236676756" sldId="257"/>
            <ac:spMk id="3" creationId="{3E4690AB-8031-404F-928B-DE72D6F461FE}"/>
          </ac:spMkLst>
        </pc:spChg>
        <pc:spChg chg="add mod">
          <ac:chgData name="Earnest-Reitmann, Amanda J." userId="659ba807-6b40-454a-9ee0-489939db273a" providerId="ADAL" clId="{16A3C9C4-D69A-CD48-A0EF-3D805F0948B8}" dt="2023-09-06T20:35:49.477" v="167" actId="1076"/>
          <ac:spMkLst>
            <pc:docMk/>
            <pc:sldMk cId="4236676756" sldId="257"/>
            <ac:spMk id="13" creationId="{869898FF-7079-8317-51EC-FEAB1B5D1C4B}"/>
          </ac:spMkLst>
        </pc:spChg>
        <pc:picChg chg="del">
          <ac:chgData name="Earnest-Reitmann, Amanda J." userId="659ba807-6b40-454a-9ee0-489939db273a" providerId="ADAL" clId="{16A3C9C4-D69A-CD48-A0EF-3D805F0948B8}" dt="2023-09-06T20:33:51.407" v="146" actId="478"/>
          <ac:picMkLst>
            <pc:docMk/>
            <pc:sldMk cId="4236676756" sldId="257"/>
            <ac:picMk id="5" creationId="{3863C73E-21AE-0A48-9E42-FB6188158223}"/>
          </ac:picMkLst>
        </pc:picChg>
        <pc:picChg chg="del">
          <ac:chgData name="Earnest-Reitmann, Amanda J." userId="659ba807-6b40-454a-9ee0-489939db273a" providerId="ADAL" clId="{16A3C9C4-D69A-CD48-A0EF-3D805F0948B8}" dt="2023-09-06T20:35:13.491" v="160" actId="478"/>
          <ac:picMkLst>
            <pc:docMk/>
            <pc:sldMk cId="4236676756" sldId="257"/>
            <ac:picMk id="6" creationId="{487326E1-7337-0745-94ED-CA3FE10B0F15}"/>
          </ac:picMkLst>
        </pc:picChg>
        <pc:picChg chg="del">
          <ac:chgData name="Earnest-Reitmann, Amanda J." userId="659ba807-6b40-454a-9ee0-489939db273a" providerId="ADAL" clId="{16A3C9C4-D69A-CD48-A0EF-3D805F0948B8}" dt="2023-09-06T20:33:54.420" v="148" actId="478"/>
          <ac:picMkLst>
            <pc:docMk/>
            <pc:sldMk cId="4236676756" sldId="257"/>
            <ac:picMk id="7" creationId="{3FE2FC06-34B9-3945-BFB8-7680012D3B23}"/>
          </ac:picMkLst>
        </pc:picChg>
        <pc:picChg chg="del">
          <ac:chgData name="Earnest-Reitmann, Amanda J." userId="659ba807-6b40-454a-9ee0-489939db273a" providerId="ADAL" clId="{16A3C9C4-D69A-CD48-A0EF-3D805F0948B8}" dt="2023-09-06T20:34:02.199" v="150" actId="478"/>
          <ac:picMkLst>
            <pc:docMk/>
            <pc:sldMk cId="4236676756" sldId="257"/>
            <ac:picMk id="8" creationId="{1E25193A-6883-0045-A825-97A6139980D7}"/>
          </ac:picMkLst>
        </pc:picChg>
        <pc:picChg chg="del mod">
          <ac:chgData name="Earnest-Reitmann, Amanda J." userId="659ba807-6b40-454a-9ee0-489939db273a" providerId="ADAL" clId="{16A3C9C4-D69A-CD48-A0EF-3D805F0948B8}" dt="2023-09-06T20:36:51.956" v="174" actId="478"/>
          <ac:picMkLst>
            <pc:docMk/>
            <pc:sldMk cId="4236676756" sldId="257"/>
            <ac:picMk id="9" creationId="{4F639567-38FE-2E40-94FE-9DCCA3EA3049}"/>
          </ac:picMkLst>
        </pc:picChg>
        <pc:picChg chg="del">
          <ac:chgData name="Earnest-Reitmann, Amanda J." userId="659ba807-6b40-454a-9ee0-489939db273a" providerId="ADAL" clId="{16A3C9C4-D69A-CD48-A0EF-3D805F0948B8}" dt="2023-09-06T20:36:58.814" v="176" actId="478"/>
          <ac:picMkLst>
            <pc:docMk/>
            <pc:sldMk cId="4236676756" sldId="257"/>
            <ac:picMk id="10" creationId="{CA6AA1C3-B3C2-F144-921E-4A1BEF2F6BED}"/>
          </ac:picMkLst>
        </pc:picChg>
        <pc:picChg chg="del">
          <ac:chgData name="Earnest-Reitmann, Amanda J." userId="659ba807-6b40-454a-9ee0-489939db273a" providerId="ADAL" clId="{16A3C9C4-D69A-CD48-A0EF-3D805F0948B8}" dt="2023-09-06T20:35:14.306" v="161" actId="478"/>
          <ac:picMkLst>
            <pc:docMk/>
            <pc:sldMk cId="4236676756" sldId="257"/>
            <ac:picMk id="11" creationId="{27393619-017B-CF41-8B38-BCF2766AA967}"/>
          </ac:picMkLst>
        </pc:picChg>
        <pc:picChg chg="del">
          <ac:chgData name="Earnest-Reitmann, Amanda J." userId="659ba807-6b40-454a-9ee0-489939db273a" providerId="ADAL" clId="{16A3C9C4-D69A-CD48-A0EF-3D805F0948B8}" dt="2023-09-06T20:35:20.250" v="163" actId="478"/>
          <ac:picMkLst>
            <pc:docMk/>
            <pc:sldMk cId="4236676756" sldId="257"/>
            <ac:picMk id="12" creationId="{477E5D2C-8E9C-BF41-8050-F29A19E42BA9}"/>
          </ac:picMkLst>
        </pc:picChg>
        <pc:picChg chg="add mod">
          <ac:chgData name="Earnest-Reitmann, Amanda J." userId="659ba807-6b40-454a-9ee0-489939db273a" providerId="ADAL" clId="{16A3C9C4-D69A-CD48-A0EF-3D805F0948B8}" dt="2023-09-06T20:35:49.477" v="167" actId="1076"/>
          <ac:picMkLst>
            <pc:docMk/>
            <pc:sldMk cId="4236676756" sldId="257"/>
            <ac:picMk id="15" creationId="{7B922A4F-BFA1-FF09-9BEB-4114C5E177F7}"/>
          </ac:picMkLst>
        </pc:picChg>
        <pc:picChg chg="add del mod">
          <ac:chgData name="Earnest-Reitmann, Amanda J." userId="659ba807-6b40-454a-9ee0-489939db273a" providerId="ADAL" clId="{16A3C9C4-D69A-CD48-A0EF-3D805F0948B8}" dt="2023-09-06T20:33:50.614" v="145" actId="21"/>
          <ac:picMkLst>
            <pc:docMk/>
            <pc:sldMk cId="4236676756" sldId="257"/>
            <ac:picMk id="17" creationId="{90A02EBB-7EE5-D2FD-8687-5E4B9380381C}"/>
          </ac:picMkLst>
        </pc:picChg>
        <pc:picChg chg="add mod">
          <ac:chgData name="Earnest-Reitmann, Amanda J." userId="659ba807-6b40-454a-9ee0-489939db273a" providerId="ADAL" clId="{16A3C9C4-D69A-CD48-A0EF-3D805F0948B8}" dt="2023-09-06T20:34:00.290" v="149" actId="1076"/>
          <ac:picMkLst>
            <pc:docMk/>
            <pc:sldMk cId="4236676756" sldId="257"/>
            <ac:picMk id="19" creationId="{B5C82685-DB7A-D0B1-D9EF-94A8E53050C2}"/>
          </ac:picMkLst>
        </pc:picChg>
        <pc:picChg chg="add mod">
          <ac:chgData name="Earnest-Reitmann, Amanda J." userId="659ba807-6b40-454a-9ee0-489939db273a" providerId="ADAL" clId="{16A3C9C4-D69A-CD48-A0EF-3D805F0948B8}" dt="2023-09-06T20:34:16.872" v="153" actId="692"/>
          <ac:picMkLst>
            <pc:docMk/>
            <pc:sldMk cId="4236676756" sldId="257"/>
            <ac:picMk id="21" creationId="{E273495E-5767-2641-B8D7-71BED1868E05}"/>
          </ac:picMkLst>
        </pc:picChg>
        <pc:picChg chg="add mod">
          <ac:chgData name="Earnest-Reitmann, Amanda J." userId="659ba807-6b40-454a-9ee0-489939db273a" providerId="ADAL" clId="{16A3C9C4-D69A-CD48-A0EF-3D805F0948B8}" dt="2023-09-06T20:33:52.219" v="147"/>
          <ac:picMkLst>
            <pc:docMk/>
            <pc:sldMk cId="4236676756" sldId="257"/>
            <ac:picMk id="22" creationId="{F2CD7DEF-3DA6-8F3D-62FB-9829FE4F0079}"/>
          </ac:picMkLst>
        </pc:picChg>
        <pc:picChg chg="add mod">
          <ac:chgData name="Earnest-Reitmann, Amanda J." userId="659ba807-6b40-454a-9ee0-489939db273a" providerId="ADAL" clId="{16A3C9C4-D69A-CD48-A0EF-3D805F0948B8}" dt="2023-09-06T20:35:12.406" v="159" actId="1076"/>
          <ac:picMkLst>
            <pc:docMk/>
            <pc:sldMk cId="4236676756" sldId="257"/>
            <ac:picMk id="24" creationId="{93A73D8E-FACB-E7CC-A4BA-F630C66E39CA}"/>
          </ac:picMkLst>
        </pc:picChg>
        <pc:picChg chg="add mod">
          <ac:chgData name="Earnest-Reitmann, Amanda J." userId="659ba807-6b40-454a-9ee0-489939db273a" providerId="ADAL" clId="{16A3C9C4-D69A-CD48-A0EF-3D805F0948B8}" dt="2023-09-06T20:35:18.052" v="162" actId="1076"/>
          <ac:picMkLst>
            <pc:docMk/>
            <pc:sldMk cId="4236676756" sldId="257"/>
            <ac:picMk id="26" creationId="{9016B971-0EA1-1727-11FC-98D4714056F5}"/>
          </ac:picMkLst>
        </pc:picChg>
        <pc:picChg chg="add mod">
          <ac:chgData name="Earnest-Reitmann, Amanda J." userId="659ba807-6b40-454a-9ee0-489939db273a" providerId="ADAL" clId="{16A3C9C4-D69A-CD48-A0EF-3D805F0948B8}" dt="2023-09-06T20:35:44.124" v="166" actId="1076"/>
          <ac:picMkLst>
            <pc:docMk/>
            <pc:sldMk cId="4236676756" sldId="257"/>
            <ac:picMk id="28" creationId="{DEB61202-3BB1-C608-53B1-7A8FA23557D4}"/>
          </ac:picMkLst>
        </pc:picChg>
        <pc:picChg chg="add mod">
          <ac:chgData name="Earnest-Reitmann, Amanda J." userId="659ba807-6b40-454a-9ee0-489939db273a" providerId="ADAL" clId="{16A3C9C4-D69A-CD48-A0EF-3D805F0948B8}" dt="2023-09-06T20:36:56.875" v="175" actId="1076"/>
          <ac:picMkLst>
            <pc:docMk/>
            <pc:sldMk cId="4236676756" sldId="257"/>
            <ac:picMk id="30" creationId="{FDC37BA1-2AA7-ED45-8814-79D33EA41B95}"/>
          </ac:picMkLst>
        </pc:picChg>
        <pc:picChg chg="add mod">
          <ac:chgData name="Earnest-Reitmann, Amanda J." userId="659ba807-6b40-454a-9ee0-489939db273a" providerId="ADAL" clId="{16A3C9C4-D69A-CD48-A0EF-3D805F0948B8}" dt="2023-09-06T20:37:46.016" v="182" actId="1076"/>
          <ac:picMkLst>
            <pc:docMk/>
            <pc:sldMk cId="4236676756" sldId="257"/>
            <ac:picMk id="32" creationId="{3D8D8644-F8A3-F08A-7C24-34D5A8EB13E8}"/>
          </ac:picMkLst>
        </pc:picChg>
      </pc:sldChg>
      <pc:sldChg chg="modSp mod">
        <pc:chgData name="Earnest-Reitmann, Amanda J." userId="659ba807-6b40-454a-9ee0-489939db273a" providerId="ADAL" clId="{16A3C9C4-D69A-CD48-A0EF-3D805F0948B8}" dt="2023-09-06T20:36:15.509" v="168" actId="20577"/>
        <pc:sldMkLst>
          <pc:docMk/>
          <pc:sldMk cId="3928443992" sldId="263"/>
        </pc:sldMkLst>
        <pc:spChg chg="mod">
          <ac:chgData name="Earnest-Reitmann, Amanda J." userId="659ba807-6b40-454a-9ee0-489939db273a" providerId="ADAL" clId="{16A3C9C4-D69A-CD48-A0EF-3D805F0948B8}" dt="2023-09-06T20:36:15.509" v="168" actId="20577"/>
          <ac:spMkLst>
            <pc:docMk/>
            <pc:sldMk cId="3928443992" sldId="263"/>
            <ac:spMk id="3" creationId="{2C618D75-D065-7446-991D-EFA5E73AE39C}"/>
          </ac:spMkLst>
        </pc:spChg>
      </pc:sldChg>
      <pc:sldChg chg="new">
        <pc:chgData name="Earnest-Reitmann, Amanda J." userId="659ba807-6b40-454a-9ee0-489939db273a" providerId="ADAL" clId="{16A3C9C4-D69A-CD48-A0EF-3D805F0948B8}" dt="2023-09-06T20:39:41.999" v="193" actId="680"/>
        <pc:sldMkLst>
          <pc:docMk/>
          <pc:sldMk cId="721475551" sldId="302"/>
        </pc:sldMkLst>
      </pc:sldChg>
      <pc:sldChg chg="new del">
        <pc:chgData name="Earnest-Reitmann, Amanda J." userId="659ba807-6b40-454a-9ee0-489939db273a" providerId="ADAL" clId="{16A3C9C4-D69A-CD48-A0EF-3D805F0948B8}" dt="2023-09-06T20:39:33.773" v="192" actId="2696"/>
        <pc:sldMkLst>
          <pc:docMk/>
          <pc:sldMk cId="1357040441" sldId="302"/>
        </pc:sldMkLst>
      </pc:sldChg>
      <pc:sldChg chg="new del">
        <pc:chgData name="Earnest-Reitmann, Amanda J." userId="659ba807-6b40-454a-9ee0-489939db273a" providerId="ADAL" clId="{16A3C9C4-D69A-CD48-A0EF-3D805F0948B8}" dt="2023-09-06T20:39:33.112" v="191" actId="2696"/>
        <pc:sldMkLst>
          <pc:docMk/>
          <pc:sldMk cId="234876825" sldId="303"/>
        </pc:sldMkLst>
      </pc:sldChg>
      <pc:sldChg chg="new add del">
        <pc:chgData name="Earnest-Reitmann, Amanda J." userId="659ba807-6b40-454a-9ee0-489939db273a" providerId="ADAL" clId="{16A3C9C4-D69A-CD48-A0EF-3D805F0948B8}" dt="2023-09-06T20:39:56.034" v="196" actId="680"/>
        <pc:sldMkLst>
          <pc:docMk/>
          <pc:sldMk cId="1901641882" sldId="303"/>
        </pc:sldMkLst>
      </pc:sldChg>
      <pc:sldMasterChg chg="modSldLayout">
        <pc:chgData name="Earnest-Reitmann, Amanda J." userId="659ba807-6b40-454a-9ee0-489939db273a" providerId="ADAL" clId="{16A3C9C4-D69A-CD48-A0EF-3D805F0948B8}" dt="2023-09-06T19:27:23.657" v="96"/>
        <pc:sldMasterMkLst>
          <pc:docMk/>
          <pc:sldMasterMk cId="3734659804" sldId="2147483662"/>
        </pc:sldMasterMkLst>
        <pc:sldLayoutChg chg="modSp mod">
          <pc:chgData name="Earnest-Reitmann, Amanda J." userId="659ba807-6b40-454a-9ee0-489939db273a" providerId="ADAL" clId="{16A3C9C4-D69A-CD48-A0EF-3D805F0948B8}" dt="2023-09-06T19:27:07.475" v="90" actId="121"/>
          <pc:sldLayoutMkLst>
            <pc:docMk/>
            <pc:sldMasterMk cId="3734659804" sldId="2147483662"/>
            <pc:sldLayoutMk cId="1220287036" sldId="2147483663"/>
          </pc:sldLayoutMkLst>
          <pc:spChg chg="mod">
            <ac:chgData name="Earnest-Reitmann, Amanda J." userId="659ba807-6b40-454a-9ee0-489939db273a" providerId="ADAL" clId="{16A3C9C4-D69A-CD48-A0EF-3D805F0948B8}" dt="2023-09-06T19:27:01.620" v="88" actId="255"/>
            <ac:spMkLst>
              <pc:docMk/>
              <pc:sldMasterMk cId="3734659804" sldId="2147483662"/>
              <pc:sldLayoutMk cId="1220287036" sldId="2147483663"/>
              <ac:spMk id="4" creationId="{00000000-0000-0000-0000-000000000000}"/>
            </ac:spMkLst>
          </pc:spChg>
          <pc:spChg chg="mod">
            <ac:chgData name="Earnest-Reitmann, Amanda J." userId="659ba807-6b40-454a-9ee0-489939db273a" providerId="ADAL" clId="{16A3C9C4-D69A-CD48-A0EF-3D805F0948B8}" dt="2023-09-06T19:27:04.902" v="89" actId="122"/>
            <ac:spMkLst>
              <pc:docMk/>
              <pc:sldMasterMk cId="3734659804" sldId="2147483662"/>
              <pc:sldLayoutMk cId="1220287036" sldId="2147483663"/>
              <ac:spMk id="5" creationId="{00000000-0000-0000-0000-000000000000}"/>
            </ac:spMkLst>
          </pc:spChg>
          <pc:spChg chg="mod">
            <ac:chgData name="Earnest-Reitmann, Amanda J." userId="659ba807-6b40-454a-9ee0-489939db273a" providerId="ADAL" clId="{16A3C9C4-D69A-CD48-A0EF-3D805F0948B8}" dt="2023-09-06T19:27:07.475" v="90" actId="121"/>
            <ac:spMkLst>
              <pc:docMk/>
              <pc:sldMasterMk cId="3734659804" sldId="2147483662"/>
              <pc:sldLayoutMk cId="1220287036" sldId="2147483663"/>
              <ac:spMk id="6" creationId="{00000000-0000-0000-0000-000000000000}"/>
            </ac:spMkLst>
          </pc:spChg>
        </pc:sldLayoutChg>
        <pc:sldLayoutChg chg="addSp delSp modSp mod">
          <pc:chgData name="Earnest-Reitmann, Amanda J." userId="659ba807-6b40-454a-9ee0-489939db273a" providerId="ADAL" clId="{16A3C9C4-D69A-CD48-A0EF-3D805F0948B8}" dt="2023-09-06T19:27:17.621" v="94"/>
          <pc:sldLayoutMkLst>
            <pc:docMk/>
            <pc:sldMasterMk cId="3734659804" sldId="2147483662"/>
            <pc:sldLayoutMk cId="2471026076" sldId="2147483664"/>
          </pc:sldLayoutMkLst>
          <pc:spChg chg="add mod">
            <ac:chgData name="Earnest-Reitmann, Amanda J." userId="659ba807-6b40-454a-9ee0-489939db273a" providerId="ADAL" clId="{16A3C9C4-D69A-CD48-A0EF-3D805F0948B8}" dt="2023-09-06T19:27:17.621" v="94"/>
            <ac:spMkLst>
              <pc:docMk/>
              <pc:sldMasterMk cId="3734659804" sldId="2147483662"/>
              <pc:sldLayoutMk cId="2471026076" sldId="2147483664"/>
              <ac:spMk id="2" creationId="{C91F9405-8B04-EFBE-23C8-71A97266DE9D}"/>
            </ac:spMkLst>
          </pc:spChg>
          <pc:spChg chg="del">
            <ac:chgData name="Earnest-Reitmann, Amanda J." userId="659ba807-6b40-454a-9ee0-489939db273a" providerId="ADAL" clId="{16A3C9C4-D69A-CD48-A0EF-3D805F0948B8}" dt="2023-09-06T19:27:14.074" v="91" actId="478"/>
            <ac:spMkLst>
              <pc:docMk/>
              <pc:sldMasterMk cId="3734659804" sldId="2147483662"/>
              <pc:sldLayoutMk cId="2471026076" sldId="2147483664"/>
              <ac:spMk id="3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7:15.459" v="92" actId="478"/>
            <ac:spMkLst>
              <pc:docMk/>
              <pc:sldMasterMk cId="3734659804" sldId="2147483662"/>
              <pc:sldLayoutMk cId="2471026076" sldId="2147483664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7:17.017" v="93" actId="478"/>
            <ac:spMkLst>
              <pc:docMk/>
              <pc:sldMasterMk cId="3734659804" sldId="2147483662"/>
              <pc:sldLayoutMk cId="2471026076" sldId="2147483664"/>
              <ac:spMk id="5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7:17.621" v="94"/>
            <ac:spMkLst>
              <pc:docMk/>
              <pc:sldMasterMk cId="3734659804" sldId="2147483662"/>
              <pc:sldLayoutMk cId="2471026076" sldId="2147483664"/>
              <ac:spMk id="7" creationId="{BEF7D51A-4EF9-6237-A7D9-F35F7AF98F52}"/>
            </ac:spMkLst>
          </pc:spChg>
          <pc:spChg chg="add mod">
            <ac:chgData name="Earnest-Reitmann, Amanda J." userId="659ba807-6b40-454a-9ee0-489939db273a" providerId="ADAL" clId="{16A3C9C4-D69A-CD48-A0EF-3D805F0948B8}" dt="2023-09-06T19:27:17.621" v="94"/>
            <ac:spMkLst>
              <pc:docMk/>
              <pc:sldMasterMk cId="3734659804" sldId="2147483662"/>
              <pc:sldLayoutMk cId="2471026076" sldId="2147483664"/>
              <ac:spMk id="8" creationId="{5701E918-D4A6-6F18-6001-21356968D8C1}"/>
            </ac:spMkLst>
          </pc:spChg>
        </pc:sldLayoutChg>
        <pc:sldLayoutChg chg="addSp delSp modSp mod">
          <pc:chgData name="Earnest-Reitmann, Amanda J." userId="659ba807-6b40-454a-9ee0-489939db273a" providerId="ADAL" clId="{16A3C9C4-D69A-CD48-A0EF-3D805F0948B8}" dt="2023-09-06T19:27:23.657" v="96"/>
          <pc:sldLayoutMkLst>
            <pc:docMk/>
            <pc:sldMasterMk cId="3734659804" sldId="2147483662"/>
            <pc:sldLayoutMk cId="2291408078" sldId="2147483665"/>
          </pc:sldLayoutMkLst>
          <pc:spChg chg="del">
            <ac:chgData name="Earnest-Reitmann, Amanda J." userId="659ba807-6b40-454a-9ee0-489939db273a" providerId="ADAL" clId="{16A3C9C4-D69A-CD48-A0EF-3D805F0948B8}" dt="2023-09-06T19:27:22.979" v="95" actId="478"/>
            <ac:spMkLst>
              <pc:docMk/>
              <pc:sldMasterMk cId="3734659804" sldId="2147483662"/>
              <pc:sldLayoutMk cId="2291408078" sldId="2147483665"/>
              <ac:spMk id="2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7:22.979" v="95" actId="478"/>
            <ac:spMkLst>
              <pc:docMk/>
              <pc:sldMasterMk cId="3734659804" sldId="2147483662"/>
              <pc:sldLayoutMk cId="2291408078" sldId="2147483665"/>
              <ac:spMk id="3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7:22.979" v="95" actId="478"/>
            <ac:spMkLst>
              <pc:docMk/>
              <pc:sldMasterMk cId="3734659804" sldId="2147483662"/>
              <pc:sldLayoutMk cId="2291408078" sldId="2147483665"/>
              <ac:spMk id="4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7:23.657" v="96"/>
            <ac:spMkLst>
              <pc:docMk/>
              <pc:sldMasterMk cId="3734659804" sldId="2147483662"/>
              <pc:sldLayoutMk cId="2291408078" sldId="2147483665"/>
              <ac:spMk id="5" creationId="{AE96AA33-7AA7-4656-48A6-13AF97DCBCB7}"/>
            </ac:spMkLst>
          </pc:spChg>
          <pc:spChg chg="add mod">
            <ac:chgData name="Earnest-Reitmann, Amanda J." userId="659ba807-6b40-454a-9ee0-489939db273a" providerId="ADAL" clId="{16A3C9C4-D69A-CD48-A0EF-3D805F0948B8}" dt="2023-09-06T19:27:23.657" v="96"/>
            <ac:spMkLst>
              <pc:docMk/>
              <pc:sldMasterMk cId="3734659804" sldId="2147483662"/>
              <pc:sldLayoutMk cId="2291408078" sldId="2147483665"/>
              <ac:spMk id="6" creationId="{DC7C936D-5424-72C2-2F38-35164BDAF2CE}"/>
            </ac:spMkLst>
          </pc:spChg>
          <pc:spChg chg="add mod">
            <ac:chgData name="Earnest-Reitmann, Amanda J." userId="659ba807-6b40-454a-9ee0-489939db273a" providerId="ADAL" clId="{16A3C9C4-D69A-CD48-A0EF-3D805F0948B8}" dt="2023-09-06T19:27:23.657" v="96"/>
            <ac:spMkLst>
              <pc:docMk/>
              <pc:sldMasterMk cId="3734659804" sldId="2147483662"/>
              <pc:sldLayoutMk cId="2291408078" sldId="2147483665"/>
              <ac:spMk id="7" creationId="{B3266BBF-F6D5-3D93-1F2B-90D1BD20ACE8}"/>
            </ac:spMkLst>
          </pc:spChg>
        </pc:sldLayoutChg>
      </pc:sldMasterChg>
      <pc:sldMasterChg chg="modSldLayout">
        <pc:chgData name="Earnest-Reitmann, Amanda J." userId="659ba807-6b40-454a-9ee0-489939db273a" providerId="ADAL" clId="{16A3C9C4-D69A-CD48-A0EF-3D805F0948B8}" dt="2023-09-06T19:27:43.803" v="102"/>
        <pc:sldMasterMkLst>
          <pc:docMk/>
          <pc:sldMasterMk cId="2096655612" sldId="2147483666"/>
        </pc:sldMasterMkLst>
        <pc:sldLayoutChg chg="addSp delSp modSp mod">
          <pc:chgData name="Earnest-Reitmann, Amanda J." userId="659ba807-6b40-454a-9ee0-489939db273a" providerId="ADAL" clId="{16A3C9C4-D69A-CD48-A0EF-3D805F0948B8}" dt="2023-09-06T19:27:32.574" v="98"/>
          <pc:sldLayoutMkLst>
            <pc:docMk/>
            <pc:sldMasterMk cId="2096655612" sldId="2147483666"/>
            <pc:sldLayoutMk cId="2080598278" sldId="2147483667"/>
          </pc:sldLayoutMkLst>
          <pc:spChg chg="del">
            <ac:chgData name="Earnest-Reitmann, Amanda J." userId="659ba807-6b40-454a-9ee0-489939db273a" providerId="ADAL" clId="{16A3C9C4-D69A-CD48-A0EF-3D805F0948B8}" dt="2023-09-06T19:27:31.988" v="97" actId="478"/>
            <ac:spMkLst>
              <pc:docMk/>
              <pc:sldMasterMk cId="2096655612" sldId="2147483666"/>
              <pc:sldLayoutMk cId="2080598278" sldId="2147483667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7:31.988" v="97" actId="478"/>
            <ac:spMkLst>
              <pc:docMk/>
              <pc:sldMasterMk cId="2096655612" sldId="2147483666"/>
              <pc:sldLayoutMk cId="2080598278" sldId="2147483667"/>
              <ac:spMk id="5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7:31.988" v="97" actId="478"/>
            <ac:spMkLst>
              <pc:docMk/>
              <pc:sldMasterMk cId="2096655612" sldId="2147483666"/>
              <pc:sldLayoutMk cId="2080598278" sldId="2147483667"/>
              <ac:spMk id="6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7:32.574" v="98"/>
            <ac:spMkLst>
              <pc:docMk/>
              <pc:sldMasterMk cId="2096655612" sldId="2147483666"/>
              <pc:sldLayoutMk cId="2080598278" sldId="2147483667"/>
              <ac:spMk id="7" creationId="{2DEB5B1F-B603-AA59-D920-71932D3428BC}"/>
            </ac:spMkLst>
          </pc:spChg>
          <pc:spChg chg="add mod">
            <ac:chgData name="Earnest-Reitmann, Amanda J." userId="659ba807-6b40-454a-9ee0-489939db273a" providerId="ADAL" clId="{16A3C9C4-D69A-CD48-A0EF-3D805F0948B8}" dt="2023-09-06T19:27:32.574" v="98"/>
            <ac:spMkLst>
              <pc:docMk/>
              <pc:sldMasterMk cId="2096655612" sldId="2147483666"/>
              <pc:sldLayoutMk cId="2080598278" sldId="2147483667"/>
              <ac:spMk id="8" creationId="{2C15F8A0-4DA8-96B0-6FD9-527F49F15397}"/>
            </ac:spMkLst>
          </pc:spChg>
          <pc:spChg chg="add mod">
            <ac:chgData name="Earnest-Reitmann, Amanda J." userId="659ba807-6b40-454a-9ee0-489939db273a" providerId="ADAL" clId="{16A3C9C4-D69A-CD48-A0EF-3D805F0948B8}" dt="2023-09-06T19:27:32.574" v="98"/>
            <ac:spMkLst>
              <pc:docMk/>
              <pc:sldMasterMk cId="2096655612" sldId="2147483666"/>
              <pc:sldLayoutMk cId="2080598278" sldId="2147483667"/>
              <ac:spMk id="9" creationId="{7728013E-7CF3-5156-20D6-4CCEC2A91C81}"/>
            </ac:spMkLst>
          </pc:spChg>
        </pc:sldLayoutChg>
        <pc:sldLayoutChg chg="addSp delSp modSp mod">
          <pc:chgData name="Earnest-Reitmann, Amanda J." userId="659ba807-6b40-454a-9ee0-489939db273a" providerId="ADAL" clId="{16A3C9C4-D69A-CD48-A0EF-3D805F0948B8}" dt="2023-09-06T19:27:38.588" v="100"/>
          <pc:sldLayoutMkLst>
            <pc:docMk/>
            <pc:sldMasterMk cId="2096655612" sldId="2147483666"/>
            <pc:sldLayoutMk cId="2814066840" sldId="2147483668"/>
          </pc:sldLayoutMkLst>
          <pc:spChg chg="del">
            <ac:chgData name="Earnest-Reitmann, Amanda J." userId="659ba807-6b40-454a-9ee0-489939db273a" providerId="ADAL" clId="{16A3C9C4-D69A-CD48-A0EF-3D805F0948B8}" dt="2023-09-06T19:27:37.887" v="99" actId="478"/>
            <ac:spMkLst>
              <pc:docMk/>
              <pc:sldMasterMk cId="2096655612" sldId="2147483666"/>
              <pc:sldLayoutMk cId="2814066840" sldId="2147483668"/>
              <ac:spMk id="3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7:37.887" v="99" actId="478"/>
            <ac:spMkLst>
              <pc:docMk/>
              <pc:sldMasterMk cId="2096655612" sldId="2147483666"/>
              <pc:sldLayoutMk cId="2814066840" sldId="2147483668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7:37.887" v="99" actId="478"/>
            <ac:spMkLst>
              <pc:docMk/>
              <pc:sldMasterMk cId="2096655612" sldId="2147483666"/>
              <pc:sldLayoutMk cId="2814066840" sldId="2147483668"/>
              <ac:spMk id="5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7:38.588" v="100"/>
            <ac:spMkLst>
              <pc:docMk/>
              <pc:sldMasterMk cId="2096655612" sldId="2147483666"/>
              <pc:sldLayoutMk cId="2814066840" sldId="2147483668"/>
              <ac:spMk id="6" creationId="{FBC66057-9998-FB4F-E27E-0F22DE970484}"/>
            </ac:spMkLst>
          </pc:spChg>
          <pc:spChg chg="add mod">
            <ac:chgData name="Earnest-Reitmann, Amanda J." userId="659ba807-6b40-454a-9ee0-489939db273a" providerId="ADAL" clId="{16A3C9C4-D69A-CD48-A0EF-3D805F0948B8}" dt="2023-09-06T19:27:38.588" v="100"/>
            <ac:spMkLst>
              <pc:docMk/>
              <pc:sldMasterMk cId="2096655612" sldId="2147483666"/>
              <pc:sldLayoutMk cId="2814066840" sldId="2147483668"/>
              <ac:spMk id="7" creationId="{AE62B9E5-9F5D-5B90-3029-1283FA641D55}"/>
            </ac:spMkLst>
          </pc:spChg>
          <pc:spChg chg="add mod">
            <ac:chgData name="Earnest-Reitmann, Amanda J." userId="659ba807-6b40-454a-9ee0-489939db273a" providerId="ADAL" clId="{16A3C9C4-D69A-CD48-A0EF-3D805F0948B8}" dt="2023-09-06T19:27:38.588" v="100"/>
            <ac:spMkLst>
              <pc:docMk/>
              <pc:sldMasterMk cId="2096655612" sldId="2147483666"/>
              <pc:sldLayoutMk cId="2814066840" sldId="2147483668"/>
              <ac:spMk id="8" creationId="{EDBED7B3-386B-C983-F8A6-6FB8BFA870C2}"/>
            </ac:spMkLst>
          </pc:spChg>
        </pc:sldLayoutChg>
        <pc:sldLayoutChg chg="addSp delSp modSp mod">
          <pc:chgData name="Earnest-Reitmann, Amanda J." userId="659ba807-6b40-454a-9ee0-489939db273a" providerId="ADAL" clId="{16A3C9C4-D69A-CD48-A0EF-3D805F0948B8}" dt="2023-09-06T19:27:43.803" v="102"/>
          <pc:sldLayoutMkLst>
            <pc:docMk/>
            <pc:sldMasterMk cId="2096655612" sldId="2147483666"/>
            <pc:sldLayoutMk cId="4013095012" sldId="2147483669"/>
          </pc:sldLayoutMkLst>
          <pc:spChg chg="del">
            <ac:chgData name="Earnest-Reitmann, Amanda J." userId="659ba807-6b40-454a-9ee0-489939db273a" providerId="ADAL" clId="{16A3C9C4-D69A-CD48-A0EF-3D805F0948B8}" dt="2023-09-06T19:27:43.196" v="101" actId="478"/>
            <ac:spMkLst>
              <pc:docMk/>
              <pc:sldMasterMk cId="2096655612" sldId="2147483666"/>
              <pc:sldLayoutMk cId="4013095012" sldId="2147483669"/>
              <ac:spMk id="2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7:43.196" v="101" actId="478"/>
            <ac:spMkLst>
              <pc:docMk/>
              <pc:sldMasterMk cId="2096655612" sldId="2147483666"/>
              <pc:sldLayoutMk cId="4013095012" sldId="2147483669"/>
              <ac:spMk id="3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7:43.196" v="101" actId="478"/>
            <ac:spMkLst>
              <pc:docMk/>
              <pc:sldMasterMk cId="2096655612" sldId="2147483666"/>
              <pc:sldLayoutMk cId="4013095012" sldId="2147483669"/>
              <ac:spMk id="4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7:43.803" v="102"/>
            <ac:spMkLst>
              <pc:docMk/>
              <pc:sldMasterMk cId="2096655612" sldId="2147483666"/>
              <pc:sldLayoutMk cId="4013095012" sldId="2147483669"/>
              <ac:spMk id="5" creationId="{77A815B9-FF99-7C2E-E807-A09C97315D6C}"/>
            </ac:spMkLst>
          </pc:spChg>
          <pc:spChg chg="add mod">
            <ac:chgData name="Earnest-Reitmann, Amanda J." userId="659ba807-6b40-454a-9ee0-489939db273a" providerId="ADAL" clId="{16A3C9C4-D69A-CD48-A0EF-3D805F0948B8}" dt="2023-09-06T19:27:43.803" v="102"/>
            <ac:spMkLst>
              <pc:docMk/>
              <pc:sldMasterMk cId="2096655612" sldId="2147483666"/>
              <pc:sldLayoutMk cId="4013095012" sldId="2147483669"/>
              <ac:spMk id="6" creationId="{75AB3973-EBF0-BD0B-F2D2-D926CAD9ED8F}"/>
            </ac:spMkLst>
          </pc:spChg>
          <pc:spChg chg="add mod">
            <ac:chgData name="Earnest-Reitmann, Amanda J." userId="659ba807-6b40-454a-9ee0-489939db273a" providerId="ADAL" clId="{16A3C9C4-D69A-CD48-A0EF-3D805F0948B8}" dt="2023-09-06T19:27:43.803" v="102"/>
            <ac:spMkLst>
              <pc:docMk/>
              <pc:sldMasterMk cId="2096655612" sldId="2147483666"/>
              <pc:sldLayoutMk cId="4013095012" sldId="2147483669"/>
              <ac:spMk id="7" creationId="{1E04B1C8-6007-A74E-9365-8C32661D1E3A}"/>
            </ac:spMkLst>
          </pc:spChg>
        </pc:sldLayoutChg>
      </pc:sldMasterChg>
      <pc:sldMasterChg chg="modSldLayout">
        <pc:chgData name="Earnest-Reitmann, Amanda J." userId="659ba807-6b40-454a-9ee0-489939db273a" providerId="ADAL" clId="{16A3C9C4-D69A-CD48-A0EF-3D805F0948B8}" dt="2023-09-06T19:28:02.539" v="108"/>
        <pc:sldMasterMkLst>
          <pc:docMk/>
          <pc:sldMasterMk cId="2216653218" sldId="2147483670"/>
        </pc:sldMasterMkLst>
        <pc:sldLayoutChg chg="addSp delSp modSp mod">
          <pc:chgData name="Earnest-Reitmann, Amanda J." userId="659ba807-6b40-454a-9ee0-489939db273a" providerId="ADAL" clId="{16A3C9C4-D69A-CD48-A0EF-3D805F0948B8}" dt="2023-09-06T19:27:50.936" v="104"/>
          <pc:sldLayoutMkLst>
            <pc:docMk/>
            <pc:sldMasterMk cId="2216653218" sldId="2147483670"/>
            <pc:sldLayoutMk cId="1493629224" sldId="2147483671"/>
          </pc:sldLayoutMkLst>
          <pc:spChg chg="del">
            <ac:chgData name="Earnest-Reitmann, Amanda J." userId="659ba807-6b40-454a-9ee0-489939db273a" providerId="ADAL" clId="{16A3C9C4-D69A-CD48-A0EF-3D805F0948B8}" dt="2023-09-06T19:27:50.292" v="103" actId="478"/>
            <ac:spMkLst>
              <pc:docMk/>
              <pc:sldMasterMk cId="2216653218" sldId="2147483670"/>
              <pc:sldLayoutMk cId="1493629224" sldId="2147483671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7:50.292" v="103" actId="478"/>
            <ac:spMkLst>
              <pc:docMk/>
              <pc:sldMasterMk cId="2216653218" sldId="2147483670"/>
              <pc:sldLayoutMk cId="1493629224" sldId="2147483671"/>
              <ac:spMk id="5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7:50.292" v="103" actId="478"/>
            <ac:spMkLst>
              <pc:docMk/>
              <pc:sldMasterMk cId="2216653218" sldId="2147483670"/>
              <pc:sldLayoutMk cId="1493629224" sldId="2147483671"/>
              <ac:spMk id="6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7:50.936" v="104"/>
            <ac:spMkLst>
              <pc:docMk/>
              <pc:sldMasterMk cId="2216653218" sldId="2147483670"/>
              <pc:sldLayoutMk cId="1493629224" sldId="2147483671"/>
              <ac:spMk id="7" creationId="{03A1771F-02E0-0BCB-5810-94CC5E475059}"/>
            </ac:spMkLst>
          </pc:spChg>
          <pc:spChg chg="add mod">
            <ac:chgData name="Earnest-Reitmann, Amanda J." userId="659ba807-6b40-454a-9ee0-489939db273a" providerId="ADAL" clId="{16A3C9C4-D69A-CD48-A0EF-3D805F0948B8}" dt="2023-09-06T19:27:50.936" v="104"/>
            <ac:spMkLst>
              <pc:docMk/>
              <pc:sldMasterMk cId="2216653218" sldId="2147483670"/>
              <pc:sldLayoutMk cId="1493629224" sldId="2147483671"/>
              <ac:spMk id="8" creationId="{12A4CBE3-5388-D57B-CA1F-8C8030AA7F3F}"/>
            </ac:spMkLst>
          </pc:spChg>
          <pc:spChg chg="add mod">
            <ac:chgData name="Earnest-Reitmann, Amanda J." userId="659ba807-6b40-454a-9ee0-489939db273a" providerId="ADAL" clId="{16A3C9C4-D69A-CD48-A0EF-3D805F0948B8}" dt="2023-09-06T19:27:50.936" v="104"/>
            <ac:spMkLst>
              <pc:docMk/>
              <pc:sldMasterMk cId="2216653218" sldId="2147483670"/>
              <pc:sldLayoutMk cId="1493629224" sldId="2147483671"/>
              <ac:spMk id="9" creationId="{8F0FEF06-F5C0-1B8D-EB7E-49A069A977CE}"/>
            </ac:spMkLst>
          </pc:spChg>
        </pc:sldLayoutChg>
        <pc:sldLayoutChg chg="addSp delSp modSp mod">
          <pc:chgData name="Earnest-Reitmann, Amanda J." userId="659ba807-6b40-454a-9ee0-489939db273a" providerId="ADAL" clId="{16A3C9C4-D69A-CD48-A0EF-3D805F0948B8}" dt="2023-09-06T19:27:56.684" v="106"/>
          <pc:sldLayoutMkLst>
            <pc:docMk/>
            <pc:sldMasterMk cId="2216653218" sldId="2147483670"/>
            <pc:sldLayoutMk cId="3358218021" sldId="2147483672"/>
          </pc:sldLayoutMkLst>
          <pc:spChg chg="del">
            <ac:chgData name="Earnest-Reitmann, Amanda J." userId="659ba807-6b40-454a-9ee0-489939db273a" providerId="ADAL" clId="{16A3C9C4-D69A-CD48-A0EF-3D805F0948B8}" dt="2023-09-06T19:27:55.744" v="105" actId="478"/>
            <ac:spMkLst>
              <pc:docMk/>
              <pc:sldMasterMk cId="2216653218" sldId="2147483670"/>
              <pc:sldLayoutMk cId="3358218021" sldId="2147483672"/>
              <ac:spMk id="3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7:55.744" v="105" actId="478"/>
            <ac:spMkLst>
              <pc:docMk/>
              <pc:sldMasterMk cId="2216653218" sldId="2147483670"/>
              <pc:sldLayoutMk cId="3358218021" sldId="2147483672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7:55.744" v="105" actId="478"/>
            <ac:spMkLst>
              <pc:docMk/>
              <pc:sldMasterMk cId="2216653218" sldId="2147483670"/>
              <pc:sldLayoutMk cId="3358218021" sldId="2147483672"/>
              <ac:spMk id="5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7:56.684" v="106"/>
            <ac:spMkLst>
              <pc:docMk/>
              <pc:sldMasterMk cId="2216653218" sldId="2147483670"/>
              <pc:sldLayoutMk cId="3358218021" sldId="2147483672"/>
              <ac:spMk id="6" creationId="{DD99E945-8D81-22A9-959F-271C7A8B0847}"/>
            </ac:spMkLst>
          </pc:spChg>
          <pc:spChg chg="add mod">
            <ac:chgData name="Earnest-Reitmann, Amanda J." userId="659ba807-6b40-454a-9ee0-489939db273a" providerId="ADAL" clId="{16A3C9C4-D69A-CD48-A0EF-3D805F0948B8}" dt="2023-09-06T19:27:56.684" v="106"/>
            <ac:spMkLst>
              <pc:docMk/>
              <pc:sldMasterMk cId="2216653218" sldId="2147483670"/>
              <pc:sldLayoutMk cId="3358218021" sldId="2147483672"/>
              <ac:spMk id="7" creationId="{2D95187B-A943-E7E1-D1C0-92A79B87BB5C}"/>
            </ac:spMkLst>
          </pc:spChg>
          <pc:spChg chg="add mod">
            <ac:chgData name="Earnest-Reitmann, Amanda J." userId="659ba807-6b40-454a-9ee0-489939db273a" providerId="ADAL" clId="{16A3C9C4-D69A-CD48-A0EF-3D805F0948B8}" dt="2023-09-06T19:27:56.684" v="106"/>
            <ac:spMkLst>
              <pc:docMk/>
              <pc:sldMasterMk cId="2216653218" sldId="2147483670"/>
              <pc:sldLayoutMk cId="3358218021" sldId="2147483672"/>
              <ac:spMk id="8" creationId="{0D03AABA-39D0-FB7C-55EA-9AEC4A56B5ED}"/>
            </ac:spMkLst>
          </pc:spChg>
        </pc:sldLayoutChg>
        <pc:sldLayoutChg chg="addSp delSp modSp mod">
          <pc:chgData name="Earnest-Reitmann, Amanda J." userId="659ba807-6b40-454a-9ee0-489939db273a" providerId="ADAL" clId="{16A3C9C4-D69A-CD48-A0EF-3D805F0948B8}" dt="2023-09-06T19:28:02.539" v="108"/>
          <pc:sldLayoutMkLst>
            <pc:docMk/>
            <pc:sldMasterMk cId="2216653218" sldId="2147483670"/>
            <pc:sldLayoutMk cId="4168888730" sldId="2147483673"/>
          </pc:sldLayoutMkLst>
          <pc:spChg chg="del">
            <ac:chgData name="Earnest-Reitmann, Amanda J." userId="659ba807-6b40-454a-9ee0-489939db273a" providerId="ADAL" clId="{16A3C9C4-D69A-CD48-A0EF-3D805F0948B8}" dt="2023-09-06T19:28:01.910" v="107" actId="478"/>
            <ac:spMkLst>
              <pc:docMk/>
              <pc:sldMasterMk cId="2216653218" sldId="2147483670"/>
              <pc:sldLayoutMk cId="4168888730" sldId="2147483673"/>
              <ac:spMk id="2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8:01.910" v="107" actId="478"/>
            <ac:spMkLst>
              <pc:docMk/>
              <pc:sldMasterMk cId="2216653218" sldId="2147483670"/>
              <pc:sldLayoutMk cId="4168888730" sldId="2147483673"/>
              <ac:spMk id="3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8:01.910" v="107" actId="478"/>
            <ac:spMkLst>
              <pc:docMk/>
              <pc:sldMasterMk cId="2216653218" sldId="2147483670"/>
              <pc:sldLayoutMk cId="4168888730" sldId="2147483673"/>
              <ac:spMk id="4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8:02.539" v="108"/>
            <ac:spMkLst>
              <pc:docMk/>
              <pc:sldMasterMk cId="2216653218" sldId="2147483670"/>
              <pc:sldLayoutMk cId="4168888730" sldId="2147483673"/>
              <ac:spMk id="5" creationId="{88C1F9F1-3BCF-6FD2-ACB1-4A54FBF0D891}"/>
            </ac:spMkLst>
          </pc:spChg>
          <pc:spChg chg="add mod">
            <ac:chgData name="Earnest-Reitmann, Amanda J." userId="659ba807-6b40-454a-9ee0-489939db273a" providerId="ADAL" clId="{16A3C9C4-D69A-CD48-A0EF-3D805F0948B8}" dt="2023-09-06T19:28:02.539" v="108"/>
            <ac:spMkLst>
              <pc:docMk/>
              <pc:sldMasterMk cId="2216653218" sldId="2147483670"/>
              <pc:sldLayoutMk cId="4168888730" sldId="2147483673"/>
              <ac:spMk id="6" creationId="{DDDDC752-6F16-BE6A-D5B7-AD7535A3F4BF}"/>
            </ac:spMkLst>
          </pc:spChg>
          <pc:spChg chg="add mod">
            <ac:chgData name="Earnest-Reitmann, Amanda J." userId="659ba807-6b40-454a-9ee0-489939db273a" providerId="ADAL" clId="{16A3C9C4-D69A-CD48-A0EF-3D805F0948B8}" dt="2023-09-06T19:28:02.539" v="108"/>
            <ac:spMkLst>
              <pc:docMk/>
              <pc:sldMasterMk cId="2216653218" sldId="2147483670"/>
              <pc:sldLayoutMk cId="4168888730" sldId="2147483673"/>
              <ac:spMk id="7" creationId="{D147843E-6065-30FA-1E15-8AB9938FDECE}"/>
            </ac:spMkLst>
          </pc:spChg>
        </pc:sldLayoutChg>
      </pc:sldMasterChg>
      <pc:sldMasterChg chg="modSldLayout">
        <pc:chgData name="Earnest-Reitmann, Amanda J." userId="659ba807-6b40-454a-9ee0-489939db273a" providerId="ADAL" clId="{16A3C9C4-D69A-CD48-A0EF-3D805F0948B8}" dt="2023-09-06T19:28:30.124" v="115"/>
        <pc:sldMasterMkLst>
          <pc:docMk/>
          <pc:sldMasterMk cId="1380503379" sldId="2147483674"/>
        </pc:sldMasterMkLst>
        <pc:sldLayoutChg chg="addSp delSp modSp mod">
          <pc:chgData name="Earnest-Reitmann, Amanda J." userId="659ba807-6b40-454a-9ee0-489939db273a" providerId="ADAL" clId="{16A3C9C4-D69A-CD48-A0EF-3D805F0948B8}" dt="2023-09-06T19:28:15.860" v="111" actId="1076"/>
          <pc:sldLayoutMkLst>
            <pc:docMk/>
            <pc:sldMasterMk cId="1380503379" sldId="2147483674"/>
            <pc:sldLayoutMk cId="684257302" sldId="2147483675"/>
          </pc:sldLayoutMkLst>
          <pc:spChg chg="del">
            <ac:chgData name="Earnest-Reitmann, Amanda J." userId="659ba807-6b40-454a-9ee0-489939db273a" providerId="ADAL" clId="{16A3C9C4-D69A-CD48-A0EF-3D805F0948B8}" dt="2023-09-06T19:28:09.525" v="109" actId="478"/>
            <ac:spMkLst>
              <pc:docMk/>
              <pc:sldMasterMk cId="1380503379" sldId="2147483674"/>
              <pc:sldLayoutMk cId="684257302" sldId="2147483675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8:09.525" v="109" actId="478"/>
            <ac:spMkLst>
              <pc:docMk/>
              <pc:sldMasterMk cId="1380503379" sldId="2147483674"/>
              <pc:sldLayoutMk cId="684257302" sldId="2147483675"/>
              <ac:spMk id="5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8:09.525" v="109" actId="478"/>
            <ac:spMkLst>
              <pc:docMk/>
              <pc:sldMasterMk cId="1380503379" sldId="2147483674"/>
              <pc:sldLayoutMk cId="684257302" sldId="2147483675"/>
              <ac:spMk id="6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8:10.210" v="110"/>
            <ac:spMkLst>
              <pc:docMk/>
              <pc:sldMasterMk cId="1380503379" sldId="2147483674"/>
              <pc:sldLayoutMk cId="684257302" sldId="2147483675"/>
              <ac:spMk id="7" creationId="{4FFAF53C-0ECE-27A4-4F80-84BA9D5C9854}"/>
            </ac:spMkLst>
          </pc:spChg>
          <pc:spChg chg="add mod">
            <ac:chgData name="Earnest-Reitmann, Amanda J." userId="659ba807-6b40-454a-9ee0-489939db273a" providerId="ADAL" clId="{16A3C9C4-D69A-CD48-A0EF-3D805F0948B8}" dt="2023-09-06T19:28:10.210" v="110"/>
            <ac:spMkLst>
              <pc:docMk/>
              <pc:sldMasterMk cId="1380503379" sldId="2147483674"/>
              <pc:sldLayoutMk cId="684257302" sldId="2147483675"/>
              <ac:spMk id="8" creationId="{CE91968D-35BB-42D9-BABE-4BB683DF6C75}"/>
            </ac:spMkLst>
          </pc:spChg>
          <pc:spChg chg="add mod">
            <ac:chgData name="Earnest-Reitmann, Amanda J." userId="659ba807-6b40-454a-9ee0-489939db273a" providerId="ADAL" clId="{16A3C9C4-D69A-CD48-A0EF-3D805F0948B8}" dt="2023-09-06T19:28:15.860" v="111" actId="1076"/>
            <ac:spMkLst>
              <pc:docMk/>
              <pc:sldMasterMk cId="1380503379" sldId="2147483674"/>
              <pc:sldLayoutMk cId="684257302" sldId="2147483675"/>
              <ac:spMk id="9" creationId="{0B756F16-815A-FD20-A69D-56A7A11A2DC6}"/>
            </ac:spMkLst>
          </pc:spChg>
        </pc:sldLayoutChg>
        <pc:sldLayoutChg chg="addSp delSp modSp mod">
          <pc:chgData name="Earnest-Reitmann, Amanda J." userId="659ba807-6b40-454a-9ee0-489939db273a" providerId="ADAL" clId="{16A3C9C4-D69A-CD48-A0EF-3D805F0948B8}" dt="2023-09-06T19:28:24.424" v="113"/>
          <pc:sldLayoutMkLst>
            <pc:docMk/>
            <pc:sldMasterMk cId="1380503379" sldId="2147483674"/>
            <pc:sldLayoutMk cId="1267142553" sldId="2147483676"/>
          </pc:sldLayoutMkLst>
          <pc:spChg chg="add mod">
            <ac:chgData name="Earnest-Reitmann, Amanda J." userId="659ba807-6b40-454a-9ee0-489939db273a" providerId="ADAL" clId="{16A3C9C4-D69A-CD48-A0EF-3D805F0948B8}" dt="2023-09-06T19:28:24.424" v="113"/>
            <ac:spMkLst>
              <pc:docMk/>
              <pc:sldMasterMk cId="1380503379" sldId="2147483674"/>
              <pc:sldLayoutMk cId="1267142553" sldId="2147483676"/>
              <ac:spMk id="2" creationId="{7E2184FE-A199-888D-5C4D-E464A9B8005A}"/>
            </ac:spMkLst>
          </pc:spChg>
          <pc:spChg chg="del">
            <ac:chgData name="Earnest-Reitmann, Amanda J." userId="659ba807-6b40-454a-9ee0-489939db273a" providerId="ADAL" clId="{16A3C9C4-D69A-CD48-A0EF-3D805F0948B8}" dt="2023-09-06T19:28:23.796" v="112" actId="478"/>
            <ac:spMkLst>
              <pc:docMk/>
              <pc:sldMasterMk cId="1380503379" sldId="2147483674"/>
              <pc:sldLayoutMk cId="1267142553" sldId="2147483676"/>
              <ac:spMk id="3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8:23.796" v="112" actId="478"/>
            <ac:spMkLst>
              <pc:docMk/>
              <pc:sldMasterMk cId="1380503379" sldId="2147483674"/>
              <pc:sldLayoutMk cId="1267142553" sldId="2147483676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8:23.796" v="112" actId="478"/>
            <ac:spMkLst>
              <pc:docMk/>
              <pc:sldMasterMk cId="1380503379" sldId="2147483674"/>
              <pc:sldLayoutMk cId="1267142553" sldId="2147483676"/>
              <ac:spMk id="5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8:24.424" v="113"/>
            <ac:spMkLst>
              <pc:docMk/>
              <pc:sldMasterMk cId="1380503379" sldId="2147483674"/>
              <pc:sldLayoutMk cId="1267142553" sldId="2147483676"/>
              <ac:spMk id="7" creationId="{1A6BD200-4D22-4D70-357D-C8638431EBE5}"/>
            </ac:spMkLst>
          </pc:spChg>
          <pc:spChg chg="add mod">
            <ac:chgData name="Earnest-Reitmann, Amanda J." userId="659ba807-6b40-454a-9ee0-489939db273a" providerId="ADAL" clId="{16A3C9C4-D69A-CD48-A0EF-3D805F0948B8}" dt="2023-09-06T19:28:24.424" v="113"/>
            <ac:spMkLst>
              <pc:docMk/>
              <pc:sldMasterMk cId="1380503379" sldId="2147483674"/>
              <pc:sldLayoutMk cId="1267142553" sldId="2147483676"/>
              <ac:spMk id="8" creationId="{BE058B70-4D20-F1DB-91AC-D884A30C66FB}"/>
            </ac:spMkLst>
          </pc:spChg>
        </pc:sldLayoutChg>
        <pc:sldLayoutChg chg="addSp delSp modSp mod">
          <pc:chgData name="Earnest-Reitmann, Amanda J." userId="659ba807-6b40-454a-9ee0-489939db273a" providerId="ADAL" clId="{16A3C9C4-D69A-CD48-A0EF-3D805F0948B8}" dt="2023-09-06T19:28:30.124" v="115"/>
          <pc:sldLayoutMkLst>
            <pc:docMk/>
            <pc:sldMasterMk cId="1380503379" sldId="2147483674"/>
            <pc:sldLayoutMk cId="90234078" sldId="2147483677"/>
          </pc:sldLayoutMkLst>
          <pc:spChg chg="del">
            <ac:chgData name="Earnest-Reitmann, Amanda J." userId="659ba807-6b40-454a-9ee0-489939db273a" providerId="ADAL" clId="{16A3C9C4-D69A-CD48-A0EF-3D805F0948B8}" dt="2023-09-06T19:28:29.501" v="114" actId="478"/>
            <ac:spMkLst>
              <pc:docMk/>
              <pc:sldMasterMk cId="1380503379" sldId="2147483674"/>
              <pc:sldLayoutMk cId="90234078" sldId="2147483677"/>
              <ac:spMk id="2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8:29.501" v="114" actId="478"/>
            <ac:spMkLst>
              <pc:docMk/>
              <pc:sldMasterMk cId="1380503379" sldId="2147483674"/>
              <pc:sldLayoutMk cId="90234078" sldId="2147483677"/>
              <ac:spMk id="3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8:29.501" v="114" actId="478"/>
            <ac:spMkLst>
              <pc:docMk/>
              <pc:sldMasterMk cId="1380503379" sldId="2147483674"/>
              <pc:sldLayoutMk cId="90234078" sldId="2147483677"/>
              <ac:spMk id="4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8:30.124" v="115"/>
            <ac:spMkLst>
              <pc:docMk/>
              <pc:sldMasterMk cId="1380503379" sldId="2147483674"/>
              <pc:sldLayoutMk cId="90234078" sldId="2147483677"/>
              <ac:spMk id="5" creationId="{24BA675C-D3D3-9B25-E20D-4EC3E44A6CAF}"/>
            </ac:spMkLst>
          </pc:spChg>
          <pc:spChg chg="add mod">
            <ac:chgData name="Earnest-Reitmann, Amanda J." userId="659ba807-6b40-454a-9ee0-489939db273a" providerId="ADAL" clId="{16A3C9C4-D69A-CD48-A0EF-3D805F0948B8}" dt="2023-09-06T19:28:30.124" v="115"/>
            <ac:spMkLst>
              <pc:docMk/>
              <pc:sldMasterMk cId="1380503379" sldId="2147483674"/>
              <pc:sldLayoutMk cId="90234078" sldId="2147483677"/>
              <ac:spMk id="6" creationId="{667AA3D5-C5F1-070E-6D78-F0AF20EB4162}"/>
            </ac:spMkLst>
          </pc:spChg>
          <pc:spChg chg="add mod">
            <ac:chgData name="Earnest-Reitmann, Amanda J." userId="659ba807-6b40-454a-9ee0-489939db273a" providerId="ADAL" clId="{16A3C9C4-D69A-CD48-A0EF-3D805F0948B8}" dt="2023-09-06T19:28:30.124" v="115"/>
            <ac:spMkLst>
              <pc:docMk/>
              <pc:sldMasterMk cId="1380503379" sldId="2147483674"/>
              <pc:sldLayoutMk cId="90234078" sldId="2147483677"/>
              <ac:spMk id="7" creationId="{68CD6E54-C7BF-BDE4-87B8-F28402E00EC6}"/>
            </ac:spMkLst>
          </pc:spChg>
        </pc:sldLayoutChg>
      </pc:sldMasterChg>
      <pc:sldMasterChg chg="modSldLayout">
        <pc:chgData name="Earnest-Reitmann, Amanda J." userId="659ba807-6b40-454a-9ee0-489939db273a" providerId="ADAL" clId="{16A3C9C4-D69A-CD48-A0EF-3D805F0948B8}" dt="2023-09-06T19:29:01.918" v="124"/>
        <pc:sldMasterMkLst>
          <pc:docMk/>
          <pc:sldMasterMk cId="1011664726" sldId="2147483678"/>
        </pc:sldMasterMkLst>
        <pc:sldLayoutChg chg="addSp delSp modSp mod">
          <pc:chgData name="Earnest-Reitmann, Amanda J." userId="659ba807-6b40-454a-9ee0-489939db273a" providerId="ADAL" clId="{16A3C9C4-D69A-CD48-A0EF-3D805F0948B8}" dt="2023-09-06T19:28:48.207" v="118" actId="1076"/>
          <pc:sldLayoutMkLst>
            <pc:docMk/>
            <pc:sldMasterMk cId="1011664726" sldId="2147483678"/>
            <pc:sldLayoutMk cId="2458462036" sldId="2147483679"/>
          </pc:sldLayoutMkLst>
          <pc:spChg chg="add mod">
            <ac:chgData name="Earnest-Reitmann, Amanda J." userId="659ba807-6b40-454a-9ee0-489939db273a" providerId="ADAL" clId="{16A3C9C4-D69A-CD48-A0EF-3D805F0948B8}" dt="2023-09-06T19:28:48.207" v="118" actId="1076"/>
            <ac:spMkLst>
              <pc:docMk/>
              <pc:sldMasterMk cId="1011664726" sldId="2147483678"/>
              <pc:sldLayoutMk cId="2458462036" sldId="2147483679"/>
              <ac:spMk id="2" creationId="{46B8CCD7-6924-839D-E10B-A67842FAD5A8}"/>
            </ac:spMkLst>
          </pc:spChg>
          <pc:spChg chg="add mod">
            <ac:chgData name="Earnest-Reitmann, Amanda J." userId="659ba807-6b40-454a-9ee0-489939db273a" providerId="ADAL" clId="{16A3C9C4-D69A-CD48-A0EF-3D805F0948B8}" dt="2023-09-06T19:28:43.527" v="117"/>
            <ac:spMkLst>
              <pc:docMk/>
              <pc:sldMasterMk cId="1011664726" sldId="2147483678"/>
              <pc:sldLayoutMk cId="2458462036" sldId="2147483679"/>
              <ac:spMk id="3" creationId="{31F040A1-C532-5224-D43F-C369C7DE3F55}"/>
            </ac:spMkLst>
          </pc:spChg>
          <pc:spChg chg="del">
            <ac:chgData name="Earnest-Reitmann, Amanda J." userId="659ba807-6b40-454a-9ee0-489939db273a" providerId="ADAL" clId="{16A3C9C4-D69A-CD48-A0EF-3D805F0948B8}" dt="2023-09-06T19:28:42.856" v="116" actId="478"/>
            <ac:spMkLst>
              <pc:docMk/>
              <pc:sldMasterMk cId="1011664726" sldId="2147483678"/>
              <pc:sldLayoutMk cId="2458462036" sldId="2147483679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8:42.856" v="116" actId="478"/>
            <ac:spMkLst>
              <pc:docMk/>
              <pc:sldMasterMk cId="1011664726" sldId="2147483678"/>
              <pc:sldLayoutMk cId="2458462036" sldId="2147483679"/>
              <ac:spMk id="5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8:42.856" v="116" actId="478"/>
            <ac:spMkLst>
              <pc:docMk/>
              <pc:sldMasterMk cId="1011664726" sldId="2147483678"/>
              <pc:sldLayoutMk cId="2458462036" sldId="2147483679"/>
              <ac:spMk id="6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8:43.527" v="117"/>
            <ac:spMkLst>
              <pc:docMk/>
              <pc:sldMasterMk cId="1011664726" sldId="2147483678"/>
              <pc:sldLayoutMk cId="2458462036" sldId="2147483679"/>
              <ac:spMk id="9" creationId="{7D0EAA9E-8218-AAB2-A3A0-E41C0E821842}"/>
            </ac:spMkLst>
          </pc:spChg>
        </pc:sldLayoutChg>
        <pc:sldLayoutChg chg="addSp delSp modSp mod">
          <pc:chgData name="Earnest-Reitmann, Amanda J." userId="659ba807-6b40-454a-9ee0-489939db273a" providerId="ADAL" clId="{16A3C9C4-D69A-CD48-A0EF-3D805F0948B8}" dt="2023-09-06T19:28:56.301" v="122"/>
          <pc:sldLayoutMkLst>
            <pc:docMk/>
            <pc:sldMasterMk cId="1011664726" sldId="2147483678"/>
            <pc:sldLayoutMk cId="3518273788" sldId="2147483680"/>
          </pc:sldLayoutMkLst>
          <pc:spChg chg="add mod">
            <ac:chgData name="Earnest-Reitmann, Amanda J." userId="659ba807-6b40-454a-9ee0-489939db273a" providerId="ADAL" clId="{16A3C9C4-D69A-CD48-A0EF-3D805F0948B8}" dt="2023-09-06T19:28:56.301" v="122"/>
            <ac:spMkLst>
              <pc:docMk/>
              <pc:sldMasterMk cId="1011664726" sldId="2147483678"/>
              <pc:sldLayoutMk cId="3518273788" sldId="2147483680"/>
              <ac:spMk id="2" creationId="{BD47BA12-E992-081D-6BC5-693A8922E872}"/>
            </ac:spMkLst>
          </pc:spChg>
          <pc:spChg chg="del">
            <ac:chgData name="Earnest-Reitmann, Amanda J." userId="659ba807-6b40-454a-9ee0-489939db273a" providerId="ADAL" clId="{16A3C9C4-D69A-CD48-A0EF-3D805F0948B8}" dt="2023-09-06T19:28:53.351" v="119" actId="478"/>
            <ac:spMkLst>
              <pc:docMk/>
              <pc:sldMasterMk cId="1011664726" sldId="2147483678"/>
              <pc:sldLayoutMk cId="3518273788" sldId="2147483680"/>
              <ac:spMk id="3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8:54.041" v="120" actId="478"/>
            <ac:spMkLst>
              <pc:docMk/>
              <pc:sldMasterMk cId="1011664726" sldId="2147483678"/>
              <pc:sldLayoutMk cId="3518273788" sldId="2147483680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8:55.586" v="121" actId="478"/>
            <ac:spMkLst>
              <pc:docMk/>
              <pc:sldMasterMk cId="1011664726" sldId="2147483678"/>
              <pc:sldLayoutMk cId="3518273788" sldId="2147483680"/>
              <ac:spMk id="5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8:56.301" v="122"/>
            <ac:spMkLst>
              <pc:docMk/>
              <pc:sldMasterMk cId="1011664726" sldId="2147483678"/>
              <pc:sldLayoutMk cId="3518273788" sldId="2147483680"/>
              <ac:spMk id="7" creationId="{8222C3DE-F690-10FF-B14D-14DBEEC806F6}"/>
            </ac:spMkLst>
          </pc:spChg>
          <pc:spChg chg="add mod">
            <ac:chgData name="Earnest-Reitmann, Amanda J." userId="659ba807-6b40-454a-9ee0-489939db273a" providerId="ADAL" clId="{16A3C9C4-D69A-CD48-A0EF-3D805F0948B8}" dt="2023-09-06T19:28:56.301" v="122"/>
            <ac:spMkLst>
              <pc:docMk/>
              <pc:sldMasterMk cId="1011664726" sldId="2147483678"/>
              <pc:sldLayoutMk cId="3518273788" sldId="2147483680"/>
              <ac:spMk id="8" creationId="{6FA3CFF0-EFC5-5BF6-DEDF-B1618858A908}"/>
            </ac:spMkLst>
          </pc:spChg>
        </pc:sldLayoutChg>
        <pc:sldLayoutChg chg="addSp delSp modSp mod">
          <pc:chgData name="Earnest-Reitmann, Amanda J." userId="659ba807-6b40-454a-9ee0-489939db273a" providerId="ADAL" clId="{16A3C9C4-D69A-CD48-A0EF-3D805F0948B8}" dt="2023-09-06T19:29:01.918" v="124"/>
          <pc:sldLayoutMkLst>
            <pc:docMk/>
            <pc:sldMasterMk cId="1011664726" sldId="2147483678"/>
            <pc:sldLayoutMk cId="160384630" sldId="2147483681"/>
          </pc:sldLayoutMkLst>
          <pc:spChg chg="del">
            <ac:chgData name="Earnest-Reitmann, Amanda J." userId="659ba807-6b40-454a-9ee0-489939db273a" providerId="ADAL" clId="{16A3C9C4-D69A-CD48-A0EF-3D805F0948B8}" dt="2023-09-06T19:29:01.400" v="123" actId="478"/>
            <ac:spMkLst>
              <pc:docMk/>
              <pc:sldMasterMk cId="1011664726" sldId="2147483678"/>
              <pc:sldLayoutMk cId="160384630" sldId="2147483681"/>
              <ac:spMk id="2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9:01.400" v="123" actId="478"/>
            <ac:spMkLst>
              <pc:docMk/>
              <pc:sldMasterMk cId="1011664726" sldId="2147483678"/>
              <pc:sldLayoutMk cId="160384630" sldId="2147483681"/>
              <ac:spMk id="3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9:01.400" v="123" actId="478"/>
            <ac:spMkLst>
              <pc:docMk/>
              <pc:sldMasterMk cId="1011664726" sldId="2147483678"/>
              <pc:sldLayoutMk cId="160384630" sldId="2147483681"/>
              <ac:spMk id="4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9:01.918" v="124"/>
            <ac:spMkLst>
              <pc:docMk/>
              <pc:sldMasterMk cId="1011664726" sldId="2147483678"/>
              <pc:sldLayoutMk cId="160384630" sldId="2147483681"/>
              <ac:spMk id="5" creationId="{67150743-5BCA-E32C-5C28-995D609AD6D5}"/>
            </ac:spMkLst>
          </pc:spChg>
          <pc:spChg chg="add mod">
            <ac:chgData name="Earnest-Reitmann, Amanda J." userId="659ba807-6b40-454a-9ee0-489939db273a" providerId="ADAL" clId="{16A3C9C4-D69A-CD48-A0EF-3D805F0948B8}" dt="2023-09-06T19:29:01.918" v="124"/>
            <ac:spMkLst>
              <pc:docMk/>
              <pc:sldMasterMk cId="1011664726" sldId="2147483678"/>
              <pc:sldLayoutMk cId="160384630" sldId="2147483681"/>
              <ac:spMk id="6" creationId="{D1EF70E0-2409-8EEE-BF5D-3078D009F1AC}"/>
            </ac:spMkLst>
          </pc:spChg>
          <pc:spChg chg="add mod">
            <ac:chgData name="Earnest-Reitmann, Amanda J." userId="659ba807-6b40-454a-9ee0-489939db273a" providerId="ADAL" clId="{16A3C9C4-D69A-CD48-A0EF-3D805F0948B8}" dt="2023-09-06T19:29:01.918" v="124"/>
            <ac:spMkLst>
              <pc:docMk/>
              <pc:sldMasterMk cId="1011664726" sldId="2147483678"/>
              <pc:sldLayoutMk cId="160384630" sldId="2147483681"/>
              <ac:spMk id="7" creationId="{144398A2-C78E-5443-DBD7-3F9DDE242D75}"/>
            </ac:spMkLst>
          </pc:spChg>
        </pc:sldLayoutChg>
      </pc:sldMasterChg>
      <pc:sldMasterChg chg="modSldLayout">
        <pc:chgData name="Earnest-Reitmann, Amanda J." userId="659ba807-6b40-454a-9ee0-489939db273a" providerId="ADAL" clId="{16A3C9C4-D69A-CD48-A0EF-3D805F0948B8}" dt="2023-09-06T19:29:26.962" v="128"/>
        <pc:sldMasterMkLst>
          <pc:docMk/>
          <pc:sldMasterMk cId="2790541848" sldId="2147483682"/>
        </pc:sldMasterMkLst>
        <pc:sldLayoutChg chg="addSp delSp modSp mod">
          <pc:chgData name="Earnest-Reitmann, Amanda J." userId="659ba807-6b40-454a-9ee0-489939db273a" providerId="ADAL" clId="{16A3C9C4-D69A-CD48-A0EF-3D805F0948B8}" dt="2023-09-06T19:29:22.228" v="126"/>
          <pc:sldLayoutMkLst>
            <pc:docMk/>
            <pc:sldMasterMk cId="2790541848" sldId="2147483682"/>
            <pc:sldLayoutMk cId="4228251389" sldId="2147483683"/>
          </pc:sldLayoutMkLst>
          <pc:spChg chg="add mod">
            <ac:chgData name="Earnest-Reitmann, Amanda J." userId="659ba807-6b40-454a-9ee0-489939db273a" providerId="ADAL" clId="{16A3C9C4-D69A-CD48-A0EF-3D805F0948B8}" dt="2023-09-06T19:29:22.228" v="126"/>
            <ac:spMkLst>
              <pc:docMk/>
              <pc:sldMasterMk cId="2790541848" sldId="2147483682"/>
              <pc:sldLayoutMk cId="4228251389" sldId="2147483683"/>
              <ac:spMk id="3" creationId="{29BFC1CB-565C-C354-8185-75460DBB2D14}"/>
            </ac:spMkLst>
          </pc:spChg>
          <pc:spChg chg="del">
            <ac:chgData name="Earnest-Reitmann, Amanda J." userId="659ba807-6b40-454a-9ee0-489939db273a" providerId="ADAL" clId="{16A3C9C4-D69A-CD48-A0EF-3D805F0948B8}" dt="2023-09-06T19:29:21.560" v="125" actId="478"/>
            <ac:spMkLst>
              <pc:docMk/>
              <pc:sldMasterMk cId="2790541848" sldId="2147483682"/>
              <pc:sldLayoutMk cId="4228251389" sldId="2147483683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9:21.560" v="125" actId="478"/>
            <ac:spMkLst>
              <pc:docMk/>
              <pc:sldMasterMk cId="2790541848" sldId="2147483682"/>
              <pc:sldLayoutMk cId="4228251389" sldId="2147483683"/>
              <ac:spMk id="5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9:21.560" v="125" actId="478"/>
            <ac:spMkLst>
              <pc:docMk/>
              <pc:sldMasterMk cId="2790541848" sldId="2147483682"/>
              <pc:sldLayoutMk cId="4228251389" sldId="2147483683"/>
              <ac:spMk id="6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9:22.228" v="126"/>
            <ac:spMkLst>
              <pc:docMk/>
              <pc:sldMasterMk cId="2790541848" sldId="2147483682"/>
              <pc:sldLayoutMk cId="4228251389" sldId="2147483683"/>
              <ac:spMk id="7" creationId="{70F95151-01E8-057D-5F96-6152CDA42BE3}"/>
            </ac:spMkLst>
          </pc:spChg>
          <pc:spChg chg="add mod">
            <ac:chgData name="Earnest-Reitmann, Amanda J." userId="659ba807-6b40-454a-9ee0-489939db273a" providerId="ADAL" clId="{16A3C9C4-D69A-CD48-A0EF-3D805F0948B8}" dt="2023-09-06T19:29:22.228" v="126"/>
            <ac:spMkLst>
              <pc:docMk/>
              <pc:sldMasterMk cId="2790541848" sldId="2147483682"/>
              <pc:sldLayoutMk cId="4228251389" sldId="2147483683"/>
              <ac:spMk id="8" creationId="{8CE7910C-7E30-258E-3548-7B5E1A90A14E}"/>
            </ac:spMkLst>
          </pc:spChg>
        </pc:sldLayoutChg>
        <pc:sldLayoutChg chg="addSp delSp modSp mod">
          <pc:chgData name="Earnest-Reitmann, Amanda J." userId="659ba807-6b40-454a-9ee0-489939db273a" providerId="ADAL" clId="{16A3C9C4-D69A-CD48-A0EF-3D805F0948B8}" dt="2023-09-06T19:29:26.962" v="128"/>
          <pc:sldLayoutMkLst>
            <pc:docMk/>
            <pc:sldMasterMk cId="2790541848" sldId="2147483682"/>
            <pc:sldLayoutMk cId="1992125028" sldId="2147483684"/>
          </pc:sldLayoutMkLst>
          <pc:spChg chg="del">
            <ac:chgData name="Earnest-Reitmann, Amanda J." userId="659ba807-6b40-454a-9ee0-489939db273a" providerId="ADAL" clId="{16A3C9C4-D69A-CD48-A0EF-3D805F0948B8}" dt="2023-09-06T19:29:26.366" v="127" actId="478"/>
            <ac:spMkLst>
              <pc:docMk/>
              <pc:sldMasterMk cId="2790541848" sldId="2147483682"/>
              <pc:sldLayoutMk cId="1992125028" sldId="2147483684"/>
              <ac:spMk id="2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9:26.366" v="127" actId="478"/>
            <ac:spMkLst>
              <pc:docMk/>
              <pc:sldMasterMk cId="2790541848" sldId="2147483682"/>
              <pc:sldLayoutMk cId="1992125028" sldId="2147483684"/>
              <ac:spMk id="3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9:26.366" v="127" actId="478"/>
            <ac:spMkLst>
              <pc:docMk/>
              <pc:sldMasterMk cId="2790541848" sldId="2147483682"/>
              <pc:sldLayoutMk cId="1992125028" sldId="2147483684"/>
              <ac:spMk id="4" creationId="{00000000-0000-0000-0000-000000000000}"/>
            </ac:spMkLst>
          </pc:spChg>
          <pc:spChg chg="add mod">
            <ac:chgData name="Earnest-Reitmann, Amanda J." userId="659ba807-6b40-454a-9ee0-489939db273a" providerId="ADAL" clId="{16A3C9C4-D69A-CD48-A0EF-3D805F0948B8}" dt="2023-09-06T19:29:26.962" v="128"/>
            <ac:spMkLst>
              <pc:docMk/>
              <pc:sldMasterMk cId="2790541848" sldId="2147483682"/>
              <pc:sldLayoutMk cId="1992125028" sldId="2147483684"/>
              <ac:spMk id="5" creationId="{19A6FD85-7718-2423-E211-C87074B6AD82}"/>
            </ac:spMkLst>
          </pc:spChg>
          <pc:spChg chg="add mod">
            <ac:chgData name="Earnest-Reitmann, Amanda J." userId="659ba807-6b40-454a-9ee0-489939db273a" providerId="ADAL" clId="{16A3C9C4-D69A-CD48-A0EF-3D805F0948B8}" dt="2023-09-06T19:29:26.962" v="128"/>
            <ac:spMkLst>
              <pc:docMk/>
              <pc:sldMasterMk cId="2790541848" sldId="2147483682"/>
              <pc:sldLayoutMk cId="1992125028" sldId="2147483684"/>
              <ac:spMk id="6" creationId="{1A1D65D0-61E9-3923-06E7-9AA092BCC98C}"/>
            </ac:spMkLst>
          </pc:spChg>
          <pc:spChg chg="add mod">
            <ac:chgData name="Earnest-Reitmann, Amanda J." userId="659ba807-6b40-454a-9ee0-489939db273a" providerId="ADAL" clId="{16A3C9C4-D69A-CD48-A0EF-3D805F0948B8}" dt="2023-09-06T19:29:26.962" v="128"/>
            <ac:spMkLst>
              <pc:docMk/>
              <pc:sldMasterMk cId="2790541848" sldId="2147483682"/>
              <pc:sldLayoutMk cId="1992125028" sldId="2147483684"/>
              <ac:spMk id="7" creationId="{E9661F71-41AD-BD73-65EA-84D391578985}"/>
            </ac:spMkLst>
          </pc:spChg>
        </pc:sldLayoutChg>
      </pc:sldMasterChg>
      <pc:sldMasterChg chg="modSp mod">
        <pc:chgData name="Earnest-Reitmann, Amanda J." userId="659ba807-6b40-454a-9ee0-489939db273a" providerId="ADAL" clId="{16A3C9C4-D69A-CD48-A0EF-3D805F0948B8}" dt="2023-09-06T20:39:01.062" v="190" actId="732"/>
        <pc:sldMasterMkLst>
          <pc:docMk/>
          <pc:sldMasterMk cId="3644786717" sldId="2147483685"/>
        </pc:sldMasterMkLst>
        <pc:picChg chg="mod modCrop">
          <ac:chgData name="Earnest-Reitmann, Amanda J." userId="659ba807-6b40-454a-9ee0-489939db273a" providerId="ADAL" clId="{16A3C9C4-D69A-CD48-A0EF-3D805F0948B8}" dt="2023-09-06T20:39:01.062" v="190" actId="732"/>
          <ac:picMkLst>
            <pc:docMk/>
            <pc:sldMasterMk cId="3644786717" sldId="2147483685"/>
            <ac:picMk id="9" creationId="{8B36530E-C695-2C44-9F92-259B01868F5D}"/>
          </ac:picMkLst>
        </pc:picChg>
      </pc:sldMasterChg>
      <pc:sldMasterChg chg="modSp mod">
        <pc:chgData name="Earnest-Reitmann, Amanda J." userId="659ba807-6b40-454a-9ee0-489939db273a" providerId="ADAL" clId="{16A3C9C4-D69A-CD48-A0EF-3D805F0948B8}" dt="2023-09-06T20:38:37.979" v="186" actId="732"/>
        <pc:sldMasterMkLst>
          <pc:docMk/>
          <pc:sldMasterMk cId="1970876508" sldId="2147483697"/>
        </pc:sldMasterMkLst>
        <pc:picChg chg="mod modCrop">
          <ac:chgData name="Earnest-Reitmann, Amanda J." userId="659ba807-6b40-454a-9ee0-489939db273a" providerId="ADAL" clId="{16A3C9C4-D69A-CD48-A0EF-3D805F0948B8}" dt="2023-09-06T20:38:37.979" v="186" actId="732"/>
          <ac:picMkLst>
            <pc:docMk/>
            <pc:sldMasterMk cId="1970876508" sldId="2147483697"/>
            <ac:picMk id="11" creationId="{0CF186C6-9C93-C04D-87CC-2877C61E6594}"/>
          </ac:picMkLst>
        </pc:picChg>
      </pc:sldMasterChg>
      <pc:sldMasterChg chg="modSp add mod addSldLayout modSldLayout">
        <pc:chgData name="Earnest-Reitmann, Amanda J." userId="659ba807-6b40-454a-9ee0-489939db273a" providerId="ADAL" clId="{16A3C9C4-D69A-CD48-A0EF-3D805F0948B8}" dt="2023-09-06T19:29:41.938" v="132"/>
        <pc:sldMasterMkLst>
          <pc:docMk/>
          <pc:sldMasterMk cId="3856286213" sldId="2147483709"/>
        </pc:sldMasterMkLst>
        <pc:picChg chg="mod modCrop">
          <ac:chgData name="Earnest-Reitmann, Amanda J." userId="659ba807-6b40-454a-9ee0-489939db273a" providerId="ADAL" clId="{16A3C9C4-D69A-CD48-A0EF-3D805F0948B8}" dt="2023-09-06T18:31:37.803" v="61" actId="732"/>
          <ac:picMkLst>
            <pc:docMk/>
            <pc:sldMasterMk cId="3856286213" sldId="2147483709"/>
            <ac:picMk id="9" creationId="{9818B8E3-4674-A347-9DC4-DBF0F0A66E7F}"/>
          </ac:picMkLst>
        </pc:picChg>
        <pc:sldLayoutChg chg="addSp delSp modSp add mod replId">
          <pc:chgData name="Earnest-Reitmann, Amanda J." userId="659ba807-6b40-454a-9ee0-489939db273a" providerId="ADAL" clId="{16A3C9C4-D69A-CD48-A0EF-3D805F0948B8}" dt="2023-09-06T19:29:36.745" v="130"/>
          <pc:sldLayoutMkLst>
            <pc:docMk/>
            <pc:sldMasterMk cId="3856286213" sldId="2147483709"/>
            <pc:sldLayoutMk cId="252026457" sldId="2147483710"/>
          </pc:sldLayoutMkLst>
          <pc:spChg chg="add del">
            <ac:chgData name="Earnest-Reitmann, Amanda J." userId="659ba807-6b40-454a-9ee0-489939db273a" providerId="ADAL" clId="{16A3C9C4-D69A-CD48-A0EF-3D805F0948B8}" dt="2023-09-06T18:30:17.046" v="1" actId="11529"/>
            <ac:spMkLst>
              <pc:docMk/>
              <pc:sldMasterMk cId="3856286213" sldId="2147483709"/>
              <pc:sldLayoutMk cId="252026457" sldId="2147483710"/>
              <ac:spMk id="3" creationId="{8F62FB0C-AEB9-B76F-CEFD-C242986FBE9F}"/>
            </ac:spMkLst>
          </pc:spChg>
          <pc:spChg chg="del mod">
            <ac:chgData name="Earnest-Reitmann, Amanda J." userId="659ba807-6b40-454a-9ee0-489939db273a" providerId="ADAL" clId="{16A3C9C4-D69A-CD48-A0EF-3D805F0948B8}" dt="2023-09-06T19:29:36.074" v="129" actId="478"/>
            <ac:spMkLst>
              <pc:docMk/>
              <pc:sldMasterMk cId="3856286213" sldId="2147483709"/>
              <pc:sldLayoutMk cId="252026457" sldId="2147483710"/>
              <ac:spMk id="4" creationId="{00000000-0000-0000-0000-000000000000}"/>
            </ac:spMkLst>
          </pc:spChg>
          <pc:spChg chg="del mod">
            <ac:chgData name="Earnest-Reitmann, Amanda J." userId="659ba807-6b40-454a-9ee0-489939db273a" providerId="ADAL" clId="{16A3C9C4-D69A-CD48-A0EF-3D805F0948B8}" dt="2023-09-06T19:29:36.074" v="129" actId="478"/>
            <ac:spMkLst>
              <pc:docMk/>
              <pc:sldMasterMk cId="3856286213" sldId="2147483709"/>
              <pc:sldLayoutMk cId="252026457" sldId="2147483710"/>
              <ac:spMk id="5" creationId="{00000000-0000-0000-0000-000000000000}"/>
            </ac:spMkLst>
          </pc:spChg>
          <pc:spChg chg="del mod">
            <ac:chgData name="Earnest-Reitmann, Amanda J." userId="659ba807-6b40-454a-9ee0-489939db273a" providerId="ADAL" clId="{16A3C9C4-D69A-CD48-A0EF-3D805F0948B8}" dt="2023-09-06T19:29:36.074" v="129" actId="478"/>
            <ac:spMkLst>
              <pc:docMk/>
              <pc:sldMasterMk cId="3856286213" sldId="2147483709"/>
              <pc:sldLayoutMk cId="252026457" sldId="2147483710"/>
              <ac:spMk id="6" creationId="{00000000-0000-0000-0000-000000000000}"/>
            </ac:spMkLst>
          </pc:spChg>
          <pc:spChg chg="add del mod">
            <ac:chgData name="Earnest-Reitmann, Amanda J." userId="659ba807-6b40-454a-9ee0-489939db273a" providerId="ADAL" clId="{16A3C9C4-D69A-CD48-A0EF-3D805F0948B8}" dt="2023-09-06T18:53:47.618" v="83" actId="478"/>
            <ac:spMkLst>
              <pc:docMk/>
              <pc:sldMasterMk cId="3856286213" sldId="2147483709"/>
              <pc:sldLayoutMk cId="252026457" sldId="2147483710"/>
              <ac:spMk id="7" creationId="{5703BC34-3A2C-2CC4-1EDB-90E8886DC792}"/>
            </ac:spMkLst>
          </pc:spChg>
          <pc:spChg chg="add mod">
            <ac:chgData name="Earnest-Reitmann, Amanda J." userId="659ba807-6b40-454a-9ee0-489939db273a" providerId="ADAL" clId="{16A3C9C4-D69A-CD48-A0EF-3D805F0948B8}" dt="2023-09-06T18:53:48.239" v="84"/>
            <ac:spMkLst>
              <pc:docMk/>
              <pc:sldMasterMk cId="3856286213" sldId="2147483709"/>
              <pc:sldLayoutMk cId="252026457" sldId="2147483710"/>
              <ac:spMk id="8" creationId="{146BB6C4-D660-1723-E284-51400FB90702}"/>
            </ac:spMkLst>
          </pc:spChg>
          <pc:spChg chg="add mod">
            <ac:chgData name="Earnest-Reitmann, Amanda J." userId="659ba807-6b40-454a-9ee0-489939db273a" providerId="ADAL" clId="{16A3C9C4-D69A-CD48-A0EF-3D805F0948B8}" dt="2023-09-06T19:29:36.745" v="130"/>
            <ac:spMkLst>
              <pc:docMk/>
              <pc:sldMasterMk cId="3856286213" sldId="2147483709"/>
              <pc:sldLayoutMk cId="252026457" sldId="2147483710"/>
              <ac:spMk id="9" creationId="{11042AFC-18AA-0738-5250-FC18745A6D4A}"/>
            </ac:spMkLst>
          </pc:spChg>
          <pc:spChg chg="add mod">
            <ac:chgData name="Earnest-Reitmann, Amanda J." userId="659ba807-6b40-454a-9ee0-489939db273a" providerId="ADAL" clId="{16A3C9C4-D69A-CD48-A0EF-3D805F0948B8}" dt="2023-09-06T19:29:36.745" v="130"/>
            <ac:spMkLst>
              <pc:docMk/>
              <pc:sldMasterMk cId="3856286213" sldId="2147483709"/>
              <pc:sldLayoutMk cId="252026457" sldId="2147483710"/>
              <ac:spMk id="10" creationId="{C4C7AA4A-CEF9-E77B-8416-F1C574CFE5C5}"/>
            </ac:spMkLst>
          </pc:spChg>
          <pc:spChg chg="add mod">
            <ac:chgData name="Earnest-Reitmann, Amanda J." userId="659ba807-6b40-454a-9ee0-489939db273a" providerId="ADAL" clId="{16A3C9C4-D69A-CD48-A0EF-3D805F0948B8}" dt="2023-09-06T19:29:36.745" v="130"/>
            <ac:spMkLst>
              <pc:docMk/>
              <pc:sldMasterMk cId="3856286213" sldId="2147483709"/>
              <pc:sldLayoutMk cId="252026457" sldId="2147483710"/>
              <ac:spMk id="11" creationId="{27D5389F-C82A-7078-B19F-D1293F72DFE6}"/>
            </ac:spMkLst>
          </pc:spChg>
        </pc:sldLayoutChg>
        <pc:sldLayoutChg chg="addSp delSp modSp add mod replId">
          <pc:chgData name="Earnest-Reitmann, Amanda J." userId="659ba807-6b40-454a-9ee0-489939db273a" providerId="ADAL" clId="{16A3C9C4-D69A-CD48-A0EF-3D805F0948B8}" dt="2023-09-06T19:29:41.938" v="132"/>
          <pc:sldLayoutMkLst>
            <pc:docMk/>
            <pc:sldMasterMk cId="3856286213" sldId="2147483709"/>
            <pc:sldLayoutMk cId="1222262157" sldId="2147483711"/>
          </pc:sldLayoutMkLst>
          <pc:spChg chg="del">
            <ac:chgData name="Earnest-Reitmann, Amanda J." userId="659ba807-6b40-454a-9ee0-489939db273a" providerId="ADAL" clId="{16A3C9C4-D69A-CD48-A0EF-3D805F0948B8}" dt="2023-09-06T19:29:41.287" v="131" actId="478"/>
            <ac:spMkLst>
              <pc:docMk/>
              <pc:sldMasterMk cId="3856286213" sldId="2147483709"/>
              <pc:sldLayoutMk cId="1222262157" sldId="2147483711"/>
              <ac:spMk id="2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9:41.287" v="131" actId="478"/>
            <ac:spMkLst>
              <pc:docMk/>
              <pc:sldMasterMk cId="3856286213" sldId="2147483709"/>
              <pc:sldLayoutMk cId="1222262157" sldId="2147483711"/>
              <ac:spMk id="3" creationId="{00000000-0000-0000-0000-000000000000}"/>
            </ac:spMkLst>
          </pc:spChg>
          <pc:spChg chg="del">
            <ac:chgData name="Earnest-Reitmann, Amanda J." userId="659ba807-6b40-454a-9ee0-489939db273a" providerId="ADAL" clId="{16A3C9C4-D69A-CD48-A0EF-3D805F0948B8}" dt="2023-09-06T19:29:41.287" v="131" actId="478"/>
            <ac:spMkLst>
              <pc:docMk/>
              <pc:sldMasterMk cId="3856286213" sldId="2147483709"/>
              <pc:sldLayoutMk cId="1222262157" sldId="2147483711"/>
              <ac:spMk id="4" creationId="{00000000-0000-0000-0000-000000000000}"/>
            </ac:spMkLst>
          </pc:spChg>
          <pc:spChg chg="add del mod">
            <ac:chgData name="Earnest-Reitmann, Amanda J." userId="659ba807-6b40-454a-9ee0-489939db273a" providerId="ADAL" clId="{16A3C9C4-D69A-CD48-A0EF-3D805F0948B8}" dt="2023-09-06T18:53:50.718" v="85" actId="478"/>
            <ac:spMkLst>
              <pc:docMk/>
              <pc:sldMasterMk cId="3856286213" sldId="2147483709"/>
              <pc:sldLayoutMk cId="1222262157" sldId="2147483711"/>
              <ac:spMk id="5" creationId="{8ADEC0AA-0C6B-5B08-122E-54A1DA5EF8CA}"/>
            </ac:spMkLst>
          </pc:spChg>
          <pc:spChg chg="add mod">
            <ac:chgData name="Earnest-Reitmann, Amanda J." userId="659ba807-6b40-454a-9ee0-489939db273a" providerId="ADAL" clId="{16A3C9C4-D69A-CD48-A0EF-3D805F0948B8}" dt="2023-09-06T18:53:51.524" v="86"/>
            <ac:spMkLst>
              <pc:docMk/>
              <pc:sldMasterMk cId="3856286213" sldId="2147483709"/>
              <pc:sldLayoutMk cId="1222262157" sldId="2147483711"/>
              <ac:spMk id="6" creationId="{20C68095-C99A-59AD-4B3F-136A2A70FFD5}"/>
            </ac:spMkLst>
          </pc:spChg>
          <pc:spChg chg="add mod">
            <ac:chgData name="Earnest-Reitmann, Amanda J." userId="659ba807-6b40-454a-9ee0-489939db273a" providerId="ADAL" clId="{16A3C9C4-D69A-CD48-A0EF-3D805F0948B8}" dt="2023-09-06T19:29:41.938" v="132"/>
            <ac:spMkLst>
              <pc:docMk/>
              <pc:sldMasterMk cId="3856286213" sldId="2147483709"/>
              <pc:sldLayoutMk cId="1222262157" sldId="2147483711"/>
              <ac:spMk id="7" creationId="{DC1D0E21-ACE7-00FF-BFA7-530DD01F0ED0}"/>
            </ac:spMkLst>
          </pc:spChg>
          <pc:spChg chg="add mod">
            <ac:chgData name="Earnest-Reitmann, Amanda J." userId="659ba807-6b40-454a-9ee0-489939db273a" providerId="ADAL" clId="{16A3C9C4-D69A-CD48-A0EF-3D805F0948B8}" dt="2023-09-06T19:29:41.938" v="132"/>
            <ac:spMkLst>
              <pc:docMk/>
              <pc:sldMasterMk cId="3856286213" sldId="2147483709"/>
              <pc:sldLayoutMk cId="1222262157" sldId="2147483711"/>
              <ac:spMk id="8" creationId="{7E59659A-749A-2ECD-FFC7-3347C103F1F9}"/>
            </ac:spMkLst>
          </pc:spChg>
          <pc:spChg chg="add mod">
            <ac:chgData name="Earnest-Reitmann, Amanda J." userId="659ba807-6b40-454a-9ee0-489939db273a" providerId="ADAL" clId="{16A3C9C4-D69A-CD48-A0EF-3D805F0948B8}" dt="2023-09-06T19:29:41.938" v="132"/>
            <ac:spMkLst>
              <pc:docMk/>
              <pc:sldMasterMk cId="3856286213" sldId="2147483709"/>
              <pc:sldLayoutMk cId="1222262157" sldId="2147483711"/>
              <ac:spMk id="9" creationId="{042C4624-3141-DD10-4167-86339D17BE9D}"/>
            </ac:spMkLst>
          </pc:spChg>
        </pc:sldLayoutChg>
      </pc:sldMasterChg>
    </pc:docChg>
  </pc:docChgLst>
  <pc:docChgLst>
    <pc:chgData name="Earnest-Reitmann, Amanda J." userId="659ba807-6b40-454a-9ee0-489939db273a" providerId="ADAL" clId="{0D87D27D-A4D0-1D40-BA28-EC6731471769}"/>
    <pc:docChg chg="undo redo custSel addSld delSld modSld sldOrd addMainMaster delMainMaster modMainMaster mainMasterOrd">
      <pc:chgData name="Earnest-Reitmann, Amanda J." userId="659ba807-6b40-454a-9ee0-489939db273a" providerId="ADAL" clId="{0D87D27D-A4D0-1D40-BA28-EC6731471769}" dt="2024-05-08T14:02:24.743" v="1698" actId="20577"/>
      <pc:docMkLst>
        <pc:docMk/>
      </pc:docMkLst>
      <pc:sldChg chg="modSp mod">
        <pc:chgData name="Earnest-Reitmann, Amanda J." userId="659ba807-6b40-454a-9ee0-489939db273a" providerId="ADAL" clId="{0D87D27D-A4D0-1D40-BA28-EC6731471769}" dt="2024-04-03T19:04:20.186" v="821" actId="20577"/>
        <pc:sldMkLst>
          <pc:docMk/>
          <pc:sldMk cId="4245427304" sldId="256"/>
        </pc:sldMkLst>
        <pc:spChg chg="mod">
          <ac:chgData name="Earnest-Reitmann, Amanda J." userId="659ba807-6b40-454a-9ee0-489939db273a" providerId="ADAL" clId="{0D87D27D-A4D0-1D40-BA28-EC6731471769}" dt="2024-03-27T15:07:35.289" v="428" actId="1076"/>
          <ac:spMkLst>
            <pc:docMk/>
            <pc:sldMk cId="4245427304" sldId="256"/>
            <ac:spMk id="2" creationId="{7E31F4B7-70D9-2C44-8FC4-AEAB78AC81AF}"/>
          </ac:spMkLst>
        </pc:spChg>
        <pc:spChg chg="mod">
          <ac:chgData name="Earnest-Reitmann, Amanda J." userId="659ba807-6b40-454a-9ee0-489939db273a" providerId="ADAL" clId="{0D87D27D-A4D0-1D40-BA28-EC6731471769}" dt="2024-04-03T19:04:20.186" v="821" actId="20577"/>
          <ac:spMkLst>
            <pc:docMk/>
            <pc:sldMk cId="4245427304" sldId="256"/>
            <ac:spMk id="3" creationId="{0C06158B-2299-F04D-9BCA-FDE8616B4B4C}"/>
          </ac:spMkLst>
        </pc:spChg>
      </pc:sldChg>
      <pc:sldChg chg="addSp delSp modSp mod modClrScheme chgLayout">
        <pc:chgData name="Earnest-Reitmann, Amanda J." userId="659ba807-6b40-454a-9ee0-489939db273a" providerId="ADAL" clId="{0D87D27D-A4D0-1D40-BA28-EC6731471769}" dt="2024-05-08T14:02:24.743" v="1698" actId="20577"/>
        <pc:sldMkLst>
          <pc:docMk/>
          <pc:sldMk cId="4236676756" sldId="257"/>
        </pc:sldMkLst>
        <pc:spChg chg="del mod ord">
          <ac:chgData name="Earnest-Reitmann, Amanda J." userId="659ba807-6b40-454a-9ee0-489939db273a" providerId="ADAL" clId="{0D87D27D-A4D0-1D40-BA28-EC6731471769}" dt="2024-04-18T19:12:34.930" v="1157" actId="478"/>
          <ac:spMkLst>
            <pc:docMk/>
            <pc:sldMk cId="4236676756" sldId="257"/>
            <ac:spMk id="2" creationId="{F6B2DE6A-0DFB-BB4D-9A06-0C6DD8A8A63A}"/>
          </ac:spMkLst>
        </pc:spChg>
        <pc:spChg chg="mod">
          <ac:chgData name="Earnest-Reitmann, Amanda J." userId="659ba807-6b40-454a-9ee0-489939db273a" providerId="ADAL" clId="{0D87D27D-A4D0-1D40-BA28-EC6731471769}" dt="2024-05-08T14:02:24.743" v="1698" actId="20577"/>
          <ac:spMkLst>
            <pc:docMk/>
            <pc:sldMk cId="4236676756" sldId="257"/>
            <ac:spMk id="3" creationId="{3E4690AB-8031-404F-928B-DE72D6F461FE}"/>
          </ac:spMkLst>
        </pc:spChg>
        <pc:spChg chg="mod">
          <ac:chgData name="Earnest-Reitmann, Amanda J." userId="659ba807-6b40-454a-9ee0-489939db273a" providerId="ADAL" clId="{0D87D27D-A4D0-1D40-BA28-EC6731471769}" dt="2024-05-07T18:11:36.056" v="1648" actId="20577"/>
          <ac:spMkLst>
            <pc:docMk/>
            <pc:sldMk cId="4236676756" sldId="257"/>
            <ac:spMk id="4" creationId="{E3E74AC6-EE23-4A40-805B-92CD64014E68}"/>
          </ac:spMkLst>
        </pc:spChg>
        <pc:spChg chg="del mod">
          <ac:chgData name="Earnest-Reitmann, Amanda J." userId="659ba807-6b40-454a-9ee0-489939db273a" providerId="ADAL" clId="{0D87D27D-A4D0-1D40-BA28-EC6731471769}" dt="2024-05-08T14:00:40.576" v="1679" actId="478"/>
          <ac:spMkLst>
            <pc:docMk/>
            <pc:sldMk cId="4236676756" sldId="257"/>
            <ac:spMk id="13" creationId="{869898FF-7079-8317-51EC-FEAB1B5D1C4B}"/>
          </ac:spMkLst>
        </pc:spChg>
        <pc:spChg chg="add del mod ord">
          <ac:chgData name="Earnest-Reitmann, Amanda J." userId="659ba807-6b40-454a-9ee0-489939db273a" providerId="ADAL" clId="{0D87D27D-A4D0-1D40-BA28-EC6731471769}" dt="2024-04-18T19:12:32.576" v="1156" actId="478"/>
          <ac:spMkLst>
            <pc:docMk/>
            <pc:sldMk cId="4236676756" sldId="257"/>
            <ac:spMk id="15" creationId="{F58D09E8-C8BD-E85C-CB5C-DAA02E0AF6FF}"/>
          </ac:spMkLst>
        </pc:spChg>
        <pc:spChg chg="add del mod">
          <ac:chgData name="Earnest-Reitmann, Amanda J." userId="659ba807-6b40-454a-9ee0-489939db273a" providerId="ADAL" clId="{0D87D27D-A4D0-1D40-BA28-EC6731471769}" dt="2024-04-18T19:12:38.448" v="1158" actId="478"/>
          <ac:spMkLst>
            <pc:docMk/>
            <pc:sldMk cId="4236676756" sldId="257"/>
            <ac:spMk id="20" creationId="{EC195296-D301-75C5-5001-D9DC918281C6}"/>
          </ac:spMkLst>
        </pc:spChg>
        <pc:spChg chg="add mod">
          <ac:chgData name="Earnest-Reitmann, Amanda J." userId="659ba807-6b40-454a-9ee0-489939db273a" providerId="ADAL" clId="{0D87D27D-A4D0-1D40-BA28-EC6731471769}" dt="2024-04-18T19:13:26.760" v="1170" actId="207"/>
          <ac:spMkLst>
            <pc:docMk/>
            <pc:sldMk cId="4236676756" sldId="257"/>
            <ac:spMk id="21" creationId="{BBDEE354-ECD2-1F20-CC03-738075F78227}"/>
          </ac:spMkLst>
        </pc:spChg>
        <pc:spChg chg="add mod">
          <ac:chgData name="Earnest-Reitmann, Amanda J." userId="659ba807-6b40-454a-9ee0-489939db273a" providerId="ADAL" clId="{0D87D27D-A4D0-1D40-BA28-EC6731471769}" dt="2024-04-18T19:13:01.313" v="1163" actId="767"/>
          <ac:spMkLst>
            <pc:docMk/>
            <pc:sldMk cId="4236676756" sldId="257"/>
            <ac:spMk id="22" creationId="{4FCE123E-B75D-0429-298F-CCA56E3D8C5E}"/>
          </ac:spMkLst>
        </pc:spChg>
        <pc:spChg chg="add mod">
          <ac:chgData name="Earnest-Reitmann, Amanda J." userId="659ba807-6b40-454a-9ee0-489939db273a" providerId="ADAL" clId="{0D87D27D-A4D0-1D40-BA28-EC6731471769}" dt="2024-04-18T19:13:09.046" v="1166" actId="767"/>
          <ac:spMkLst>
            <pc:docMk/>
            <pc:sldMk cId="4236676756" sldId="257"/>
            <ac:spMk id="23" creationId="{7D4BC672-38A6-EA61-9D9D-F27347FF3927}"/>
          </ac:spMkLst>
        </pc:spChg>
        <pc:spChg chg="add mod">
          <ac:chgData name="Earnest-Reitmann, Amanda J." userId="659ba807-6b40-454a-9ee0-489939db273a" providerId="ADAL" clId="{0D87D27D-A4D0-1D40-BA28-EC6731471769}" dt="2024-03-27T17:34:27.475" v="747" actId="1076"/>
          <ac:spMkLst>
            <pc:docMk/>
            <pc:sldMk cId="4236676756" sldId="257"/>
            <ac:spMk id="27" creationId="{EF9899F8-CC0C-A849-8B71-8BD2A7D4DCB3}"/>
          </ac:spMkLst>
        </pc:spChg>
        <pc:grpChg chg="add del">
          <ac:chgData name="Earnest-Reitmann, Amanda J." userId="659ba807-6b40-454a-9ee0-489939db273a" providerId="ADAL" clId="{0D87D27D-A4D0-1D40-BA28-EC6731471769}" dt="2024-03-27T15:05:56.952" v="423" actId="478"/>
          <ac:grpSpMkLst>
            <pc:docMk/>
            <pc:sldMk cId="4236676756" sldId="257"/>
            <ac:grpSpMk id="9" creationId="{348D212B-E5FB-F5F2-98DE-7E4D7F79375A}"/>
          </ac:grpSpMkLst>
        </pc:grpChg>
        <pc:grpChg chg="add del">
          <ac:chgData name="Earnest-Reitmann, Amanda J." userId="659ba807-6b40-454a-9ee0-489939db273a" providerId="ADAL" clId="{0D87D27D-A4D0-1D40-BA28-EC6731471769}" dt="2024-03-27T15:04:58.615" v="404" actId="165"/>
          <ac:grpSpMkLst>
            <pc:docMk/>
            <pc:sldMk cId="4236676756" sldId="257"/>
            <ac:grpSpMk id="10" creationId="{EBA6F9C7-59AF-A205-44C8-0F08EC1F1887}"/>
          </ac:grpSpMkLst>
        </pc:grpChg>
        <pc:picChg chg="add mod">
          <ac:chgData name="Earnest-Reitmann, Amanda J." userId="659ba807-6b40-454a-9ee0-489939db273a" providerId="ADAL" clId="{0D87D27D-A4D0-1D40-BA28-EC6731471769}" dt="2024-05-07T18:12:24.475" v="1655" actId="692"/>
          <ac:picMkLst>
            <pc:docMk/>
            <pc:sldMk cId="4236676756" sldId="257"/>
            <ac:picMk id="2" creationId="{53244234-EDB8-CF2C-B7A6-AA721ACBC91C}"/>
          </ac:picMkLst>
        </pc:picChg>
        <pc:picChg chg="add del mod">
          <ac:chgData name="Earnest-Reitmann, Amanda J." userId="659ba807-6b40-454a-9ee0-489939db273a" providerId="ADAL" clId="{0D87D27D-A4D0-1D40-BA28-EC6731471769}" dt="2024-04-18T18:48:23.381" v="1081" actId="478"/>
          <ac:picMkLst>
            <pc:docMk/>
            <pc:sldMk cId="4236676756" sldId="257"/>
            <ac:picMk id="5" creationId="{1ED2DD2E-6A14-2A48-4047-F3F605912DAE}"/>
          </ac:picMkLst>
        </pc:picChg>
        <pc:picChg chg="add del mod">
          <ac:chgData name="Earnest-Reitmann, Amanda J." userId="659ba807-6b40-454a-9ee0-489939db273a" providerId="ADAL" clId="{0D87D27D-A4D0-1D40-BA28-EC6731471769}" dt="2024-03-27T15:04:08.463" v="393" actId="478"/>
          <ac:picMkLst>
            <pc:docMk/>
            <pc:sldMk cId="4236676756" sldId="257"/>
            <ac:picMk id="5" creationId="{6660581F-3F74-9359-F20E-081DDA79BEEE}"/>
          </ac:picMkLst>
        </pc:picChg>
        <pc:picChg chg="add mod">
          <ac:chgData name="Earnest-Reitmann, Amanda J." userId="659ba807-6b40-454a-9ee0-489939db273a" providerId="ADAL" clId="{0D87D27D-A4D0-1D40-BA28-EC6731471769}" dt="2024-05-08T14:01:16.643" v="1689" actId="1076"/>
          <ac:picMkLst>
            <pc:docMk/>
            <pc:sldMk cId="4236676756" sldId="257"/>
            <ac:picMk id="5" creationId="{FFB0D35B-368E-89B2-95DC-6252D5AD9922}"/>
          </ac:picMkLst>
        </pc:picChg>
        <pc:picChg chg="add mod">
          <ac:chgData name="Earnest-Reitmann, Amanda J." userId="659ba807-6b40-454a-9ee0-489939db273a" providerId="ADAL" clId="{0D87D27D-A4D0-1D40-BA28-EC6731471769}" dt="2024-05-08T14:02:02.443" v="1694" actId="1076"/>
          <ac:picMkLst>
            <pc:docMk/>
            <pc:sldMk cId="4236676756" sldId="257"/>
            <ac:picMk id="6" creationId="{6A06D5E3-8515-0FCC-0603-FE037CAE0E07}"/>
          </ac:picMkLst>
        </pc:picChg>
        <pc:picChg chg="add mod">
          <ac:chgData name="Earnest-Reitmann, Amanda J." userId="659ba807-6b40-454a-9ee0-489939db273a" providerId="ADAL" clId="{0D87D27D-A4D0-1D40-BA28-EC6731471769}" dt="2024-03-27T14:56:39.323" v="309" actId="571"/>
          <ac:picMkLst>
            <pc:docMk/>
            <pc:sldMk cId="4236676756" sldId="257"/>
            <ac:picMk id="6" creationId="{79FEB3AC-47D2-55D0-02F7-11DB4C9BE629}"/>
          </ac:picMkLst>
        </pc:picChg>
        <pc:picChg chg="add del mod">
          <ac:chgData name="Earnest-Reitmann, Amanda J." userId="659ba807-6b40-454a-9ee0-489939db273a" providerId="ADAL" clId="{0D87D27D-A4D0-1D40-BA28-EC6731471769}" dt="2024-04-18T19:33:10.334" v="1422" actId="478"/>
          <ac:picMkLst>
            <pc:docMk/>
            <pc:sldMk cId="4236676756" sldId="257"/>
            <ac:picMk id="6" creationId="{A647D3CB-6EFC-30C3-704D-3E1437167568}"/>
          </ac:picMkLst>
        </pc:picChg>
        <pc:picChg chg="add mod topLvl">
          <ac:chgData name="Earnest-Reitmann, Amanda J." userId="659ba807-6b40-454a-9ee0-489939db273a" providerId="ADAL" clId="{0D87D27D-A4D0-1D40-BA28-EC6731471769}" dt="2024-03-27T15:04:58.615" v="404" actId="165"/>
          <ac:picMkLst>
            <pc:docMk/>
            <pc:sldMk cId="4236676756" sldId="257"/>
            <ac:picMk id="7" creationId="{D6061DB0-931B-1B8F-1A4C-B70D03B917EE}"/>
          </ac:picMkLst>
        </pc:picChg>
        <pc:picChg chg="add del mod">
          <ac:chgData name="Earnest-Reitmann, Amanda J." userId="659ba807-6b40-454a-9ee0-489939db273a" providerId="ADAL" clId="{0D87D27D-A4D0-1D40-BA28-EC6731471769}" dt="2024-04-18T19:33:25.224" v="1426" actId="478"/>
          <ac:picMkLst>
            <pc:docMk/>
            <pc:sldMk cId="4236676756" sldId="257"/>
            <ac:picMk id="8" creationId="{43968FD0-6A4D-9C3A-B979-06C545506C95}"/>
          </ac:picMkLst>
        </pc:picChg>
        <pc:picChg chg="add mod">
          <ac:chgData name="Earnest-Reitmann, Amanda J." userId="659ba807-6b40-454a-9ee0-489939db273a" providerId="ADAL" clId="{0D87D27D-A4D0-1D40-BA28-EC6731471769}" dt="2024-03-27T14:58:07.971" v="361" actId="1037"/>
          <ac:picMkLst>
            <pc:docMk/>
            <pc:sldMk cId="4236676756" sldId="257"/>
            <ac:picMk id="8" creationId="{DF0F50CC-A009-852F-F5E3-819481F0A590}"/>
          </ac:picMkLst>
        </pc:picChg>
        <pc:picChg chg="add mod">
          <ac:chgData name="Earnest-Reitmann, Amanda J." userId="659ba807-6b40-454a-9ee0-489939db273a" providerId="ADAL" clId="{0D87D27D-A4D0-1D40-BA28-EC6731471769}" dt="2024-04-18T19:33:28.434" v="1427" actId="1076"/>
          <ac:picMkLst>
            <pc:docMk/>
            <pc:sldMk cId="4236676756" sldId="257"/>
            <ac:picMk id="9" creationId="{EBCD452C-7B27-C94A-F687-76B297DC20E8}"/>
          </ac:picMkLst>
        </pc:picChg>
        <pc:picChg chg="add mod">
          <ac:chgData name="Earnest-Reitmann, Amanda J." userId="659ba807-6b40-454a-9ee0-489939db273a" providerId="ADAL" clId="{0D87D27D-A4D0-1D40-BA28-EC6731471769}" dt="2024-04-18T19:33:50.222" v="1432" actId="1076"/>
          <ac:picMkLst>
            <pc:docMk/>
            <pc:sldMk cId="4236676756" sldId="257"/>
            <ac:picMk id="10" creationId="{87AFE30D-86BE-8B9F-14D0-7ADA0FA891B6}"/>
          </ac:picMkLst>
        </pc:picChg>
        <pc:picChg chg="add del mod">
          <ac:chgData name="Earnest-Reitmann, Amanda J." userId="659ba807-6b40-454a-9ee0-489939db273a" providerId="ADAL" clId="{0D87D27D-A4D0-1D40-BA28-EC6731471769}" dt="2024-03-27T17:33:45.773" v="740" actId="21"/>
          <ac:picMkLst>
            <pc:docMk/>
            <pc:sldMk cId="4236676756" sldId="257"/>
            <ac:picMk id="11" creationId="{27FE878E-4D99-FA3B-FD81-8661E0B75E24}"/>
          </ac:picMkLst>
        </pc:picChg>
        <pc:picChg chg="add mod">
          <ac:chgData name="Earnest-Reitmann, Amanda J." userId="659ba807-6b40-454a-9ee0-489939db273a" providerId="ADAL" clId="{0D87D27D-A4D0-1D40-BA28-EC6731471769}" dt="2024-04-03T19:50:22.021" v="984" actId="14100"/>
          <ac:picMkLst>
            <pc:docMk/>
            <pc:sldMk cId="4236676756" sldId="257"/>
            <ac:picMk id="11" creationId="{AEEA9061-8D10-9121-BF60-8CC4290939A1}"/>
          </ac:picMkLst>
        </pc:picChg>
        <pc:picChg chg="add del mod">
          <ac:chgData name="Earnest-Reitmann, Amanda J." userId="659ba807-6b40-454a-9ee0-489939db273a" providerId="ADAL" clId="{0D87D27D-A4D0-1D40-BA28-EC6731471769}" dt="2024-03-27T15:04:07.426" v="392" actId="21"/>
          <ac:picMkLst>
            <pc:docMk/>
            <pc:sldMk cId="4236676756" sldId="257"/>
            <ac:picMk id="11" creationId="{F0A4C7FC-9484-D980-5FCE-5343CF3A948D}"/>
          </ac:picMkLst>
        </pc:picChg>
        <pc:picChg chg="add del mod">
          <ac:chgData name="Earnest-Reitmann, Amanda J." userId="659ba807-6b40-454a-9ee0-489939db273a" providerId="ADAL" clId="{0D87D27D-A4D0-1D40-BA28-EC6731471769}" dt="2024-04-18T19:33:47.459" v="1431" actId="478"/>
          <ac:picMkLst>
            <pc:docMk/>
            <pc:sldMk cId="4236676756" sldId="257"/>
            <ac:picMk id="12" creationId="{81AB6EB7-85BA-CE0D-F9DC-90F16E9B9AB6}"/>
          </ac:picMkLst>
        </pc:picChg>
        <pc:picChg chg="add del mod">
          <ac:chgData name="Earnest-Reitmann, Amanda J." userId="659ba807-6b40-454a-9ee0-489939db273a" providerId="ADAL" clId="{0D87D27D-A4D0-1D40-BA28-EC6731471769}" dt="2024-03-27T15:04:14.317" v="396" actId="21"/>
          <ac:picMkLst>
            <pc:docMk/>
            <pc:sldMk cId="4236676756" sldId="257"/>
            <ac:picMk id="12" creationId="{81C40290-D265-49AA-BF1D-AD93F00ABCCF}"/>
          </ac:picMkLst>
        </pc:picChg>
        <pc:picChg chg="add del mod">
          <ac:chgData name="Earnest-Reitmann, Amanda J." userId="659ba807-6b40-454a-9ee0-489939db273a" providerId="ADAL" clId="{0D87D27D-A4D0-1D40-BA28-EC6731471769}" dt="2024-03-27T15:03:08.525" v="381" actId="478"/>
          <ac:picMkLst>
            <pc:docMk/>
            <pc:sldMk cId="4236676756" sldId="257"/>
            <ac:picMk id="14" creationId="{71EB3F25-6812-8204-848E-D898019E7993}"/>
          </ac:picMkLst>
        </pc:picChg>
        <pc:picChg chg="add del mod">
          <ac:chgData name="Earnest-Reitmann, Amanda J." userId="659ba807-6b40-454a-9ee0-489939db273a" providerId="ADAL" clId="{0D87D27D-A4D0-1D40-BA28-EC6731471769}" dt="2024-04-18T19:33:39.201" v="1430" actId="478"/>
          <ac:picMkLst>
            <pc:docMk/>
            <pc:sldMk cId="4236676756" sldId="257"/>
            <ac:picMk id="14" creationId="{DF814082-694E-BD6A-7E07-20DD39E6BA84}"/>
          </ac:picMkLst>
        </pc:picChg>
        <pc:picChg chg="add del mod">
          <ac:chgData name="Earnest-Reitmann, Amanda J." userId="659ba807-6b40-454a-9ee0-489939db273a" providerId="ADAL" clId="{0D87D27D-A4D0-1D40-BA28-EC6731471769}" dt="2024-03-27T15:13:43.745" v="510" actId="478"/>
          <ac:picMkLst>
            <pc:docMk/>
            <pc:sldMk cId="4236676756" sldId="257"/>
            <ac:picMk id="15" creationId="{7B922A4F-BFA1-FF09-9BEB-4114C5E177F7}"/>
          </ac:picMkLst>
        </pc:picChg>
        <pc:picChg chg="add del mod">
          <ac:chgData name="Earnest-Reitmann, Amanda J." userId="659ba807-6b40-454a-9ee0-489939db273a" providerId="ADAL" clId="{0D87D27D-A4D0-1D40-BA28-EC6731471769}" dt="2024-04-03T19:56:53.671" v="1031" actId="478"/>
          <ac:picMkLst>
            <pc:docMk/>
            <pc:sldMk cId="4236676756" sldId="257"/>
            <ac:picMk id="15" creationId="{CD1632B2-1146-81FD-CC80-0FC34081046A}"/>
          </ac:picMkLst>
        </pc:picChg>
        <pc:picChg chg="add mod">
          <ac:chgData name="Earnest-Reitmann, Amanda J." userId="659ba807-6b40-454a-9ee0-489939db273a" providerId="ADAL" clId="{0D87D27D-A4D0-1D40-BA28-EC6731471769}" dt="2024-03-27T15:04:09.041" v="394"/>
          <ac:picMkLst>
            <pc:docMk/>
            <pc:sldMk cId="4236676756" sldId="257"/>
            <ac:picMk id="16" creationId="{199266DD-40F2-F931-E42E-6F14DD9410A5}"/>
          </ac:picMkLst>
        </pc:picChg>
        <pc:picChg chg="add del mod">
          <ac:chgData name="Earnest-Reitmann, Amanda J." userId="659ba807-6b40-454a-9ee0-489939db273a" providerId="ADAL" clId="{0D87D27D-A4D0-1D40-BA28-EC6731471769}" dt="2024-04-18T19:34:02.299" v="1436" actId="478"/>
          <ac:picMkLst>
            <pc:docMk/>
            <pc:sldMk cId="4236676756" sldId="257"/>
            <ac:picMk id="17" creationId="{1E41A742-8484-22DB-092A-22875B3C7690}"/>
          </ac:picMkLst>
        </pc:picChg>
        <pc:picChg chg="add mod">
          <ac:chgData name="Earnest-Reitmann, Amanda J." userId="659ba807-6b40-454a-9ee0-489939db273a" providerId="ADAL" clId="{0D87D27D-A4D0-1D40-BA28-EC6731471769}" dt="2024-03-27T15:04:15.854" v="398"/>
          <ac:picMkLst>
            <pc:docMk/>
            <pc:sldMk cId="4236676756" sldId="257"/>
            <ac:picMk id="17" creationId="{BF436AD7-4703-689F-C58E-233033BF9B29}"/>
          </ac:picMkLst>
        </pc:picChg>
        <pc:picChg chg="add mod">
          <ac:chgData name="Earnest-Reitmann, Amanda J." userId="659ba807-6b40-454a-9ee0-489939db273a" providerId="ADAL" clId="{0D87D27D-A4D0-1D40-BA28-EC6731471769}" dt="2024-04-03T19:50:04.080" v="981" actId="692"/>
          <ac:picMkLst>
            <pc:docMk/>
            <pc:sldMk cId="4236676756" sldId="257"/>
            <ac:picMk id="18" creationId="{B351DD8B-1584-A3C1-6F54-93E4EE853161}"/>
          </ac:picMkLst>
        </pc:picChg>
        <pc:picChg chg="del">
          <ac:chgData name="Earnest-Reitmann, Amanda J." userId="659ba807-6b40-454a-9ee0-489939db273a" providerId="ADAL" clId="{0D87D27D-A4D0-1D40-BA28-EC6731471769}" dt="2024-03-27T14:56:30.021" v="305" actId="478"/>
          <ac:picMkLst>
            <pc:docMk/>
            <pc:sldMk cId="4236676756" sldId="257"/>
            <ac:picMk id="19" creationId="{B5C82685-DB7A-D0B1-D9EF-94A8E53050C2}"/>
          </ac:picMkLst>
        </pc:picChg>
        <pc:picChg chg="add del mod">
          <ac:chgData name="Earnest-Reitmann, Amanda J." userId="659ba807-6b40-454a-9ee0-489939db273a" providerId="ADAL" clId="{0D87D27D-A4D0-1D40-BA28-EC6731471769}" dt="2024-03-27T15:05:17.212" v="410" actId="21"/>
          <ac:picMkLst>
            <pc:docMk/>
            <pc:sldMk cId="4236676756" sldId="257"/>
            <ac:picMk id="20" creationId="{DCC418E5-4FB2-A8A7-F8A3-674842E9D7A0}"/>
          </ac:picMkLst>
        </pc:picChg>
        <pc:picChg chg="del mod">
          <ac:chgData name="Earnest-Reitmann, Amanda J." userId="659ba807-6b40-454a-9ee0-489939db273a" providerId="ADAL" clId="{0D87D27D-A4D0-1D40-BA28-EC6731471769}" dt="2024-03-27T15:04:15.307" v="397" actId="478"/>
          <ac:picMkLst>
            <pc:docMk/>
            <pc:sldMk cId="4236676756" sldId="257"/>
            <ac:picMk id="21" creationId="{E273495E-5767-2641-B8D7-71BED1868E05}"/>
          </ac:picMkLst>
        </pc:picChg>
        <pc:picChg chg="del">
          <ac:chgData name="Earnest-Reitmann, Amanda J." userId="659ba807-6b40-454a-9ee0-489939db273a" providerId="ADAL" clId="{0D87D27D-A4D0-1D40-BA28-EC6731471769}" dt="2024-03-27T14:56:30.393" v="306" actId="478"/>
          <ac:picMkLst>
            <pc:docMk/>
            <pc:sldMk cId="4236676756" sldId="257"/>
            <ac:picMk id="22" creationId="{F2CD7DEF-3DA6-8F3D-62FB-9829FE4F0079}"/>
          </ac:picMkLst>
        </pc:picChg>
        <pc:picChg chg="add del mod">
          <ac:chgData name="Earnest-Reitmann, Amanda J." userId="659ba807-6b40-454a-9ee0-489939db273a" providerId="ADAL" clId="{0D87D27D-A4D0-1D40-BA28-EC6731471769}" dt="2024-03-27T17:33:46.915" v="741" actId="478"/>
          <ac:picMkLst>
            <pc:docMk/>
            <pc:sldMk cId="4236676756" sldId="257"/>
            <ac:picMk id="23" creationId="{34495676-30B1-3D68-1D73-E80BECA22BBB}"/>
          </ac:picMkLst>
        </pc:picChg>
        <pc:picChg chg="add mod">
          <ac:chgData name="Earnest-Reitmann, Amanda J." userId="659ba807-6b40-454a-9ee0-489939db273a" providerId="ADAL" clId="{0D87D27D-A4D0-1D40-BA28-EC6731471769}" dt="2024-04-18T19:33:16.563" v="1423" actId="571"/>
          <ac:picMkLst>
            <pc:docMk/>
            <pc:sldMk cId="4236676756" sldId="257"/>
            <ac:picMk id="24" creationId="{202FB8F0-285D-5ACE-246F-28EBEB348E77}"/>
          </ac:picMkLst>
        </pc:picChg>
        <pc:picChg chg="del">
          <ac:chgData name="Earnest-Reitmann, Amanda J." userId="659ba807-6b40-454a-9ee0-489939db273a" providerId="ADAL" clId="{0D87D27D-A4D0-1D40-BA28-EC6731471769}" dt="2024-03-27T14:56:43.957" v="311" actId="478"/>
          <ac:picMkLst>
            <pc:docMk/>
            <pc:sldMk cId="4236676756" sldId="257"/>
            <ac:picMk id="24" creationId="{93A73D8E-FACB-E7CC-A4BA-F630C66E39CA}"/>
          </ac:picMkLst>
        </pc:picChg>
        <pc:picChg chg="add del mod">
          <ac:chgData name="Earnest-Reitmann, Amanda J." userId="659ba807-6b40-454a-9ee0-489939db273a" providerId="ADAL" clId="{0D87D27D-A4D0-1D40-BA28-EC6731471769}" dt="2024-03-27T17:32:58.035" v="732" actId="478"/>
          <ac:picMkLst>
            <pc:docMk/>
            <pc:sldMk cId="4236676756" sldId="257"/>
            <ac:picMk id="25" creationId="{D59F8F9E-7961-0AB3-2359-C707B1F1DA10}"/>
          </ac:picMkLst>
        </pc:picChg>
        <pc:picChg chg="add del mod">
          <ac:chgData name="Earnest-Reitmann, Amanda J." userId="659ba807-6b40-454a-9ee0-489939db273a" providerId="ADAL" clId="{0D87D27D-A4D0-1D40-BA28-EC6731471769}" dt="2024-04-18T19:37:06.264" v="1473" actId="478"/>
          <ac:picMkLst>
            <pc:docMk/>
            <pc:sldMk cId="4236676756" sldId="257"/>
            <ac:picMk id="25" creationId="{FBBE3D30-6626-B4D0-74F3-47F9BDFCDC75}"/>
          </ac:picMkLst>
        </pc:picChg>
        <pc:picChg chg="add del mod">
          <ac:chgData name="Earnest-Reitmann, Amanda J." userId="659ba807-6b40-454a-9ee0-489939db273a" providerId="ADAL" clId="{0D87D27D-A4D0-1D40-BA28-EC6731471769}" dt="2024-04-18T19:34:01.648" v="1435" actId="21"/>
          <ac:picMkLst>
            <pc:docMk/>
            <pc:sldMk cId="4236676756" sldId="257"/>
            <ac:picMk id="26" creationId="{55CADE99-FCBB-DB74-67D9-BA5A3AE16894}"/>
          </ac:picMkLst>
        </pc:picChg>
        <pc:picChg chg="del">
          <ac:chgData name="Earnest-Reitmann, Amanda J." userId="659ba807-6b40-454a-9ee0-489939db273a" providerId="ADAL" clId="{0D87D27D-A4D0-1D40-BA28-EC6731471769}" dt="2024-03-27T14:56:44.314" v="312" actId="478"/>
          <ac:picMkLst>
            <pc:docMk/>
            <pc:sldMk cId="4236676756" sldId="257"/>
            <ac:picMk id="26" creationId="{9016B971-0EA1-1727-11FC-98D4714056F5}"/>
          </ac:picMkLst>
        </pc:picChg>
        <pc:picChg chg="add del mod">
          <ac:chgData name="Earnest-Reitmann, Amanda J." userId="659ba807-6b40-454a-9ee0-489939db273a" providerId="ADAL" clId="{0D87D27D-A4D0-1D40-BA28-EC6731471769}" dt="2024-04-18T19:34:09.330" v="1438" actId="478"/>
          <ac:picMkLst>
            <pc:docMk/>
            <pc:sldMk cId="4236676756" sldId="257"/>
            <ac:picMk id="28" creationId="{8D46B493-8614-8676-AB18-F8765612D81A}"/>
          </ac:picMkLst>
        </pc:picChg>
        <pc:picChg chg="del">
          <ac:chgData name="Earnest-Reitmann, Amanda J." userId="659ba807-6b40-454a-9ee0-489939db273a" providerId="ADAL" clId="{0D87D27D-A4D0-1D40-BA28-EC6731471769}" dt="2024-03-27T14:56:44.956" v="313" actId="478"/>
          <ac:picMkLst>
            <pc:docMk/>
            <pc:sldMk cId="4236676756" sldId="257"/>
            <ac:picMk id="28" creationId="{DEB61202-3BB1-C608-53B1-7A8FA23557D4}"/>
          </ac:picMkLst>
        </pc:picChg>
        <pc:picChg chg="add del mod">
          <ac:chgData name="Earnest-Reitmann, Amanda J." userId="659ba807-6b40-454a-9ee0-489939db273a" providerId="ADAL" clId="{0D87D27D-A4D0-1D40-BA28-EC6731471769}" dt="2024-03-27T15:11:21.673" v="485" actId="478"/>
          <ac:picMkLst>
            <pc:docMk/>
            <pc:sldMk cId="4236676756" sldId="257"/>
            <ac:picMk id="29" creationId="{38835641-6F7C-0530-7A53-5B404FFC0765}"/>
          </ac:picMkLst>
        </pc:picChg>
        <pc:picChg chg="add del mod">
          <ac:chgData name="Earnest-Reitmann, Amanda J." userId="659ba807-6b40-454a-9ee0-489939db273a" providerId="ADAL" clId="{0D87D27D-A4D0-1D40-BA28-EC6731471769}" dt="2024-04-18T19:36:34.886" v="1466" actId="478"/>
          <ac:picMkLst>
            <pc:docMk/>
            <pc:sldMk cId="4236676756" sldId="257"/>
            <ac:picMk id="29" creationId="{CEBE858F-5666-66AC-B05F-57B910E5B7A9}"/>
          </ac:picMkLst>
        </pc:picChg>
        <pc:picChg chg="add mod">
          <ac:chgData name="Earnest-Reitmann, Amanda J." userId="659ba807-6b40-454a-9ee0-489939db273a" providerId="ADAL" clId="{0D87D27D-A4D0-1D40-BA28-EC6731471769}" dt="2024-04-18T19:35:18.543" v="1450" actId="692"/>
          <ac:picMkLst>
            <pc:docMk/>
            <pc:sldMk cId="4236676756" sldId="257"/>
            <ac:picMk id="30" creationId="{FD6A70E7-2ABB-3A02-6EA3-2C2BCBE26653}"/>
          </ac:picMkLst>
        </pc:picChg>
        <pc:picChg chg="del mod topLvl">
          <ac:chgData name="Earnest-Reitmann, Amanda J." userId="659ba807-6b40-454a-9ee0-489939db273a" providerId="ADAL" clId="{0D87D27D-A4D0-1D40-BA28-EC6731471769}" dt="2024-03-27T15:05:17.772" v="411" actId="478"/>
          <ac:picMkLst>
            <pc:docMk/>
            <pc:sldMk cId="4236676756" sldId="257"/>
            <ac:picMk id="30" creationId="{FDC37BA1-2AA7-ED45-8814-79D33EA41B95}"/>
          </ac:picMkLst>
        </pc:picChg>
        <pc:picChg chg="add mod">
          <ac:chgData name="Earnest-Reitmann, Amanda J." userId="659ba807-6b40-454a-9ee0-489939db273a" providerId="ADAL" clId="{0D87D27D-A4D0-1D40-BA28-EC6731471769}" dt="2024-04-18T19:35:55.108" v="1456" actId="1076"/>
          <ac:picMkLst>
            <pc:docMk/>
            <pc:sldMk cId="4236676756" sldId="257"/>
            <ac:picMk id="31" creationId="{4DDAF450-9C0C-C8FC-E9A6-4EEB01A9E279}"/>
          </ac:picMkLst>
        </pc:picChg>
        <pc:picChg chg="add del mod">
          <ac:chgData name="Earnest-Reitmann, Amanda J." userId="659ba807-6b40-454a-9ee0-489939db273a" providerId="ADAL" clId="{0D87D27D-A4D0-1D40-BA28-EC6731471769}" dt="2024-03-27T15:12:03.405" v="497" actId="478"/>
          <ac:picMkLst>
            <pc:docMk/>
            <pc:sldMk cId="4236676756" sldId="257"/>
            <ac:picMk id="31" creationId="{70AE6748-D233-83C4-833B-F6566FBC31E0}"/>
          </ac:picMkLst>
        </pc:picChg>
        <pc:picChg chg="add mod">
          <ac:chgData name="Earnest-Reitmann, Amanda J." userId="659ba807-6b40-454a-9ee0-489939db273a" providerId="ADAL" clId="{0D87D27D-A4D0-1D40-BA28-EC6731471769}" dt="2024-04-18T19:36:39.660" v="1467" actId="1076"/>
          <ac:picMkLst>
            <pc:docMk/>
            <pc:sldMk cId="4236676756" sldId="257"/>
            <ac:picMk id="32" creationId="{3D3C0D09-8701-9784-1C62-CEA9511CDE5D}"/>
          </ac:picMkLst>
        </pc:picChg>
        <pc:picChg chg="add mod">
          <ac:chgData name="Earnest-Reitmann, Amanda J." userId="659ba807-6b40-454a-9ee0-489939db273a" providerId="ADAL" clId="{0D87D27D-A4D0-1D40-BA28-EC6731471769}" dt="2024-04-18T19:37:09.156" v="1474" actId="1076"/>
          <ac:picMkLst>
            <pc:docMk/>
            <pc:sldMk cId="4236676756" sldId="257"/>
            <ac:picMk id="33" creationId="{3AA2F838-7821-FC4A-4245-1CBF15516190}"/>
          </ac:picMkLst>
        </pc:picChg>
        <pc:picChg chg="add del mod">
          <ac:chgData name="Earnest-Reitmann, Amanda J." userId="659ba807-6b40-454a-9ee0-489939db273a" providerId="ADAL" clId="{0D87D27D-A4D0-1D40-BA28-EC6731471769}" dt="2024-03-27T15:11:20.507" v="484" actId="21"/>
          <ac:picMkLst>
            <pc:docMk/>
            <pc:sldMk cId="4236676756" sldId="257"/>
            <ac:picMk id="33" creationId="{978406C8-CBFB-91EE-0176-81DD7EB85906}"/>
          </ac:picMkLst>
        </pc:picChg>
        <pc:picChg chg="add mod">
          <ac:chgData name="Earnest-Reitmann, Amanda J." userId="659ba807-6b40-454a-9ee0-489939db273a" providerId="ADAL" clId="{0D87D27D-A4D0-1D40-BA28-EC6731471769}" dt="2024-04-18T19:33:20.721" v="1424" actId="1076"/>
          <ac:picMkLst>
            <pc:docMk/>
            <pc:sldMk cId="4236676756" sldId="257"/>
            <ac:picMk id="34" creationId="{E1CA1AB0-542E-5CD6-035D-E1711E89FBC9}"/>
          </ac:picMkLst>
        </pc:picChg>
        <pc:picChg chg="add del mod">
          <ac:chgData name="Earnest-Reitmann, Amanda J." userId="659ba807-6b40-454a-9ee0-489939db273a" providerId="ADAL" clId="{0D87D27D-A4D0-1D40-BA28-EC6731471769}" dt="2024-04-18T19:33:21.777" v="1425" actId="478"/>
          <ac:picMkLst>
            <pc:docMk/>
            <pc:sldMk cId="4236676756" sldId="257"/>
            <ac:picMk id="35" creationId="{72E4D0D3-C009-6450-0F0B-E8A1CB1DEAB6}"/>
          </ac:picMkLst>
        </pc:picChg>
        <pc:picChg chg="add del mod">
          <ac:chgData name="Earnest-Reitmann, Amanda J." userId="659ba807-6b40-454a-9ee0-489939db273a" providerId="ADAL" clId="{0D87D27D-A4D0-1D40-BA28-EC6731471769}" dt="2024-03-27T15:13:42.806" v="509" actId="21"/>
          <ac:picMkLst>
            <pc:docMk/>
            <pc:sldMk cId="4236676756" sldId="257"/>
            <ac:picMk id="37" creationId="{63C4531D-10DD-ACA4-B3EC-76CF3E649D5C}"/>
          </ac:picMkLst>
        </pc:picChg>
        <pc:picChg chg="add del mod">
          <ac:chgData name="Earnest-Reitmann, Amanda J." userId="659ba807-6b40-454a-9ee0-489939db273a" providerId="ADAL" clId="{0D87D27D-A4D0-1D40-BA28-EC6731471769}" dt="2024-05-08T14:00:41.828" v="1680" actId="478"/>
          <ac:picMkLst>
            <pc:docMk/>
            <pc:sldMk cId="4236676756" sldId="257"/>
            <ac:picMk id="38" creationId="{3AE2C7D9-36BF-C373-449A-78936B5F0A72}"/>
          </ac:picMkLst>
        </pc:picChg>
      </pc:sldChg>
      <pc:sldChg chg="addSp delSp modSp mod modClrScheme chgLayout">
        <pc:chgData name="Earnest-Reitmann, Amanda J." userId="659ba807-6b40-454a-9ee0-489939db273a" providerId="ADAL" clId="{0D87D27D-A4D0-1D40-BA28-EC6731471769}" dt="2024-04-18T19:14:35.917" v="1194" actId="12"/>
        <pc:sldMkLst>
          <pc:docMk/>
          <pc:sldMk cId="2005743373" sldId="259"/>
        </pc:sldMkLst>
        <pc:spChg chg="del mod ord">
          <ac:chgData name="Earnest-Reitmann, Amanda J." userId="659ba807-6b40-454a-9ee0-489939db273a" providerId="ADAL" clId="{0D87D27D-A4D0-1D40-BA28-EC6731471769}" dt="2024-04-18T19:13:36.987" v="1171" actId="478"/>
          <ac:spMkLst>
            <pc:docMk/>
            <pc:sldMk cId="2005743373" sldId="259"/>
            <ac:spMk id="2" creationId="{1D5B7964-2778-8F44-826A-AAF0FA9B2F41}"/>
          </ac:spMkLst>
        </pc:spChg>
        <pc:spChg chg="del mod ord">
          <ac:chgData name="Earnest-Reitmann, Amanda J." userId="659ba807-6b40-454a-9ee0-489939db273a" providerId="ADAL" clId="{0D87D27D-A4D0-1D40-BA28-EC6731471769}" dt="2024-04-18T19:13:38.831" v="1172" actId="478"/>
          <ac:spMkLst>
            <pc:docMk/>
            <pc:sldMk cId="2005743373" sldId="259"/>
            <ac:spMk id="3" creationId="{2C618D75-D065-7446-991D-EFA5E73AE39C}"/>
          </ac:spMkLst>
        </pc:spChg>
        <pc:spChg chg="add del mod">
          <ac:chgData name="Earnest-Reitmann, Amanda J." userId="659ba807-6b40-454a-9ee0-489939db273a" providerId="ADAL" clId="{0D87D27D-A4D0-1D40-BA28-EC6731471769}" dt="2024-04-18T19:13:41.007" v="1173" actId="478"/>
          <ac:spMkLst>
            <pc:docMk/>
            <pc:sldMk cId="2005743373" sldId="259"/>
            <ac:spMk id="10" creationId="{43428E40-99D0-4AB7-AD00-6B9AB385C0DF}"/>
          </ac:spMkLst>
        </pc:spChg>
        <pc:spChg chg="add del mod">
          <ac:chgData name="Earnest-Reitmann, Amanda J." userId="659ba807-6b40-454a-9ee0-489939db273a" providerId="ADAL" clId="{0D87D27D-A4D0-1D40-BA28-EC6731471769}" dt="2024-04-18T19:13:42.703" v="1174" actId="478"/>
          <ac:spMkLst>
            <pc:docMk/>
            <pc:sldMk cId="2005743373" sldId="259"/>
            <ac:spMk id="12" creationId="{62B0D9DF-CD06-3059-8147-CAEB311CDFF7}"/>
          </ac:spMkLst>
        </pc:spChg>
        <pc:spChg chg="add mod">
          <ac:chgData name="Earnest-Reitmann, Amanda J." userId="659ba807-6b40-454a-9ee0-489939db273a" providerId="ADAL" clId="{0D87D27D-A4D0-1D40-BA28-EC6731471769}" dt="2024-04-18T19:13:50.213" v="1181" actId="113"/>
          <ac:spMkLst>
            <pc:docMk/>
            <pc:sldMk cId="2005743373" sldId="259"/>
            <ac:spMk id="13" creationId="{EC8E9BEA-FCA4-8BF0-C3F8-707802D7C496}"/>
          </ac:spMkLst>
        </pc:spChg>
        <pc:spChg chg="add mod">
          <ac:chgData name="Earnest-Reitmann, Amanda J." userId="659ba807-6b40-454a-9ee0-489939db273a" providerId="ADAL" clId="{0D87D27D-A4D0-1D40-BA28-EC6731471769}" dt="2024-04-18T19:14:35.917" v="1194" actId="12"/>
          <ac:spMkLst>
            <pc:docMk/>
            <pc:sldMk cId="2005743373" sldId="259"/>
            <ac:spMk id="14" creationId="{FB1979CF-3A4D-EC62-6FC7-B5B73529F21D}"/>
          </ac:spMkLst>
        </pc:spChg>
      </pc:sldChg>
      <pc:sldChg chg="addSp delSp modSp mod modClrScheme chgLayout">
        <pc:chgData name="Earnest-Reitmann, Amanda J." userId="659ba807-6b40-454a-9ee0-489939db273a" providerId="ADAL" clId="{0D87D27D-A4D0-1D40-BA28-EC6731471769}" dt="2024-04-18T19:14:28.986" v="1193" actId="12"/>
        <pc:sldMkLst>
          <pc:docMk/>
          <pc:sldMk cId="3262178046" sldId="260"/>
        </pc:sldMkLst>
        <pc:spChg chg="del mod ord">
          <ac:chgData name="Earnest-Reitmann, Amanda J." userId="659ba807-6b40-454a-9ee0-489939db273a" providerId="ADAL" clId="{0D87D27D-A4D0-1D40-BA28-EC6731471769}" dt="2024-04-18T19:14:03.436" v="1182" actId="478"/>
          <ac:spMkLst>
            <pc:docMk/>
            <pc:sldMk cId="3262178046" sldId="260"/>
            <ac:spMk id="2" creationId="{1D5B7964-2778-8F44-826A-AAF0FA9B2F41}"/>
          </ac:spMkLst>
        </pc:spChg>
        <pc:spChg chg="del mod ord">
          <ac:chgData name="Earnest-Reitmann, Amanda J." userId="659ba807-6b40-454a-9ee0-489939db273a" providerId="ADAL" clId="{0D87D27D-A4D0-1D40-BA28-EC6731471769}" dt="2024-04-18T19:14:09.253" v="1186" actId="478"/>
          <ac:spMkLst>
            <pc:docMk/>
            <pc:sldMk cId="3262178046" sldId="260"/>
            <ac:spMk id="3" creationId="{2C618D75-D065-7446-991D-EFA5E73AE39C}"/>
          </ac:spMkLst>
        </pc:spChg>
        <pc:spChg chg="add del mod">
          <ac:chgData name="Earnest-Reitmann, Amanda J." userId="659ba807-6b40-454a-9ee0-489939db273a" providerId="ADAL" clId="{0D87D27D-A4D0-1D40-BA28-EC6731471769}" dt="2024-04-18T19:14:07.276" v="1185" actId="478"/>
          <ac:spMkLst>
            <pc:docMk/>
            <pc:sldMk cId="3262178046" sldId="260"/>
            <ac:spMk id="6" creationId="{1680158A-9F7B-379C-48D6-19F05F4C938F}"/>
          </ac:spMkLst>
        </pc:spChg>
        <pc:spChg chg="add mod">
          <ac:chgData name="Earnest-Reitmann, Amanda J." userId="659ba807-6b40-454a-9ee0-489939db273a" providerId="ADAL" clId="{0D87D27D-A4D0-1D40-BA28-EC6731471769}" dt="2024-04-18T19:14:05.386" v="1184"/>
          <ac:spMkLst>
            <pc:docMk/>
            <pc:sldMk cId="3262178046" sldId="260"/>
            <ac:spMk id="7" creationId="{5E86A47C-341A-2813-3C77-A3EFF997039A}"/>
          </ac:spMkLst>
        </pc:spChg>
        <pc:spChg chg="add mod">
          <ac:chgData name="Earnest-Reitmann, Amanda J." userId="659ba807-6b40-454a-9ee0-489939db273a" providerId="ADAL" clId="{0D87D27D-A4D0-1D40-BA28-EC6731471769}" dt="2024-04-18T19:14:05.386" v="1184"/>
          <ac:spMkLst>
            <pc:docMk/>
            <pc:sldMk cId="3262178046" sldId="260"/>
            <ac:spMk id="9" creationId="{29F17EDD-921E-9DE4-F80B-C6FE2E6C709C}"/>
          </ac:spMkLst>
        </pc:spChg>
        <pc:spChg chg="add del mod">
          <ac:chgData name="Earnest-Reitmann, Amanda J." userId="659ba807-6b40-454a-9ee0-489939db273a" providerId="ADAL" clId="{0D87D27D-A4D0-1D40-BA28-EC6731471769}" dt="2024-04-18T19:14:10.931" v="1187" actId="478"/>
          <ac:spMkLst>
            <pc:docMk/>
            <pc:sldMk cId="3262178046" sldId="260"/>
            <ac:spMk id="12" creationId="{5A1CE173-9681-C83A-ACCF-2E7ECB51538E}"/>
          </ac:spMkLst>
        </pc:spChg>
        <pc:spChg chg="add mod">
          <ac:chgData name="Earnest-Reitmann, Amanda J." userId="659ba807-6b40-454a-9ee0-489939db273a" providerId="ADAL" clId="{0D87D27D-A4D0-1D40-BA28-EC6731471769}" dt="2024-04-18T19:14:16.806" v="1192" actId="207"/>
          <ac:spMkLst>
            <pc:docMk/>
            <pc:sldMk cId="3262178046" sldId="260"/>
            <ac:spMk id="13" creationId="{E6BA6F77-9A61-5A6D-5583-E7CD8CD21EE3}"/>
          </ac:spMkLst>
        </pc:spChg>
        <pc:spChg chg="add mod">
          <ac:chgData name="Earnest-Reitmann, Amanda J." userId="659ba807-6b40-454a-9ee0-489939db273a" providerId="ADAL" clId="{0D87D27D-A4D0-1D40-BA28-EC6731471769}" dt="2024-04-18T19:14:28.986" v="1193" actId="12"/>
          <ac:spMkLst>
            <pc:docMk/>
            <pc:sldMk cId="3262178046" sldId="260"/>
            <ac:spMk id="14" creationId="{7CBE339F-E4D3-C92F-979F-2C88BBAD76FD}"/>
          </ac:spMkLst>
        </pc:spChg>
      </pc:sldChg>
      <pc:sldChg chg="addSp delSp modSp mod modClrScheme chgLayout">
        <pc:chgData name="Earnest-Reitmann, Amanda J." userId="659ba807-6b40-454a-9ee0-489939db273a" providerId="ADAL" clId="{0D87D27D-A4D0-1D40-BA28-EC6731471769}" dt="2024-04-18T19:42:13.158" v="1601"/>
        <pc:sldMkLst>
          <pc:docMk/>
          <pc:sldMk cId="2533888272" sldId="261"/>
        </pc:sldMkLst>
        <pc:spChg chg="del mod ord">
          <ac:chgData name="Earnest-Reitmann, Amanda J." userId="659ba807-6b40-454a-9ee0-489939db273a" providerId="ADAL" clId="{0D87D27D-A4D0-1D40-BA28-EC6731471769}" dt="2024-04-18T19:14:49.780" v="1195" actId="478"/>
          <ac:spMkLst>
            <pc:docMk/>
            <pc:sldMk cId="2533888272" sldId="261"/>
            <ac:spMk id="2" creationId="{1D5B7964-2778-8F44-826A-AAF0FA9B2F41}"/>
          </ac:spMkLst>
        </pc:spChg>
        <pc:spChg chg="del mod ord">
          <ac:chgData name="Earnest-Reitmann, Amanda J." userId="659ba807-6b40-454a-9ee0-489939db273a" providerId="ADAL" clId="{0D87D27D-A4D0-1D40-BA28-EC6731471769}" dt="2024-04-18T19:14:51.169" v="1196" actId="478"/>
          <ac:spMkLst>
            <pc:docMk/>
            <pc:sldMk cId="2533888272" sldId="261"/>
            <ac:spMk id="3" creationId="{2C618D75-D065-7446-991D-EFA5E73AE39C}"/>
          </ac:spMkLst>
        </pc:spChg>
        <pc:spChg chg="add del mod">
          <ac:chgData name="Earnest-Reitmann, Amanda J." userId="659ba807-6b40-454a-9ee0-489939db273a" providerId="ADAL" clId="{0D87D27D-A4D0-1D40-BA28-EC6731471769}" dt="2024-04-18T19:14:52.551" v="1197" actId="478"/>
          <ac:spMkLst>
            <pc:docMk/>
            <pc:sldMk cId="2533888272" sldId="261"/>
            <ac:spMk id="5" creationId="{75B98C2E-F7AF-59E8-D2D3-D1FB934D3B33}"/>
          </ac:spMkLst>
        </pc:spChg>
        <pc:spChg chg="add del mod">
          <ac:chgData name="Earnest-Reitmann, Amanda J." userId="659ba807-6b40-454a-9ee0-489939db273a" providerId="ADAL" clId="{0D87D27D-A4D0-1D40-BA28-EC6731471769}" dt="2024-04-18T19:14:54.397" v="1198" actId="478"/>
          <ac:spMkLst>
            <pc:docMk/>
            <pc:sldMk cId="2533888272" sldId="261"/>
            <ac:spMk id="7" creationId="{80920189-ED2D-ABEB-1713-6EC526F1534A}"/>
          </ac:spMkLst>
        </pc:spChg>
        <pc:spChg chg="add mod">
          <ac:chgData name="Earnest-Reitmann, Amanda J." userId="659ba807-6b40-454a-9ee0-489939db273a" providerId="ADAL" clId="{0D87D27D-A4D0-1D40-BA28-EC6731471769}" dt="2024-04-18T19:15:00.338" v="1203" actId="113"/>
          <ac:spMkLst>
            <pc:docMk/>
            <pc:sldMk cId="2533888272" sldId="261"/>
            <ac:spMk id="8" creationId="{8ED17044-BA22-88B7-BCD6-3211D88D01ED}"/>
          </ac:spMkLst>
        </pc:spChg>
        <pc:spChg chg="add mod">
          <ac:chgData name="Earnest-Reitmann, Amanda J." userId="659ba807-6b40-454a-9ee0-489939db273a" providerId="ADAL" clId="{0D87D27D-A4D0-1D40-BA28-EC6731471769}" dt="2024-04-18T19:37:53.163" v="1502" actId="20577"/>
          <ac:spMkLst>
            <pc:docMk/>
            <pc:sldMk cId="2533888272" sldId="261"/>
            <ac:spMk id="9" creationId="{8EE22D22-6BAF-5C18-0E2D-EE00A3F56B95}"/>
          </ac:spMkLst>
        </pc:spChg>
        <pc:spChg chg="add del mod">
          <ac:chgData name="Earnest-Reitmann, Amanda J." userId="659ba807-6b40-454a-9ee0-489939db273a" providerId="ADAL" clId="{0D87D27D-A4D0-1D40-BA28-EC6731471769}" dt="2024-04-18T19:37:41.846" v="1483" actId="22"/>
          <ac:spMkLst>
            <pc:docMk/>
            <pc:sldMk cId="2533888272" sldId="261"/>
            <ac:spMk id="11" creationId="{4C08EAA8-B223-91F5-7FBE-AD15A05C613B}"/>
          </ac:spMkLst>
        </pc:spChg>
        <pc:spChg chg="add mod">
          <ac:chgData name="Earnest-Reitmann, Amanda J." userId="659ba807-6b40-454a-9ee0-489939db273a" providerId="ADAL" clId="{0D87D27D-A4D0-1D40-BA28-EC6731471769}" dt="2024-04-18T19:42:13.158" v="1601"/>
          <ac:spMkLst>
            <pc:docMk/>
            <pc:sldMk cId="2533888272" sldId="261"/>
            <ac:spMk id="12" creationId="{C50A4439-AAD5-85DD-0C8E-0AAC5C7D619F}"/>
          </ac:spMkLst>
        </pc:spChg>
        <pc:spChg chg="add mod">
          <ac:chgData name="Earnest-Reitmann, Amanda J." userId="659ba807-6b40-454a-9ee0-489939db273a" providerId="ADAL" clId="{0D87D27D-A4D0-1D40-BA28-EC6731471769}" dt="2024-04-18T19:40:21.500" v="1583" actId="20577"/>
          <ac:spMkLst>
            <pc:docMk/>
            <pc:sldMk cId="2533888272" sldId="261"/>
            <ac:spMk id="15" creationId="{3A37D3BC-2613-5FB9-DA8A-580097A97720}"/>
          </ac:spMkLst>
        </pc:spChg>
      </pc:sldChg>
      <pc:sldChg chg="addSp delSp modSp mod modClrScheme chgLayout">
        <pc:chgData name="Earnest-Reitmann, Amanda J." userId="659ba807-6b40-454a-9ee0-489939db273a" providerId="ADAL" clId="{0D87D27D-A4D0-1D40-BA28-EC6731471769}" dt="2024-04-18T19:15:59.269" v="1218" actId="12"/>
        <pc:sldMkLst>
          <pc:docMk/>
          <pc:sldMk cId="1509239745" sldId="262"/>
        </pc:sldMkLst>
        <pc:spChg chg="del mod ord">
          <ac:chgData name="Earnest-Reitmann, Amanda J." userId="659ba807-6b40-454a-9ee0-489939db273a" providerId="ADAL" clId="{0D87D27D-A4D0-1D40-BA28-EC6731471769}" dt="2024-04-18T19:15:37.641" v="1209" actId="478"/>
          <ac:spMkLst>
            <pc:docMk/>
            <pc:sldMk cId="1509239745" sldId="262"/>
            <ac:spMk id="2" creationId="{1D5B7964-2778-8F44-826A-AAF0FA9B2F41}"/>
          </ac:spMkLst>
        </pc:spChg>
        <pc:spChg chg="del mod ord">
          <ac:chgData name="Earnest-Reitmann, Amanda J." userId="659ba807-6b40-454a-9ee0-489939db273a" providerId="ADAL" clId="{0D87D27D-A4D0-1D40-BA28-EC6731471769}" dt="2024-04-18T19:15:40.230" v="1210" actId="478"/>
          <ac:spMkLst>
            <pc:docMk/>
            <pc:sldMk cId="1509239745" sldId="262"/>
            <ac:spMk id="3" creationId="{2C618D75-D065-7446-991D-EFA5E73AE39C}"/>
          </ac:spMkLst>
        </pc:spChg>
        <pc:spChg chg="add del mod">
          <ac:chgData name="Earnest-Reitmann, Amanda J." userId="659ba807-6b40-454a-9ee0-489939db273a" providerId="ADAL" clId="{0D87D27D-A4D0-1D40-BA28-EC6731471769}" dt="2024-04-18T19:15:42.116" v="1211" actId="478"/>
          <ac:spMkLst>
            <pc:docMk/>
            <pc:sldMk cId="1509239745" sldId="262"/>
            <ac:spMk id="5" creationId="{ECD9A1D3-353C-C89F-0BE5-FE5923A3388D}"/>
          </ac:spMkLst>
        </pc:spChg>
        <pc:spChg chg="add del mod">
          <ac:chgData name="Earnest-Reitmann, Amanda J." userId="659ba807-6b40-454a-9ee0-489939db273a" providerId="ADAL" clId="{0D87D27D-A4D0-1D40-BA28-EC6731471769}" dt="2024-04-18T19:15:43.101" v="1212" actId="478"/>
          <ac:spMkLst>
            <pc:docMk/>
            <pc:sldMk cId="1509239745" sldId="262"/>
            <ac:spMk id="9" creationId="{0B9825D1-12D3-3D28-CC66-EEC193B5D64B}"/>
          </ac:spMkLst>
        </pc:spChg>
        <pc:spChg chg="add mod">
          <ac:chgData name="Earnest-Reitmann, Amanda J." userId="659ba807-6b40-454a-9ee0-489939db273a" providerId="ADAL" clId="{0D87D27D-A4D0-1D40-BA28-EC6731471769}" dt="2024-04-18T19:15:51.009" v="1217" actId="113"/>
          <ac:spMkLst>
            <pc:docMk/>
            <pc:sldMk cId="1509239745" sldId="262"/>
            <ac:spMk id="10" creationId="{62BB9D90-DABF-50E8-C842-F7A77DC96EA0}"/>
          </ac:spMkLst>
        </pc:spChg>
        <pc:spChg chg="add mod">
          <ac:chgData name="Earnest-Reitmann, Amanda J." userId="659ba807-6b40-454a-9ee0-489939db273a" providerId="ADAL" clId="{0D87D27D-A4D0-1D40-BA28-EC6731471769}" dt="2024-04-18T19:15:59.269" v="1218" actId="12"/>
          <ac:spMkLst>
            <pc:docMk/>
            <pc:sldMk cId="1509239745" sldId="262"/>
            <ac:spMk id="11" creationId="{79656AEA-713B-4A9A-20B1-A7E352EDA6CE}"/>
          </ac:spMkLst>
        </pc:spChg>
      </pc:sldChg>
      <pc:sldChg chg="del">
        <pc:chgData name="Earnest-Reitmann, Amanda J." userId="659ba807-6b40-454a-9ee0-489939db273a" providerId="ADAL" clId="{0D87D27D-A4D0-1D40-BA28-EC6731471769}" dt="2024-03-27T14:48:33.544" v="218" actId="2696"/>
        <pc:sldMkLst>
          <pc:docMk/>
          <pc:sldMk cId="3928443992" sldId="263"/>
        </pc:sldMkLst>
      </pc:sldChg>
      <pc:sldChg chg="modSp del">
        <pc:chgData name="Earnest-Reitmann, Amanda J." userId="659ba807-6b40-454a-9ee0-489939db273a" providerId="ADAL" clId="{0D87D27D-A4D0-1D40-BA28-EC6731471769}" dt="2024-03-27T14:44:57.372" v="181" actId="2696"/>
        <pc:sldMkLst>
          <pc:docMk/>
          <pc:sldMk cId="841091167" sldId="264"/>
        </pc:sldMkLst>
        <pc:spChg chg="mod">
          <ac:chgData name="Earnest-Reitmann, Amanda J." userId="659ba807-6b40-454a-9ee0-489939db273a" providerId="ADAL" clId="{0D87D27D-A4D0-1D40-BA28-EC6731471769}" dt="2024-03-27T14:32:34.654" v="29"/>
          <ac:spMkLst>
            <pc:docMk/>
            <pc:sldMk cId="841091167" sldId="264"/>
            <ac:spMk id="2" creationId="{DA270A6D-AEC2-B34B-B52E-14E78407B562}"/>
          </ac:spMkLst>
        </pc:spChg>
      </pc:sldChg>
      <pc:sldChg chg="modSp del">
        <pc:chgData name="Earnest-Reitmann, Amanda J." userId="659ba807-6b40-454a-9ee0-489939db273a" providerId="ADAL" clId="{0D87D27D-A4D0-1D40-BA28-EC6731471769}" dt="2024-03-27T14:44:56.825" v="180" actId="2696"/>
        <pc:sldMkLst>
          <pc:docMk/>
          <pc:sldMk cId="255769555" sldId="265"/>
        </pc:sldMkLst>
        <pc:spChg chg="mod">
          <ac:chgData name="Earnest-Reitmann, Amanda J." userId="659ba807-6b40-454a-9ee0-489939db273a" providerId="ADAL" clId="{0D87D27D-A4D0-1D40-BA28-EC6731471769}" dt="2024-03-27T14:32:34.654" v="29"/>
          <ac:spMkLst>
            <pc:docMk/>
            <pc:sldMk cId="255769555" sldId="265"/>
            <ac:spMk id="2" creationId="{CC298E47-899B-EA4F-A9FE-1A8AAB25C2D4}"/>
          </ac:spMkLst>
        </pc:spChg>
        <pc:spChg chg="mod">
          <ac:chgData name="Earnest-Reitmann, Amanda J." userId="659ba807-6b40-454a-9ee0-489939db273a" providerId="ADAL" clId="{0D87D27D-A4D0-1D40-BA28-EC6731471769}" dt="2024-03-27T14:32:34.654" v="29"/>
          <ac:spMkLst>
            <pc:docMk/>
            <pc:sldMk cId="255769555" sldId="265"/>
            <ac:spMk id="3" creationId="{66402E88-AD1B-7041-915A-E54A65739D9E}"/>
          </ac:spMkLst>
        </pc:spChg>
      </pc:sldChg>
      <pc:sldChg chg="del">
        <pc:chgData name="Earnest-Reitmann, Amanda J." userId="659ba807-6b40-454a-9ee0-489939db273a" providerId="ADAL" clId="{0D87D27D-A4D0-1D40-BA28-EC6731471769}" dt="2024-03-27T14:44:57.940" v="182" actId="2696"/>
        <pc:sldMkLst>
          <pc:docMk/>
          <pc:sldMk cId="4292682686" sldId="266"/>
        </pc:sldMkLst>
      </pc:sldChg>
      <pc:sldChg chg="modSp del">
        <pc:chgData name="Earnest-Reitmann, Amanda J." userId="659ba807-6b40-454a-9ee0-489939db273a" providerId="ADAL" clId="{0D87D27D-A4D0-1D40-BA28-EC6731471769}" dt="2024-03-27T14:45:11.395" v="183" actId="2696"/>
        <pc:sldMkLst>
          <pc:docMk/>
          <pc:sldMk cId="2065870054" sldId="267"/>
        </pc:sldMkLst>
        <pc:spChg chg="mod">
          <ac:chgData name="Earnest-Reitmann, Amanda J." userId="659ba807-6b40-454a-9ee0-489939db273a" providerId="ADAL" clId="{0D87D27D-A4D0-1D40-BA28-EC6731471769}" dt="2024-03-27T14:32:34.654" v="29"/>
          <ac:spMkLst>
            <pc:docMk/>
            <pc:sldMk cId="2065870054" sldId="267"/>
            <ac:spMk id="2" creationId="{39C23FCB-1FDD-8943-9AB5-AF65CDE734FA}"/>
          </ac:spMkLst>
        </pc:spChg>
        <pc:spChg chg="mod">
          <ac:chgData name="Earnest-Reitmann, Amanda J." userId="659ba807-6b40-454a-9ee0-489939db273a" providerId="ADAL" clId="{0D87D27D-A4D0-1D40-BA28-EC6731471769}" dt="2024-03-27T14:32:34.654" v="29"/>
          <ac:spMkLst>
            <pc:docMk/>
            <pc:sldMk cId="2065870054" sldId="267"/>
            <ac:spMk id="3" creationId="{814E9746-21B8-654C-B41A-B189EFA38073}"/>
          </ac:spMkLst>
        </pc:spChg>
      </pc:sldChg>
      <pc:sldChg chg="modSp del">
        <pc:chgData name="Earnest-Reitmann, Amanda J." userId="659ba807-6b40-454a-9ee0-489939db273a" providerId="ADAL" clId="{0D87D27D-A4D0-1D40-BA28-EC6731471769}" dt="2024-03-27T14:45:11.659" v="184" actId="2696"/>
        <pc:sldMkLst>
          <pc:docMk/>
          <pc:sldMk cId="2369391380" sldId="268"/>
        </pc:sldMkLst>
        <pc:spChg chg="mod">
          <ac:chgData name="Earnest-Reitmann, Amanda J." userId="659ba807-6b40-454a-9ee0-489939db273a" providerId="ADAL" clId="{0D87D27D-A4D0-1D40-BA28-EC6731471769}" dt="2024-03-27T14:32:34.654" v="29"/>
          <ac:spMkLst>
            <pc:docMk/>
            <pc:sldMk cId="2369391380" sldId="268"/>
            <ac:spMk id="2" creationId="{E4CABBD1-C126-7749-96CB-02B8B9958E72}"/>
          </ac:spMkLst>
        </pc:spChg>
      </pc:sldChg>
      <pc:sldChg chg="del">
        <pc:chgData name="Earnest-Reitmann, Amanda J." userId="659ba807-6b40-454a-9ee0-489939db273a" providerId="ADAL" clId="{0D87D27D-A4D0-1D40-BA28-EC6731471769}" dt="2024-03-27T14:45:12.383" v="185" actId="2696"/>
        <pc:sldMkLst>
          <pc:docMk/>
          <pc:sldMk cId="897580568" sldId="269"/>
        </pc:sldMkLst>
      </pc:sldChg>
      <pc:sldChg chg="del">
        <pc:chgData name="Earnest-Reitmann, Amanda J." userId="659ba807-6b40-454a-9ee0-489939db273a" providerId="ADAL" clId="{0D87D27D-A4D0-1D40-BA28-EC6731471769}" dt="2024-03-27T14:45:13.556" v="186" actId="2696"/>
        <pc:sldMkLst>
          <pc:docMk/>
          <pc:sldMk cId="85699074" sldId="270"/>
        </pc:sldMkLst>
      </pc:sldChg>
      <pc:sldChg chg="del">
        <pc:chgData name="Earnest-Reitmann, Amanda J." userId="659ba807-6b40-454a-9ee0-489939db273a" providerId="ADAL" clId="{0D87D27D-A4D0-1D40-BA28-EC6731471769}" dt="2024-03-27T14:45:13.902" v="187" actId="2696"/>
        <pc:sldMkLst>
          <pc:docMk/>
          <pc:sldMk cId="1060300482" sldId="271"/>
        </pc:sldMkLst>
      </pc:sldChg>
      <pc:sldChg chg="del">
        <pc:chgData name="Earnest-Reitmann, Amanda J." userId="659ba807-6b40-454a-9ee0-489939db273a" providerId="ADAL" clId="{0D87D27D-A4D0-1D40-BA28-EC6731471769}" dt="2024-03-27T14:45:14.255" v="188" actId="2696"/>
        <pc:sldMkLst>
          <pc:docMk/>
          <pc:sldMk cId="1046033790" sldId="272"/>
        </pc:sldMkLst>
      </pc:sldChg>
      <pc:sldChg chg="modSp del">
        <pc:chgData name="Earnest-Reitmann, Amanda J." userId="659ba807-6b40-454a-9ee0-489939db273a" providerId="ADAL" clId="{0D87D27D-A4D0-1D40-BA28-EC6731471769}" dt="2024-03-27T14:45:15.139" v="189" actId="2696"/>
        <pc:sldMkLst>
          <pc:docMk/>
          <pc:sldMk cId="475465963" sldId="273"/>
        </pc:sldMkLst>
        <pc:spChg chg="mod">
          <ac:chgData name="Earnest-Reitmann, Amanda J." userId="659ba807-6b40-454a-9ee0-489939db273a" providerId="ADAL" clId="{0D87D27D-A4D0-1D40-BA28-EC6731471769}" dt="2024-03-27T14:32:34.654" v="29"/>
          <ac:spMkLst>
            <pc:docMk/>
            <pc:sldMk cId="475465963" sldId="273"/>
            <ac:spMk id="2" creationId="{0045E7A0-8315-1B47-A1E5-E9B57A699152}"/>
          </ac:spMkLst>
        </pc:spChg>
        <pc:spChg chg="mod">
          <ac:chgData name="Earnest-Reitmann, Amanda J." userId="659ba807-6b40-454a-9ee0-489939db273a" providerId="ADAL" clId="{0D87D27D-A4D0-1D40-BA28-EC6731471769}" dt="2024-03-27T14:32:34.654" v="29"/>
          <ac:spMkLst>
            <pc:docMk/>
            <pc:sldMk cId="475465963" sldId="273"/>
            <ac:spMk id="3" creationId="{5418F3CC-73B6-7C4E-85B5-1E0B5C8C167F}"/>
          </ac:spMkLst>
        </pc:spChg>
      </pc:sldChg>
      <pc:sldChg chg="modSp del">
        <pc:chgData name="Earnest-Reitmann, Amanda J." userId="659ba807-6b40-454a-9ee0-489939db273a" providerId="ADAL" clId="{0D87D27D-A4D0-1D40-BA28-EC6731471769}" dt="2024-03-27T14:45:16.837" v="190" actId="2696"/>
        <pc:sldMkLst>
          <pc:docMk/>
          <pc:sldMk cId="2558627159" sldId="274"/>
        </pc:sldMkLst>
        <pc:spChg chg="mod">
          <ac:chgData name="Earnest-Reitmann, Amanda J." userId="659ba807-6b40-454a-9ee0-489939db273a" providerId="ADAL" clId="{0D87D27D-A4D0-1D40-BA28-EC6731471769}" dt="2024-03-27T14:32:34.654" v="29"/>
          <ac:spMkLst>
            <pc:docMk/>
            <pc:sldMk cId="2558627159" sldId="274"/>
            <ac:spMk id="2" creationId="{0192463F-08D3-AD49-99F1-66E6097E74DC}"/>
          </ac:spMkLst>
        </pc:spChg>
      </pc:sldChg>
      <pc:sldChg chg="del">
        <pc:chgData name="Earnest-Reitmann, Amanda J." userId="659ba807-6b40-454a-9ee0-489939db273a" providerId="ADAL" clId="{0D87D27D-A4D0-1D40-BA28-EC6731471769}" dt="2024-03-27T14:45:17.562" v="191" actId="2696"/>
        <pc:sldMkLst>
          <pc:docMk/>
          <pc:sldMk cId="4011324899" sldId="275"/>
        </pc:sldMkLst>
      </pc:sldChg>
      <pc:sldChg chg="modSp del">
        <pc:chgData name="Earnest-Reitmann, Amanda J." userId="659ba807-6b40-454a-9ee0-489939db273a" providerId="ADAL" clId="{0D87D27D-A4D0-1D40-BA28-EC6731471769}" dt="2024-03-27T14:45:18.676" v="192" actId="2696"/>
        <pc:sldMkLst>
          <pc:docMk/>
          <pc:sldMk cId="2720704850" sldId="276"/>
        </pc:sldMkLst>
        <pc:spChg chg="mod">
          <ac:chgData name="Earnest-Reitmann, Amanda J." userId="659ba807-6b40-454a-9ee0-489939db273a" providerId="ADAL" clId="{0D87D27D-A4D0-1D40-BA28-EC6731471769}" dt="2024-03-27T14:32:34.654" v="29"/>
          <ac:spMkLst>
            <pc:docMk/>
            <pc:sldMk cId="2720704850" sldId="276"/>
            <ac:spMk id="2" creationId="{F0581D4C-2C78-334B-B7B0-255C6AB36E20}"/>
          </ac:spMkLst>
        </pc:spChg>
        <pc:spChg chg="mod">
          <ac:chgData name="Earnest-Reitmann, Amanda J." userId="659ba807-6b40-454a-9ee0-489939db273a" providerId="ADAL" clId="{0D87D27D-A4D0-1D40-BA28-EC6731471769}" dt="2024-03-27T14:32:34.654" v="29"/>
          <ac:spMkLst>
            <pc:docMk/>
            <pc:sldMk cId="2720704850" sldId="276"/>
            <ac:spMk id="3" creationId="{3F117EF4-87CC-1243-A4BB-5077878534B1}"/>
          </ac:spMkLst>
        </pc:spChg>
      </pc:sldChg>
      <pc:sldChg chg="modSp del">
        <pc:chgData name="Earnest-Reitmann, Amanda J." userId="659ba807-6b40-454a-9ee0-489939db273a" providerId="ADAL" clId="{0D87D27D-A4D0-1D40-BA28-EC6731471769}" dt="2024-03-27T14:45:19.171" v="193" actId="2696"/>
        <pc:sldMkLst>
          <pc:docMk/>
          <pc:sldMk cId="377195503" sldId="277"/>
        </pc:sldMkLst>
        <pc:spChg chg="mod">
          <ac:chgData name="Earnest-Reitmann, Amanda J." userId="659ba807-6b40-454a-9ee0-489939db273a" providerId="ADAL" clId="{0D87D27D-A4D0-1D40-BA28-EC6731471769}" dt="2024-03-27T14:32:34.654" v="29"/>
          <ac:spMkLst>
            <pc:docMk/>
            <pc:sldMk cId="377195503" sldId="277"/>
            <ac:spMk id="2" creationId="{A39F8294-EE57-1449-9623-3B51B0693683}"/>
          </ac:spMkLst>
        </pc:spChg>
      </pc:sldChg>
      <pc:sldChg chg="del">
        <pc:chgData name="Earnest-Reitmann, Amanda J." userId="659ba807-6b40-454a-9ee0-489939db273a" providerId="ADAL" clId="{0D87D27D-A4D0-1D40-BA28-EC6731471769}" dt="2024-03-27T14:45:19.554" v="194" actId="2696"/>
        <pc:sldMkLst>
          <pc:docMk/>
          <pc:sldMk cId="1709356202" sldId="278"/>
        </pc:sldMkLst>
      </pc:sldChg>
      <pc:sldChg chg="del">
        <pc:chgData name="Earnest-Reitmann, Amanda J." userId="659ba807-6b40-454a-9ee0-489939db273a" providerId="ADAL" clId="{0D87D27D-A4D0-1D40-BA28-EC6731471769}" dt="2024-03-27T14:45:20.300" v="197" actId="2696"/>
        <pc:sldMkLst>
          <pc:docMk/>
          <pc:sldMk cId="729085681" sldId="280"/>
        </pc:sldMkLst>
      </pc:sldChg>
      <pc:sldChg chg="modSp del">
        <pc:chgData name="Earnest-Reitmann, Amanda J." userId="659ba807-6b40-454a-9ee0-489939db273a" providerId="ADAL" clId="{0D87D27D-A4D0-1D40-BA28-EC6731471769}" dt="2024-03-27T14:45:19.877" v="195" actId="2696"/>
        <pc:sldMkLst>
          <pc:docMk/>
          <pc:sldMk cId="2739303068" sldId="281"/>
        </pc:sldMkLst>
        <pc:spChg chg="mod">
          <ac:chgData name="Earnest-Reitmann, Amanda J." userId="659ba807-6b40-454a-9ee0-489939db273a" providerId="ADAL" clId="{0D87D27D-A4D0-1D40-BA28-EC6731471769}" dt="2024-03-27T14:32:34.654" v="29"/>
          <ac:spMkLst>
            <pc:docMk/>
            <pc:sldMk cId="2739303068" sldId="281"/>
            <ac:spMk id="2" creationId="{559306A8-C289-9745-83E0-7311331D0CAE}"/>
          </ac:spMkLst>
        </pc:spChg>
      </pc:sldChg>
      <pc:sldChg chg="del">
        <pc:chgData name="Earnest-Reitmann, Amanda J." userId="659ba807-6b40-454a-9ee0-489939db273a" providerId="ADAL" clId="{0D87D27D-A4D0-1D40-BA28-EC6731471769}" dt="2024-04-18T18:47:27.343" v="1041" actId="2696"/>
        <pc:sldMkLst>
          <pc:docMk/>
          <pc:sldMk cId="711181456" sldId="282"/>
        </pc:sldMkLst>
      </pc:sldChg>
      <pc:sldChg chg="del">
        <pc:chgData name="Earnest-Reitmann, Amanda J." userId="659ba807-6b40-454a-9ee0-489939db273a" providerId="ADAL" clId="{0D87D27D-A4D0-1D40-BA28-EC6731471769}" dt="2024-04-18T18:47:27.427" v="1079" actId="2696"/>
        <pc:sldMkLst>
          <pc:docMk/>
          <pc:sldMk cId="3994315141" sldId="283"/>
        </pc:sldMkLst>
      </pc:sldChg>
      <pc:sldChg chg="del">
        <pc:chgData name="Earnest-Reitmann, Amanda J." userId="659ba807-6b40-454a-9ee0-489939db273a" providerId="ADAL" clId="{0D87D27D-A4D0-1D40-BA28-EC6731471769}" dt="2024-04-18T18:47:27.350" v="1045" actId="2696"/>
        <pc:sldMkLst>
          <pc:docMk/>
          <pc:sldMk cId="3888764009" sldId="284"/>
        </pc:sldMkLst>
      </pc:sldChg>
      <pc:sldChg chg="del">
        <pc:chgData name="Earnest-Reitmann, Amanda J." userId="659ba807-6b40-454a-9ee0-489939db273a" providerId="ADAL" clId="{0D87D27D-A4D0-1D40-BA28-EC6731471769}" dt="2024-04-18T18:47:27.392" v="1069" actId="2696"/>
        <pc:sldMkLst>
          <pc:docMk/>
          <pc:sldMk cId="1344459256" sldId="285"/>
        </pc:sldMkLst>
      </pc:sldChg>
      <pc:sldChg chg="del">
        <pc:chgData name="Earnest-Reitmann, Amanda J." userId="659ba807-6b40-454a-9ee0-489939db273a" providerId="ADAL" clId="{0D87D27D-A4D0-1D40-BA28-EC6731471769}" dt="2024-04-18T18:47:27.405" v="1078" actId="2696"/>
        <pc:sldMkLst>
          <pc:docMk/>
          <pc:sldMk cId="2204934719" sldId="286"/>
        </pc:sldMkLst>
      </pc:sldChg>
      <pc:sldChg chg="del">
        <pc:chgData name="Earnest-Reitmann, Amanda J." userId="659ba807-6b40-454a-9ee0-489939db273a" providerId="ADAL" clId="{0D87D27D-A4D0-1D40-BA28-EC6731471769}" dt="2024-04-18T18:47:27.349" v="1044" actId="2696"/>
        <pc:sldMkLst>
          <pc:docMk/>
          <pc:sldMk cId="296404804" sldId="287"/>
        </pc:sldMkLst>
      </pc:sldChg>
      <pc:sldChg chg="del">
        <pc:chgData name="Earnest-Reitmann, Amanda J." userId="659ba807-6b40-454a-9ee0-489939db273a" providerId="ADAL" clId="{0D87D27D-A4D0-1D40-BA28-EC6731471769}" dt="2024-04-18T18:47:27.385" v="1065" actId="2696"/>
        <pc:sldMkLst>
          <pc:docMk/>
          <pc:sldMk cId="3225475889" sldId="288"/>
        </pc:sldMkLst>
      </pc:sldChg>
      <pc:sldChg chg="del">
        <pc:chgData name="Earnest-Reitmann, Amanda J." userId="659ba807-6b40-454a-9ee0-489939db273a" providerId="ADAL" clId="{0D87D27D-A4D0-1D40-BA28-EC6731471769}" dt="2024-04-18T18:47:27.394" v="1070" actId="2696"/>
        <pc:sldMkLst>
          <pc:docMk/>
          <pc:sldMk cId="1806696240" sldId="289"/>
        </pc:sldMkLst>
      </pc:sldChg>
      <pc:sldChg chg="del">
        <pc:chgData name="Earnest-Reitmann, Amanda J." userId="659ba807-6b40-454a-9ee0-489939db273a" providerId="ADAL" clId="{0D87D27D-A4D0-1D40-BA28-EC6731471769}" dt="2024-04-18T18:47:27.367" v="1051" actId="2696"/>
        <pc:sldMkLst>
          <pc:docMk/>
          <pc:sldMk cId="3130285256" sldId="290"/>
        </pc:sldMkLst>
      </pc:sldChg>
      <pc:sldChg chg="del">
        <pc:chgData name="Earnest-Reitmann, Amanda J." userId="659ba807-6b40-454a-9ee0-489939db273a" providerId="ADAL" clId="{0D87D27D-A4D0-1D40-BA28-EC6731471769}" dt="2024-04-18T18:47:27.368" v="1052" actId="2696"/>
        <pc:sldMkLst>
          <pc:docMk/>
          <pc:sldMk cId="3704512503" sldId="291"/>
        </pc:sldMkLst>
      </pc:sldChg>
      <pc:sldChg chg="add del">
        <pc:chgData name="Earnest-Reitmann, Amanda J." userId="659ba807-6b40-454a-9ee0-489939db273a" providerId="ADAL" clId="{0D87D27D-A4D0-1D40-BA28-EC6731471769}" dt="2024-03-27T14:45:31.147" v="200" actId="2696"/>
        <pc:sldMkLst>
          <pc:docMk/>
          <pc:sldMk cId="721475551" sldId="302"/>
        </pc:sldMkLst>
      </pc:sldChg>
      <pc:sldChg chg="modSp new del mod">
        <pc:chgData name="Earnest-Reitmann, Amanda J." userId="659ba807-6b40-454a-9ee0-489939db273a" providerId="ADAL" clId="{0D87D27D-A4D0-1D40-BA28-EC6731471769}" dt="2024-04-18T18:42:25.135" v="1037" actId="2696"/>
        <pc:sldMkLst>
          <pc:docMk/>
          <pc:sldMk cId="1045912106" sldId="302"/>
        </pc:sldMkLst>
        <pc:spChg chg="mod">
          <ac:chgData name="Earnest-Reitmann, Amanda J." userId="659ba807-6b40-454a-9ee0-489939db273a" providerId="ADAL" clId="{0D87D27D-A4D0-1D40-BA28-EC6731471769}" dt="2024-03-27T14:55:03.482" v="236"/>
          <ac:spMkLst>
            <pc:docMk/>
            <pc:sldMk cId="1045912106" sldId="302"/>
            <ac:spMk id="2" creationId="{F7C7E94A-86F3-4BF4-AB26-E7285C004E66}"/>
          </ac:spMkLst>
        </pc:spChg>
        <pc:spChg chg="mod">
          <ac:chgData name="Earnest-Reitmann, Amanda J." userId="659ba807-6b40-454a-9ee0-489939db273a" providerId="ADAL" clId="{0D87D27D-A4D0-1D40-BA28-EC6731471769}" dt="2024-03-27T14:55:07.966" v="254" actId="20577"/>
          <ac:spMkLst>
            <pc:docMk/>
            <pc:sldMk cId="1045912106" sldId="302"/>
            <ac:spMk id="3" creationId="{B3A21177-300D-9C72-2EBD-4993109A0D78}"/>
          </ac:spMkLst>
        </pc:spChg>
      </pc:sldChg>
      <pc:sldChg chg="modSp new del mod">
        <pc:chgData name="Earnest-Reitmann, Amanda J." userId="659ba807-6b40-454a-9ee0-489939db273a" providerId="ADAL" clId="{0D87D27D-A4D0-1D40-BA28-EC6731471769}" dt="2024-04-18T18:42:25.141" v="1038" actId="2696"/>
        <pc:sldMkLst>
          <pc:docMk/>
          <pc:sldMk cId="1130751077" sldId="303"/>
        </pc:sldMkLst>
        <pc:spChg chg="mod">
          <ac:chgData name="Earnest-Reitmann, Amanda J." userId="659ba807-6b40-454a-9ee0-489939db273a" providerId="ADAL" clId="{0D87D27D-A4D0-1D40-BA28-EC6731471769}" dt="2024-03-27T14:55:12.207" v="255"/>
          <ac:spMkLst>
            <pc:docMk/>
            <pc:sldMk cId="1130751077" sldId="303"/>
            <ac:spMk id="2" creationId="{B7A22A14-9AA3-1482-2D32-BDC93F722F3D}"/>
          </ac:spMkLst>
        </pc:spChg>
      </pc:sldChg>
      <pc:sldChg chg="del">
        <pc:chgData name="Earnest-Reitmann, Amanda J." userId="659ba807-6b40-454a-9ee0-489939db273a" providerId="ADAL" clId="{0D87D27D-A4D0-1D40-BA28-EC6731471769}" dt="2024-03-27T14:54:29.292" v="232" actId="2696"/>
        <pc:sldMkLst>
          <pc:docMk/>
          <pc:sldMk cId="1901641882" sldId="303"/>
        </pc:sldMkLst>
      </pc:sldChg>
      <pc:sldChg chg="new del">
        <pc:chgData name="Earnest-Reitmann, Amanda J." userId="659ba807-6b40-454a-9ee0-489939db273a" providerId="ADAL" clId="{0D87D27D-A4D0-1D40-BA28-EC6731471769}" dt="2024-04-18T18:42:25.149" v="1039" actId="2696"/>
        <pc:sldMkLst>
          <pc:docMk/>
          <pc:sldMk cId="2924976974" sldId="304"/>
        </pc:sldMkLst>
      </pc:sldChg>
      <pc:sldChg chg="modSp new mod ord">
        <pc:chgData name="Earnest-Reitmann, Amanda J." userId="659ba807-6b40-454a-9ee0-489939db273a" providerId="ADAL" clId="{0D87D27D-A4D0-1D40-BA28-EC6731471769}" dt="2024-03-27T17:23:42.136" v="626" actId="20578"/>
        <pc:sldMkLst>
          <pc:docMk/>
          <pc:sldMk cId="702765505" sldId="305"/>
        </pc:sldMkLst>
        <pc:spChg chg="mod">
          <ac:chgData name="Earnest-Reitmann, Amanda J." userId="659ba807-6b40-454a-9ee0-489939db273a" providerId="ADAL" clId="{0D87D27D-A4D0-1D40-BA28-EC6731471769}" dt="2024-03-27T14:55:26.467" v="277" actId="20577"/>
          <ac:spMkLst>
            <pc:docMk/>
            <pc:sldMk cId="702765505" sldId="305"/>
            <ac:spMk id="2" creationId="{5FB59665-6E30-00F1-057E-B0A78BD5BCB1}"/>
          </ac:spMkLst>
        </pc:spChg>
        <pc:spChg chg="mod">
          <ac:chgData name="Earnest-Reitmann, Amanda J." userId="659ba807-6b40-454a-9ee0-489939db273a" providerId="ADAL" clId="{0D87D27D-A4D0-1D40-BA28-EC6731471769}" dt="2024-03-27T14:55:31.200" v="297" actId="20577"/>
          <ac:spMkLst>
            <pc:docMk/>
            <pc:sldMk cId="702765505" sldId="305"/>
            <ac:spMk id="3" creationId="{8FA9C0BA-F500-7CAF-7335-1246BB22FE59}"/>
          </ac:spMkLst>
        </pc:spChg>
      </pc:sldChg>
      <pc:sldChg chg="modSp new mod ord">
        <pc:chgData name="Earnest-Reitmann, Amanda J." userId="659ba807-6b40-454a-9ee0-489939db273a" providerId="ADAL" clId="{0D87D27D-A4D0-1D40-BA28-EC6731471769}" dt="2024-03-27T17:23:42.136" v="626" actId="20578"/>
        <pc:sldMkLst>
          <pc:docMk/>
          <pc:sldMk cId="768118445" sldId="306"/>
        </pc:sldMkLst>
        <pc:spChg chg="mod">
          <ac:chgData name="Earnest-Reitmann, Amanda J." userId="659ba807-6b40-454a-9ee0-489939db273a" providerId="ADAL" clId="{0D87D27D-A4D0-1D40-BA28-EC6731471769}" dt="2024-03-27T14:55:43.227" v="299"/>
          <ac:spMkLst>
            <pc:docMk/>
            <pc:sldMk cId="768118445" sldId="306"/>
            <ac:spMk id="2" creationId="{D1E87BE3-5642-A2F5-428A-534AADA4AB78}"/>
          </ac:spMkLst>
        </pc:spChg>
      </pc:sldChg>
      <pc:sldChg chg="new del">
        <pc:chgData name="Earnest-Reitmann, Amanda J." userId="659ba807-6b40-454a-9ee0-489939db273a" providerId="ADAL" clId="{0D87D27D-A4D0-1D40-BA28-EC6731471769}" dt="2024-03-27T14:55:56.825" v="301" actId="2696"/>
        <pc:sldMkLst>
          <pc:docMk/>
          <pc:sldMk cId="3413001981" sldId="307"/>
        </pc:sldMkLst>
      </pc:sldChg>
      <pc:sldChg chg="new ord">
        <pc:chgData name="Earnest-Reitmann, Amanda J." userId="659ba807-6b40-454a-9ee0-489939db273a" providerId="ADAL" clId="{0D87D27D-A4D0-1D40-BA28-EC6731471769}" dt="2024-03-27T17:23:42.136" v="626" actId="20578"/>
        <pc:sldMkLst>
          <pc:docMk/>
          <pc:sldMk cId="4242750359" sldId="307"/>
        </pc:sldMkLst>
      </pc:sldChg>
      <pc:sldChg chg="new">
        <pc:chgData name="Earnest-Reitmann, Amanda J." userId="659ba807-6b40-454a-9ee0-489939db273a" providerId="ADAL" clId="{0D87D27D-A4D0-1D40-BA28-EC6731471769}" dt="2024-03-27T15:10:42.241" v="477" actId="680"/>
        <pc:sldMkLst>
          <pc:docMk/>
          <pc:sldMk cId="203136225" sldId="308"/>
        </pc:sldMkLst>
      </pc:sldChg>
      <pc:sldChg chg="add del">
        <pc:chgData name="Earnest-Reitmann, Amanda J." userId="659ba807-6b40-454a-9ee0-489939db273a" providerId="ADAL" clId="{0D87D27D-A4D0-1D40-BA28-EC6731471769}" dt="2024-03-27T15:02:07.476" v="369"/>
        <pc:sldMkLst>
          <pc:docMk/>
          <pc:sldMk cId="667847650" sldId="308"/>
        </pc:sldMkLst>
      </pc:sldChg>
      <pc:sldChg chg="add del">
        <pc:chgData name="Earnest-Reitmann, Amanda J." userId="659ba807-6b40-454a-9ee0-489939db273a" providerId="ADAL" clId="{0D87D27D-A4D0-1D40-BA28-EC6731471769}" dt="2024-03-27T15:02:15.085" v="371"/>
        <pc:sldMkLst>
          <pc:docMk/>
          <pc:sldMk cId="2979909103" sldId="308"/>
        </pc:sldMkLst>
      </pc:sldChg>
      <pc:sldChg chg="add del">
        <pc:chgData name="Earnest-Reitmann, Amanda J." userId="659ba807-6b40-454a-9ee0-489939db273a" providerId="ADAL" clId="{0D87D27D-A4D0-1D40-BA28-EC6731471769}" dt="2024-03-27T15:05:36.632" v="415"/>
        <pc:sldMkLst>
          <pc:docMk/>
          <pc:sldMk cId="3706091771" sldId="308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3988165679" sldId="308"/>
        </pc:sldMkLst>
      </pc:sldChg>
      <pc:sldChg chg="new ord">
        <pc:chgData name="Earnest-Reitmann, Amanda J." userId="659ba807-6b40-454a-9ee0-489939db273a" providerId="ADAL" clId="{0D87D27D-A4D0-1D40-BA28-EC6731471769}" dt="2024-04-18T19:31:00.137" v="1392" actId="20578"/>
        <pc:sldMkLst>
          <pc:docMk/>
          <pc:sldMk cId="2015534213" sldId="309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3610133445" sldId="309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2638038742" sldId="310"/>
        </pc:sldMkLst>
      </pc:sldChg>
      <pc:sldChg chg="add del">
        <pc:chgData name="Earnest-Reitmann, Amanda J." userId="659ba807-6b40-454a-9ee0-489939db273a" providerId="ADAL" clId="{0D87D27D-A4D0-1D40-BA28-EC6731471769}" dt="2024-03-27T15:11:40.854" v="489"/>
        <pc:sldMkLst>
          <pc:docMk/>
          <pc:sldMk cId="2687790201" sldId="310"/>
        </pc:sldMkLst>
      </pc:sldChg>
      <pc:sldChg chg="new">
        <pc:chgData name="Earnest-Reitmann, Amanda J." userId="659ba807-6b40-454a-9ee0-489939db273a" providerId="ADAL" clId="{0D87D27D-A4D0-1D40-BA28-EC6731471769}" dt="2024-03-27T17:23:27.717" v="623" actId="680"/>
        <pc:sldMkLst>
          <pc:docMk/>
          <pc:sldMk cId="3730873308" sldId="310"/>
        </pc:sldMkLst>
      </pc:sldChg>
      <pc:sldChg chg="add del">
        <pc:chgData name="Earnest-Reitmann, Amanda J." userId="659ba807-6b40-454a-9ee0-489939db273a" providerId="ADAL" clId="{0D87D27D-A4D0-1D40-BA28-EC6731471769}" dt="2024-03-27T17:22:46.929" v="622" actId="2696"/>
        <pc:sldMkLst>
          <pc:docMk/>
          <pc:sldMk cId="4032240954" sldId="310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924182440" sldId="311"/>
        </pc:sldMkLst>
      </pc:sldChg>
      <pc:sldChg chg="new">
        <pc:chgData name="Earnest-Reitmann, Amanda J." userId="659ba807-6b40-454a-9ee0-489939db273a" providerId="ADAL" clId="{0D87D27D-A4D0-1D40-BA28-EC6731471769}" dt="2024-03-27T17:23:30.863" v="624" actId="680"/>
        <pc:sldMkLst>
          <pc:docMk/>
          <pc:sldMk cId="2981882244" sldId="311"/>
        </pc:sldMkLst>
      </pc:sldChg>
      <pc:sldChg chg="new">
        <pc:chgData name="Earnest-Reitmann, Amanda J." userId="659ba807-6b40-454a-9ee0-489939db273a" providerId="ADAL" clId="{0D87D27D-A4D0-1D40-BA28-EC6731471769}" dt="2024-03-27T17:23:32.861" v="625" actId="680"/>
        <pc:sldMkLst>
          <pc:docMk/>
          <pc:sldMk cId="1790129680" sldId="312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3691308146" sldId="312"/>
        </pc:sldMkLst>
      </pc:sldChg>
      <pc:sldChg chg="new del ord">
        <pc:chgData name="Earnest-Reitmann, Amanda J." userId="659ba807-6b40-454a-9ee0-489939db273a" providerId="ADAL" clId="{0D87D27D-A4D0-1D40-BA28-EC6731471769}" dt="2024-04-18T18:42:27.470" v="1040" actId="2696"/>
        <pc:sldMkLst>
          <pc:docMk/>
          <pc:sldMk cId="158769586" sldId="313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4002983587" sldId="313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2395068548" sldId="314"/>
        </pc:sldMkLst>
      </pc:sldChg>
      <pc:sldChg chg="new del">
        <pc:chgData name="Earnest-Reitmann, Amanda J." userId="659ba807-6b40-454a-9ee0-489939db273a" providerId="ADAL" clId="{0D87D27D-A4D0-1D40-BA28-EC6731471769}" dt="2024-04-18T18:47:27.377" v="1059" actId="2696"/>
        <pc:sldMkLst>
          <pc:docMk/>
          <pc:sldMk cId="3402463179" sldId="314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1118548664" sldId="315"/>
        </pc:sldMkLst>
      </pc:sldChg>
      <pc:sldChg chg="new del">
        <pc:chgData name="Earnest-Reitmann, Amanda J." userId="659ba807-6b40-454a-9ee0-489939db273a" providerId="ADAL" clId="{0D87D27D-A4D0-1D40-BA28-EC6731471769}" dt="2024-04-18T18:47:27.345" v="1042" actId="2696"/>
        <pc:sldMkLst>
          <pc:docMk/>
          <pc:sldMk cId="2659728391" sldId="315"/>
        </pc:sldMkLst>
      </pc:sldChg>
      <pc:sldChg chg="new del">
        <pc:chgData name="Earnest-Reitmann, Amanda J." userId="659ba807-6b40-454a-9ee0-489939db273a" providerId="ADAL" clId="{0D87D27D-A4D0-1D40-BA28-EC6731471769}" dt="2024-04-18T18:47:27.362" v="1048" actId="2696"/>
        <pc:sldMkLst>
          <pc:docMk/>
          <pc:sldMk cId="1261804258" sldId="316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3331417427" sldId="316"/>
        </pc:sldMkLst>
      </pc:sldChg>
      <pc:sldChg chg="new del">
        <pc:chgData name="Earnest-Reitmann, Amanda J." userId="659ba807-6b40-454a-9ee0-489939db273a" providerId="ADAL" clId="{0D87D27D-A4D0-1D40-BA28-EC6731471769}" dt="2024-04-18T18:47:27.360" v="1047" actId="2696"/>
        <pc:sldMkLst>
          <pc:docMk/>
          <pc:sldMk cId="1687285132" sldId="317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3196645767" sldId="317"/>
        </pc:sldMkLst>
      </pc:sldChg>
      <pc:sldChg chg="new del">
        <pc:chgData name="Earnest-Reitmann, Amanda J." userId="659ba807-6b40-454a-9ee0-489939db273a" providerId="ADAL" clId="{0D87D27D-A4D0-1D40-BA28-EC6731471769}" dt="2024-04-18T18:47:27.436" v="1080" actId="2696"/>
        <pc:sldMkLst>
          <pc:docMk/>
          <pc:sldMk cId="3377262664" sldId="318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3876478353" sldId="318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968778576" sldId="319"/>
        </pc:sldMkLst>
      </pc:sldChg>
      <pc:sldChg chg="new del">
        <pc:chgData name="Earnest-Reitmann, Amanda J." userId="659ba807-6b40-454a-9ee0-489939db273a" providerId="ADAL" clId="{0D87D27D-A4D0-1D40-BA28-EC6731471769}" dt="2024-04-18T18:47:27.365" v="1050" actId="2696"/>
        <pc:sldMkLst>
          <pc:docMk/>
          <pc:sldMk cId="1067133055" sldId="319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1585454624" sldId="320"/>
        </pc:sldMkLst>
      </pc:sldChg>
      <pc:sldChg chg="new del">
        <pc:chgData name="Earnest-Reitmann, Amanda J." userId="659ba807-6b40-454a-9ee0-489939db273a" providerId="ADAL" clId="{0D87D27D-A4D0-1D40-BA28-EC6731471769}" dt="2024-04-18T18:47:27.347" v="1043" actId="2696"/>
        <pc:sldMkLst>
          <pc:docMk/>
          <pc:sldMk cId="3091014402" sldId="320"/>
        </pc:sldMkLst>
      </pc:sldChg>
      <pc:sldChg chg="new del">
        <pc:chgData name="Earnest-Reitmann, Amanda J." userId="659ba807-6b40-454a-9ee0-489939db273a" providerId="ADAL" clId="{0D87D27D-A4D0-1D40-BA28-EC6731471769}" dt="2024-04-18T18:47:27.369" v="1053" actId="2696"/>
        <pc:sldMkLst>
          <pc:docMk/>
          <pc:sldMk cId="810493885" sldId="321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4027158311" sldId="321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958804019" sldId="322"/>
        </pc:sldMkLst>
      </pc:sldChg>
      <pc:sldChg chg="new del">
        <pc:chgData name="Earnest-Reitmann, Amanda J." userId="659ba807-6b40-454a-9ee0-489939db273a" providerId="ADAL" clId="{0D87D27D-A4D0-1D40-BA28-EC6731471769}" dt="2024-04-18T18:47:27.403" v="1077" actId="2696"/>
        <pc:sldMkLst>
          <pc:docMk/>
          <pc:sldMk cId="3107270404" sldId="322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537027103" sldId="323"/>
        </pc:sldMkLst>
      </pc:sldChg>
      <pc:sldChg chg="new del">
        <pc:chgData name="Earnest-Reitmann, Amanda J." userId="659ba807-6b40-454a-9ee0-489939db273a" providerId="ADAL" clId="{0D87D27D-A4D0-1D40-BA28-EC6731471769}" dt="2024-04-18T18:47:27.364" v="1049" actId="2696"/>
        <pc:sldMkLst>
          <pc:docMk/>
          <pc:sldMk cId="1277737567" sldId="323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80888285" sldId="324"/>
        </pc:sldMkLst>
      </pc:sldChg>
      <pc:sldChg chg="new ord">
        <pc:chgData name="Earnest-Reitmann, Amanda J." userId="659ba807-6b40-454a-9ee0-489939db273a" providerId="ADAL" clId="{0D87D27D-A4D0-1D40-BA28-EC6731471769}" dt="2024-04-03T19:52:32.554" v="1007" actId="20578"/>
        <pc:sldMkLst>
          <pc:docMk/>
          <pc:sldMk cId="3981842184" sldId="324"/>
        </pc:sldMkLst>
      </pc:sldChg>
      <pc:sldChg chg="new">
        <pc:chgData name="Earnest-Reitmann, Amanda J." userId="659ba807-6b40-454a-9ee0-489939db273a" providerId="ADAL" clId="{0D87D27D-A4D0-1D40-BA28-EC6731471769}" dt="2024-03-27T17:25:12.474" v="640" actId="680"/>
        <pc:sldMkLst>
          <pc:docMk/>
          <pc:sldMk cId="1887656650" sldId="325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2231771269" sldId="325"/>
        </pc:sldMkLst>
      </pc:sldChg>
      <pc:sldChg chg="new">
        <pc:chgData name="Earnest-Reitmann, Amanda J." userId="659ba807-6b40-454a-9ee0-489939db273a" providerId="ADAL" clId="{0D87D27D-A4D0-1D40-BA28-EC6731471769}" dt="2024-03-27T17:25:14.503" v="641" actId="680"/>
        <pc:sldMkLst>
          <pc:docMk/>
          <pc:sldMk cId="759846018" sldId="326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2686174165" sldId="326"/>
        </pc:sldMkLst>
      </pc:sldChg>
      <pc:sldChg chg="new">
        <pc:chgData name="Earnest-Reitmann, Amanda J." userId="659ba807-6b40-454a-9ee0-489939db273a" providerId="ADAL" clId="{0D87D27D-A4D0-1D40-BA28-EC6731471769}" dt="2024-03-27T17:25:16.803" v="642" actId="680"/>
        <pc:sldMkLst>
          <pc:docMk/>
          <pc:sldMk cId="3703464576" sldId="327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3719249537" sldId="327"/>
        </pc:sldMkLst>
      </pc:sldChg>
      <pc:sldChg chg="new">
        <pc:chgData name="Earnest-Reitmann, Amanda J." userId="659ba807-6b40-454a-9ee0-489939db273a" providerId="ADAL" clId="{0D87D27D-A4D0-1D40-BA28-EC6731471769}" dt="2024-03-27T17:25:19.545" v="643" actId="680"/>
        <pc:sldMkLst>
          <pc:docMk/>
          <pc:sldMk cId="1340483959" sldId="328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3886365129" sldId="328"/>
        </pc:sldMkLst>
      </pc:sldChg>
      <pc:sldChg chg="new">
        <pc:chgData name="Earnest-Reitmann, Amanda J." userId="659ba807-6b40-454a-9ee0-489939db273a" providerId="ADAL" clId="{0D87D27D-A4D0-1D40-BA28-EC6731471769}" dt="2024-03-27T17:25:21.715" v="644" actId="680"/>
        <pc:sldMkLst>
          <pc:docMk/>
          <pc:sldMk cId="1702838279" sldId="329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3296854735" sldId="329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985773384" sldId="330"/>
        </pc:sldMkLst>
      </pc:sldChg>
      <pc:sldChg chg="new">
        <pc:chgData name="Earnest-Reitmann, Amanda J." userId="659ba807-6b40-454a-9ee0-489939db273a" providerId="ADAL" clId="{0D87D27D-A4D0-1D40-BA28-EC6731471769}" dt="2024-03-27T17:25:24.855" v="645" actId="680"/>
        <pc:sldMkLst>
          <pc:docMk/>
          <pc:sldMk cId="1332651659" sldId="330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2603431404" sldId="331"/>
        </pc:sldMkLst>
      </pc:sldChg>
      <pc:sldChg chg="new">
        <pc:chgData name="Earnest-Reitmann, Amanda J." userId="659ba807-6b40-454a-9ee0-489939db273a" providerId="ADAL" clId="{0D87D27D-A4D0-1D40-BA28-EC6731471769}" dt="2024-03-27T17:25:27.502" v="646" actId="680"/>
        <pc:sldMkLst>
          <pc:docMk/>
          <pc:sldMk cId="3957289729" sldId="331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2702442200" sldId="332"/>
        </pc:sldMkLst>
      </pc:sldChg>
      <pc:sldChg chg="new">
        <pc:chgData name="Earnest-Reitmann, Amanda J." userId="659ba807-6b40-454a-9ee0-489939db273a" providerId="ADAL" clId="{0D87D27D-A4D0-1D40-BA28-EC6731471769}" dt="2024-03-27T17:25:29.861" v="647" actId="680"/>
        <pc:sldMkLst>
          <pc:docMk/>
          <pc:sldMk cId="3471163412" sldId="332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385389032" sldId="333"/>
        </pc:sldMkLst>
      </pc:sldChg>
      <pc:sldChg chg="new">
        <pc:chgData name="Earnest-Reitmann, Amanda J." userId="659ba807-6b40-454a-9ee0-489939db273a" providerId="ADAL" clId="{0D87D27D-A4D0-1D40-BA28-EC6731471769}" dt="2024-03-27T17:25:32.297" v="648" actId="680"/>
        <pc:sldMkLst>
          <pc:docMk/>
          <pc:sldMk cId="626307529" sldId="333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329476923" sldId="334"/>
        </pc:sldMkLst>
      </pc:sldChg>
      <pc:sldChg chg="add del">
        <pc:chgData name="Earnest-Reitmann, Amanda J." userId="659ba807-6b40-454a-9ee0-489939db273a" providerId="ADAL" clId="{0D87D27D-A4D0-1D40-BA28-EC6731471769}" dt="2024-03-27T17:32:06.646" v="724"/>
        <pc:sldMkLst>
          <pc:docMk/>
          <pc:sldMk cId="927490102" sldId="334"/>
        </pc:sldMkLst>
      </pc:sldChg>
      <pc:sldChg chg="new">
        <pc:chgData name="Earnest-Reitmann, Amanda J." userId="659ba807-6b40-454a-9ee0-489939db273a" providerId="ADAL" clId="{0D87D27D-A4D0-1D40-BA28-EC6731471769}" dt="2024-04-03T19:47:33.316" v="966" actId="680"/>
        <pc:sldMkLst>
          <pc:docMk/>
          <pc:sldMk cId="1181185659" sldId="334"/>
        </pc:sldMkLst>
      </pc:sldChg>
      <pc:sldChg chg="add del">
        <pc:chgData name="Earnest-Reitmann, Amanda J." userId="659ba807-6b40-454a-9ee0-489939db273a" providerId="ADAL" clId="{0D87D27D-A4D0-1D40-BA28-EC6731471769}" dt="2024-03-27T17:31:22.687" v="717"/>
        <pc:sldMkLst>
          <pc:docMk/>
          <pc:sldMk cId="2170332718" sldId="334"/>
        </pc:sldMkLst>
      </pc:sldChg>
      <pc:sldChg chg="add del">
        <pc:chgData name="Earnest-Reitmann, Amanda J." userId="659ba807-6b40-454a-9ee0-489939db273a" providerId="ADAL" clId="{0D87D27D-A4D0-1D40-BA28-EC6731471769}" dt="2024-03-27T17:30:45.992" v="709"/>
        <pc:sldMkLst>
          <pc:docMk/>
          <pc:sldMk cId="3289798703" sldId="334"/>
        </pc:sldMkLst>
      </pc:sldChg>
      <pc:sldChg chg="add del">
        <pc:chgData name="Earnest-Reitmann, Amanda J." userId="659ba807-6b40-454a-9ee0-489939db273a" providerId="ADAL" clId="{0D87D27D-A4D0-1D40-BA28-EC6731471769}" dt="2024-03-27T17:33:25.606" v="735"/>
        <pc:sldMkLst>
          <pc:docMk/>
          <pc:sldMk cId="4115144664" sldId="334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508340228" sldId="335"/>
        </pc:sldMkLst>
      </pc:sldChg>
      <pc:sldChg chg="new">
        <pc:chgData name="Earnest-Reitmann, Amanda J." userId="659ba807-6b40-454a-9ee0-489939db273a" providerId="ADAL" clId="{0D87D27D-A4D0-1D40-BA28-EC6731471769}" dt="2024-04-03T19:47:45.167" v="967" actId="680"/>
        <pc:sldMkLst>
          <pc:docMk/>
          <pc:sldMk cId="1998731825" sldId="335"/>
        </pc:sldMkLst>
      </pc:sldChg>
      <pc:sldChg chg="new">
        <pc:chgData name="Earnest-Reitmann, Amanda J." userId="659ba807-6b40-454a-9ee0-489939db273a" providerId="ADAL" clId="{0D87D27D-A4D0-1D40-BA28-EC6731471769}" dt="2024-04-03T19:47:47.202" v="968" actId="680"/>
        <pc:sldMkLst>
          <pc:docMk/>
          <pc:sldMk cId="1581811456" sldId="336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3822573026" sldId="336"/>
        </pc:sldMkLst>
      </pc:sldChg>
      <pc:sldChg chg="new mod modClrScheme chgLayout">
        <pc:chgData name="Earnest-Reitmann, Amanda J." userId="659ba807-6b40-454a-9ee0-489939db273a" providerId="ADAL" clId="{0D87D27D-A4D0-1D40-BA28-EC6731471769}" dt="2024-04-18T19:31:09.416" v="1394" actId="700"/>
        <pc:sldMkLst>
          <pc:docMk/>
          <pc:sldMk cId="140992486" sldId="337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185592698" sldId="337"/>
        </pc:sldMkLst>
      </pc:sldChg>
      <pc:sldChg chg="new del">
        <pc:chgData name="Earnest-Reitmann, Amanda J." userId="659ba807-6b40-454a-9ee0-489939db273a" providerId="ADAL" clId="{0D87D27D-A4D0-1D40-BA28-EC6731471769}" dt="2024-04-18T18:47:27.384" v="1064" actId="2696"/>
        <pc:sldMkLst>
          <pc:docMk/>
          <pc:sldMk cId="192536244" sldId="337"/>
        </pc:sldMkLst>
      </pc:sldChg>
      <pc:sldChg chg="add del">
        <pc:chgData name="Earnest-Reitmann, Amanda J." userId="659ba807-6b40-454a-9ee0-489939db273a" providerId="ADAL" clId="{0D87D27D-A4D0-1D40-BA28-EC6731471769}" dt="2024-04-03T19:49:31.966" v="973"/>
        <pc:sldMkLst>
          <pc:docMk/>
          <pc:sldMk cId="3146592755" sldId="337"/>
        </pc:sldMkLst>
      </pc:sldChg>
      <pc:sldChg chg="new del">
        <pc:chgData name="Earnest-Reitmann, Amanda J." userId="659ba807-6b40-454a-9ee0-489939db273a" providerId="ADAL" clId="{0D87D27D-A4D0-1D40-BA28-EC6731471769}" dt="2024-04-18T18:47:27.373" v="1056" actId="2696"/>
        <pc:sldMkLst>
          <pc:docMk/>
          <pc:sldMk cId="655236559" sldId="338"/>
        </pc:sldMkLst>
      </pc:sldChg>
      <pc:sldChg chg="new">
        <pc:chgData name="Earnest-Reitmann, Amanda J." userId="659ba807-6b40-454a-9ee0-489939db273a" providerId="ADAL" clId="{0D87D27D-A4D0-1D40-BA28-EC6731471769}" dt="2024-04-18T19:31:27.960" v="1395" actId="680"/>
        <pc:sldMkLst>
          <pc:docMk/>
          <pc:sldMk cId="2152783749" sldId="338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2513227370" sldId="338"/>
        </pc:sldMkLst>
      </pc:sldChg>
      <pc:sldChg chg="new del">
        <pc:chgData name="Earnest-Reitmann, Amanda J." userId="659ba807-6b40-454a-9ee0-489939db273a" providerId="ADAL" clId="{0D87D27D-A4D0-1D40-BA28-EC6731471769}" dt="2024-04-18T18:47:27.386" v="1066" actId="2696"/>
        <pc:sldMkLst>
          <pc:docMk/>
          <pc:sldMk cId="972668858" sldId="339"/>
        </pc:sldMkLst>
      </pc:sldChg>
      <pc:sldChg chg="new del">
        <pc:chgData name="Earnest-Reitmann, Amanda J." userId="659ba807-6b40-454a-9ee0-489939db273a" providerId="ADAL" clId="{0D87D27D-A4D0-1D40-BA28-EC6731471769}" dt="2024-04-18T19:31:37.186" v="1397" actId="680"/>
        <pc:sldMkLst>
          <pc:docMk/>
          <pc:sldMk cId="2280700257" sldId="339"/>
        </pc:sldMkLst>
      </pc:sldChg>
      <pc:sldChg chg="new">
        <pc:chgData name="Earnest-Reitmann, Amanda J." userId="659ba807-6b40-454a-9ee0-489939db273a" providerId="ADAL" clId="{0D87D27D-A4D0-1D40-BA28-EC6731471769}" dt="2024-04-18T19:31:40.279" v="1398" actId="680"/>
        <pc:sldMkLst>
          <pc:docMk/>
          <pc:sldMk cId="3389815816" sldId="339"/>
        </pc:sldMkLst>
      </pc:sldChg>
      <pc:sldChg chg="add del">
        <pc:chgData name="Earnest-Reitmann, Amanda J." userId="659ba807-6b40-454a-9ee0-489939db273a" providerId="ADAL" clId="{0D87D27D-A4D0-1D40-BA28-EC6731471769}" dt="2024-03-27T15:00:02.508" v="365"/>
        <pc:sldMkLst>
          <pc:docMk/>
          <pc:sldMk cId="4259726128" sldId="339"/>
        </pc:sldMkLst>
      </pc:sldChg>
      <pc:sldChg chg="new del">
        <pc:chgData name="Earnest-Reitmann, Amanda J." userId="659ba807-6b40-454a-9ee0-489939db273a" providerId="ADAL" clId="{0D87D27D-A4D0-1D40-BA28-EC6731471769}" dt="2024-04-18T18:47:27.388" v="1067" actId="2696"/>
        <pc:sldMkLst>
          <pc:docMk/>
          <pc:sldMk cId="170506292" sldId="340"/>
        </pc:sldMkLst>
      </pc:sldChg>
      <pc:sldChg chg="new">
        <pc:chgData name="Earnest-Reitmann, Amanda J." userId="659ba807-6b40-454a-9ee0-489939db273a" providerId="ADAL" clId="{0D87D27D-A4D0-1D40-BA28-EC6731471769}" dt="2024-04-18T19:31:43.797" v="1399" actId="680"/>
        <pc:sldMkLst>
          <pc:docMk/>
          <pc:sldMk cId="1073639660" sldId="340"/>
        </pc:sldMkLst>
      </pc:sldChg>
      <pc:sldChg chg="new del">
        <pc:chgData name="Earnest-Reitmann, Amanda J." userId="659ba807-6b40-454a-9ee0-489939db273a" providerId="ADAL" clId="{0D87D27D-A4D0-1D40-BA28-EC6731471769}" dt="2024-04-18T18:47:27.371" v="1055" actId="2696"/>
        <pc:sldMkLst>
          <pc:docMk/>
          <pc:sldMk cId="3387708199" sldId="341"/>
        </pc:sldMkLst>
      </pc:sldChg>
      <pc:sldChg chg="new">
        <pc:chgData name="Earnest-Reitmann, Amanda J." userId="659ba807-6b40-454a-9ee0-489939db273a" providerId="ADAL" clId="{0D87D27D-A4D0-1D40-BA28-EC6731471769}" dt="2024-04-18T19:32:04.530" v="1400" actId="680"/>
        <pc:sldMkLst>
          <pc:docMk/>
          <pc:sldMk cId="3949927158" sldId="341"/>
        </pc:sldMkLst>
      </pc:sldChg>
      <pc:sldChg chg="new del">
        <pc:chgData name="Earnest-Reitmann, Amanda J." userId="659ba807-6b40-454a-9ee0-489939db273a" providerId="ADAL" clId="{0D87D27D-A4D0-1D40-BA28-EC6731471769}" dt="2024-04-18T18:47:27.402" v="1076" actId="2696"/>
        <pc:sldMkLst>
          <pc:docMk/>
          <pc:sldMk cId="2085344149" sldId="342"/>
        </pc:sldMkLst>
      </pc:sldChg>
      <pc:sldChg chg="new">
        <pc:chgData name="Earnest-Reitmann, Amanda J." userId="659ba807-6b40-454a-9ee0-489939db273a" providerId="ADAL" clId="{0D87D27D-A4D0-1D40-BA28-EC6731471769}" dt="2024-04-18T19:32:06.697" v="1401" actId="680"/>
        <pc:sldMkLst>
          <pc:docMk/>
          <pc:sldMk cId="3750462487" sldId="342"/>
        </pc:sldMkLst>
      </pc:sldChg>
      <pc:sldChg chg="new del">
        <pc:chgData name="Earnest-Reitmann, Amanda J." userId="659ba807-6b40-454a-9ee0-489939db273a" providerId="ADAL" clId="{0D87D27D-A4D0-1D40-BA28-EC6731471769}" dt="2024-04-18T18:47:27.397" v="1072" actId="2696"/>
        <pc:sldMkLst>
          <pc:docMk/>
          <pc:sldMk cId="1035739756" sldId="343"/>
        </pc:sldMkLst>
      </pc:sldChg>
      <pc:sldChg chg="new">
        <pc:chgData name="Earnest-Reitmann, Amanda J." userId="659ba807-6b40-454a-9ee0-489939db273a" providerId="ADAL" clId="{0D87D27D-A4D0-1D40-BA28-EC6731471769}" dt="2024-04-18T19:32:08.291" v="1402" actId="680"/>
        <pc:sldMkLst>
          <pc:docMk/>
          <pc:sldMk cId="2061202348" sldId="343"/>
        </pc:sldMkLst>
      </pc:sldChg>
      <pc:sldChg chg="new del">
        <pc:chgData name="Earnest-Reitmann, Amanda J." userId="659ba807-6b40-454a-9ee0-489939db273a" providerId="ADAL" clId="{0D87D27D-A4D0-1D40-BA28-EC6731471769}" dt="2024-04-18T18:47:27.378" v="1060" actId="2696"/>
        <pc:sldMkLst>
          <pc:docMk/>
          <pc:sldMk cId="632883968" sldId="344"/>
        </pc:sldMkLst>
      </pc:sldChg>
      <pc:sldChg chg="new">
        <pc:chgData name="Earnest-Reitmann, Amanda J." userId="659ba807-6b40-454a-9ee0-489939db273a" providerId="ADAL" clId="{0D87D27D-A4D0-1D40-BA28-EC6731471769}" dt="2024-04-18T19:32:10.452" v="1403" actId="680"/>
        <pc:sldMkLst>
          <pc:docMk/>
          <pc:sldMk cId="1937595166" sldId="344"/>
        </pc:sldMkLst>
      </pc:sldChg>
      <pc:sldChg chg="new del">
        <pc:chgData name="Earnest-Reitmann, Amanda J." userId="659ba807-6b40-454a-9ee0-489939db273a" providerId="ADAL" clId="{0D87D27D-A4D0-1D40-BA28-EC6731471769}" dt="2024-04-18T18:47:27.395" v="1071" actId="2696"/>
        <pc:sldMkLst>
          <pc:docMk/>
          <pc:sldMk cId="212568829" sldId="345"/>
        </pc:sldMkLst>
      </pc:sldChg>
      <pc:sldChg chg="new">
        <pc:chgData name="Earnest-Reitmann, Amanda J." userId="659ba807-6b40-454a-9ee0-489939db273a" providerId="ADAL" clId="{0D87D27D-A4D0-1D40-BA28-EC6731471769}" dt="2024-04-18T19:32:12.146" v="1404" actId="680"/>
        <pc:sldMkLst>
          <pc:docMk/>
          <pc:sldMk cId="526073842" sldId="345"/>
        </pc:sldMkLst>
      </pc:sldChg>
      <pc:sldChg chg="new">
        <pc:chgData name="Earnest-Reitmann, Amanda J." userId="659ba807-6b40-454a-9ee0-489939db273a" providerId="ADAL" clId="{0D87D27D-A4D0-1D40-BA28-EC6731471769}" dt="2024-04-18T19:32:13.564" v="1405" actId="680"/>
        <pc:sldMkLst>
          <pc:docMk/>
          <pc:sldMk cId="436964591" sldId="346"/>
        </pc:sldMkLst>
      </pc:sldChg>
      <pc:sldChg chg="new del">
        <pc:chgData name="Earnest-Reitmann, Amanda J." userId="659ba807-6b40-454a-9ee0-489939db273a" providerId="ADAL" clId="{0D87D27D-A4D0-1D40-BA28-EC6731471769}" dt="2024-04-18T18:47:27.379" v="1061" actId="2696"/>
        <pc:sldMkLst>
          <pc:docMk/>
          <pc:sldMk cId="3452837330" sldId="346"/>
        </pc:sldMkLst>
      </pc:sldChg>
      <pc:sldChg chg="new del">
        <pc:chgData name="Earnest-Reitmann, Amanda J." userId="659ba807-6b40-454a-9ee0-489939db273a" providerId="ADAL" clId="{0D87D27D-A4D0-1D40-BA28-EC6731471769}" dt="2024-04-18T18:47:27.354" v="1046" actId="2696"/>
        <pc:sldMkLst>
          <pc:docMk/>
          <pc:sldMk cId="1624740200" sldId="347"/>
        </pc:sldMkLst>
      </pc:sldChg>
      <pc:sldChg chg="new">
        <pc:chgData name="Earnest-Reitmann, Amanda J." userId="659ba807-6b40-454a-9ee0-489939db273a" providerId="ADAL" clId="{0D87D27D-A4D0-1D40-BA28-EC6731471769}" dt="2024-04-18T19:32:14.916" v="1406" actId="680"/>
        <pc:sldMkLst>
          <pc:docMk/>
          <pc:sldMk cId="2695476807" sldId="347"/>
        </pc:sldMkLst>
      </pc:sldChg>
      <pc:sldChg chg="new del">
        <pc:chgData name="Earnest-Reitmann, Amanda J." userId="659ba807-6b40-454a-9ee0-489939db273a" providerId="ADAL" clId="{0D87D27D-A4D0-1D40-BA28-EC6731471769}" dt="2024-04-18T18:47:27.382" v="1063" actId="2696"/>
        <pc:sldMkLst>
          <pc:docMk/>
          <pc:sldMk cId="2315838015" sldId="348"/>
        </pc:sldMkLst>
      </pc:sldChg>
      <pc:sldChg chg="new">
        <pc:chgData name="Earnest-Reitmann, Amanda J." userId="659ba807-6b40-454a-9ee0-489939db273a" providerId="ADAL" clId="{0D87D27D-A4D0-1D40-BA28-EC6731471769}" dt="2024-04-18T19:32:16.474" v="1407" actId="680"/>
        <pc:sldMkLst>
          <pc:docMk/>
          <pc:sldMk cId="2510442986" sldId="348"/>
        </pc:sldMkLst>
      </pc:sldChg>
      <pc:sldChg chg="new del">
        <pc:chgData name="Earnest-Reitmann, Amanda J." userId="659ba807-6b40-454a-9ee0-489939db273a" providerId="ADAL" clId="{0D87D27D-A4D0-1D40-BA28-EC6731471769}" dt="2024-04-18T18:47:27.400" v="1074" actId="2696"/>
        <pc:sldMkLst>
          <pc:docMk/>
          <pc:sldMk cId="2451773865" sldId="349"/>
        </pc:sldMkLst>
      </pc:sldChg>
      <pc:sldChg chg="new">
        <pc:chgData name="Earnest-Reitmann, Amanda J." userId="659ba807-6b40-454a-9ee0-489939db273a" providerId="ADAL" clId="{0D87D27D-A4D0-1D40-BA28-EC6731471769}" dt="2024-04-18T19:32:18.170" v="1408" actId="680"/>
        <pc:sldMkLst>
          <pc:docMk/>
          <pc:sldMk cId="3815207364" sldId="349"/>
        </pc:sldMkLst>
      </pc:sldChg>
      <pc:sldChg chg="new del">
        <pc:chgData name="Earnest-Reitmann, Amanda J." userId="659ba807-6b40-454a-9ee0-489939db273a" providerId="ADAL" clId="{0D87D27D-A4D0-1D40-BA28-EC6731471769}" dt="2024-04-18T18:47:27.376" v="1058" actId="2696"/>
        <pc:sldMkLst>
          <pc:docMk/>
          <pc:sldMk cId="1716350742" sldId="350"/>
        </pc:sldMkLst>
      </pc:sldChg>
      <pc:sldChg chg="new">
        <pc:chgData name="Earnest-Reitmann, Amanda J." userId="659ba807-6b40-454a-9ee0-489939db273a" providerId="ADAL" clId="{0D87D27D-A4D0-1D40-BA28-EC6731471769}" dt="2024-04-18T19:32:20.197" v="1409" actId="680"/>
        <pc:sldMkLst>
          <pc:docMk/>
          <pc:sldMk cId="2521744404" sldId="350"/>
        </pc:sldMkLst>
      </pc:sldChg>
      <pc:sldChg chg="new">
        <pc:chgData name="Earnest-Reitmann, Amanda J." userId="659ba807-6b40-454a-9ee0-489939db273a" providerId="ADAL" clId="{0D87D27D-A4D0-1D40-BA28-EC6731471769}" dt="2024-04-18T19:32:25.448" v="1410" actId="680"/>
        <pc:sldMkLst>
          <pc:docMk/>
          <pc:sldMk cId="970451569" sldId="351"/>
        </pc:sldMkLst>
      </pc:sldChg>
      <pc:sldChg chg="new del">
        <pc:chgData name="Earnest-Reitmann, Amanda J." userId="659ba807-6b40-454a-9ee0-489939db273a" providerId="ADAL" clId="{0D87D27D-A4D0-1D40-BA28-EC6731471769}" dt="2024-04-18T18:47:27.390" v="1068" actId="2696"/>
        <pc:sldMkLst>
          <pc:docMk/>
          <pc:sldMk cId="2798556393" sldId="351"/>
        </pc:sldMkLst>
      </pc:sldChg>
      <pc:sldChg chg="new del">
        <pc:chgData name="Earnest-Reitmann, Amanda J." userId="659ba807-6b40-454a-9ee0-489939db273a" providerId="ADAL" clId="{0D87D27D-A4D0-1D40-BA28-EC6731471769}" dt="2024-04-18T18:47:27.380" v="1062" actId="2696"/>
        <pc:sldMkLst>
          <pc:docMk/>
          <pc:sldMk cId="2519526757" sldId="352"/>
        </pc:sldMkLst>
      </pc:sldChg>
      <pc:sldChg chg="new">
        <pc:chgData name="Earnest-Reitmann, Amanda J." userId="659ba807-6b40-454a-9ee0-489939db273a" providerId="ADAL" clId="{0D87D27D-A4D0-1D40-BA28-EC6731471769}" dt="2024-04-18T19:32:28.658" v="1411" actId="680"/>
        <pc:sldMkLst>
          <pc:docMk/>
          <pc:sldMk cId="4006726135" sldId="352"/>
        </pc:sldMkLst>
      </pc:sldChg>
      <pc:sldChg chg="new">
        <pc:chgData name="Earnest-Reitmann, Amanda J." userId="659ba807-6b40-454a-9ee0-489939db273a" providerId="ADAL" clId="{0D87D27D-A4D0-1D40-BA28-EC6731471769}" dt="2024-04-18T19:32:30.587" v="1412" actId="680"/>
        <pc:sldMkLst>
          <pc:docMk/>
          <pc:sldMk cId="1301214972" sldId="353"/>
        </pc:sldMkLst>
      </pc:sldChg>
      <pc:sldChg chg="new del">
        <pc:chgData name="Earnest-Reitmann, Amanda J." userId="659ba807-6b40-454a-9ee0-489939db273a" providerId="ADAL" clId="{0D87D27D-A4D0-1D40-BA28-EC6731471769}" dt="2024-04-18T18:47:27.374" v="1057" actId="2696"/>
        <pc:sldMkLst>
          <pc:docMk/>
          <pc:sldMk cId="2646437065" sldId="353"/>
        </pc:sldMkLst>
      </pc:sldChg>
      <pc:sldChg chg="new del">
        <pc:chgData name="Earnest-Reitmann, Amanda J." userId="659ba807-6b40-454a-9ee0-489939db273a" providerId="ADAL" clId="{0D87D27D-A4D0-1D40-BA28-EC6731471769}" dt="2024-04-18T18:47:27.401" v="1075" actId="2696"/>
        <pc:sldMkLst>
          <pc:docMk/>
          <pc:sldMk cId="1092550589" sldId="354"/>
        </pc:sldMkLst>
      </pc:sldChg>
      <pc:sldChg chg="new">
        <pc:chgData name="Earnest-Reitmann, Amanda J." userId="659ba807-6b40-454a-9ee0-489939db273a" providerId="ADAL" clId="{0D87D27D-A4D0-1D40-BA28-EC6731471769}" dt="2024-04-18T19:32:33.394" v="1413" actId="680"/>
        <pc:sldMkLst>
          <pc:docMk/>
          <pc:sldMk cId="2272562741" sldId="354"/>
        </pc:sldMkLst>
      </pc:sldChg>
      <pc:sldChg chg="new del">
        <pc:chgData name="Earnest-Reitmann, Amanda J." userId="659ba807-6b40-454a-9ee0-489939db273a" providerId="ADAL" clId="{0D87D27D-A4D0-1D40-BA28-EC6731471769}" dt="2024-04-18T18:47:27.370" v="1054" actId="2696"/>
        <pc:sldMkLst>
          <pc:docMk/>
          <pc:sldMk cId="797241019" sldId="355"/>
        </pc:sldMkLst>
      </pc:sldChg>
      <pc:sldChg chg="new">
        <pc:chgData name="Earnest-Reitmann, Amanda J." userId="659ba807-6b40-454a-9ee0-489939db273a" providerId="ADAL" clId="{0D87D27D-A4D0-1D40-BA28-EC6731471769}" dt="2024-04-18T19:32:35.385" v="1414" actId="680"/>
        <pc:sldMkLst>
          <pc:docMk/>
          <pc:sldMk cId="3066167373" sldId="355"/>
        </pc:sldMkLst>
      </pc:sldChg>
      <pc:sldChg chg="new">
        <pc:chgData name="Earnest-Reitmann, Amanda J." userId="659ba807-6b40-454a-9ee0-489939db273a" providerId="ADAL" clId="{0D87D27D-A4D0-1D40-BA28-EC6731471769}" dt="2024-04-18T19:32:37.419" v="1415" actId="680"/>
        <pc:sldMkLst>
          <pc:docMk/>
          <pc:sldMk cId="2387874388" sldId="356"/>
        </pc:sldMkLst>
      </pc:sldChg>
      <pc:sldChg chg="new del">
        <pc:chgData name="Earnest-Reitmann, Amanda J." userId="659ba807-6b40-454a-9ee0-489939db273a" providerId="ADAL" clId="{0D87D27D-A4D0-1D40-BA28-EC6731471769}" dt="2024-04-18T18:47:27.398" v="1073" actId="2696"/>
        <pc:sldMkLst>
          <pc:docMk/>
          <pc:sldMk cId="3856129200" sldId="356"/>
        </pc:sldMkLst>
      </pc:sldChg>
      <pc:sldChg chg="new">
        <pc:chgData name="Earnest-Reitmann, Amanda J." userId="659ba807-6b40-454a-9ee0-489939db273a" providerId="ADAL" clId="{0D87D27D-A4D0-1D40-BA28-EC6731471769}" dt="2024-04-18T19:32:42.663" v="1418" actId="680"/>
        <pc:sldMkLst>
          <pc:docMk/>
          <pc:sldMk cId="142193261" sldId="357"/>
        </pc:sldMkLst>
      </pc:sldChg>
      <pc:sldChg chg="add del">
        <pc:chgData name="Earnest-Reitmann, Amanda J." userId="659ba807-6b40-454a-9ee0-489939db273a" providerId="ADAL" clId="{0D87D27D-A4D0-1D40-BA28-EC6731471769}" dt="2024-04-03T19:56:40.460" v="1028"/>
        <pc:sldMkLst>
          <pc:docMk/>
          <pc:sldMk cId="992574262" sldId="357"/>
        </pc:sldMkLst>
      </pc:sldChg>
      <pc:sldChg chg="new del">
        <pc:chgData name="Earnest-Reitmann, Amanda J." userId="659ba807-6b40-454a-9ee0-489939db273a" providerId="ADAL" clId="{0D87D27D-A4D0-1D40-BA28-EC6731471769}" dt="2024-04-18T19:32:40.558" v="1417" actId="680"/>
        <pc:sldMkLst>
          <pc:docMk/>
          <pc:sldMk cId="1209892369" sldId="357"/>
        </pc:sldMkLst>
      </pc:sldChg>
      <pc:sldChg chg="add del">
        <pc:chgData name="Earnest-Reitmann, Amanda J." userId="659ba807-6b40-454a-9ee0-489939db273a" providerId="ADAL" clId="{0D87D27D-A4D0-1D40-BA28-EC6731471769}" dt="2024-04-03T19:55:08.289" v="1015"/>
        <pc:sldMkLst>
          <pc:docMk/>
          <pc:sldMk cId="1685251201" sldId="357"/>
        </pc:sldMkLst>
      </pc:sldChg>
      <pc:sldChg chg="new">
        <pc:chgData name="Earnest-Reitmann, Amanda J." userId="659ba807-6b40-454a-9ee0-489939db273a" providerId="ADAL" clId="{0D87D27D-A4D0-1D40-BA28-EC6731471769}" dt="2024-04-18T19:32:44.825" v="1419" actId="680"/>
        <pc:sldMkLst>
          <pc:docMk/>
          <pc:sldMk cId="2427616368" sldId="358"/>
        </pc:sldMkLst>
      </pc:sldChg>
      <pc:sldChg chg="new">
        <pc:chgData name="Earnest-Reitmann, Amanda J." userId="659ba807-6b40-454a-9ee0-489939db273a" providerId="ADAL" clId="{0D87D27D-A4D0-1D40-BA28-EC6731471769}" dt="2024-04-18T19:32:46.521" v="1420" actId="680"/>
        <pc:sldMkLst>
          <pc:docMk/>
          <pc:sldMk cId="2303171053" sldId="359"/>
        </pc:sldMkLst>
      </pc:sldChg>
      <pc:sldChg chg="new">
        <pc:chgData name="Earnest-Reitmann, Amanda J." userId="659ba807-6b40-454a-9ee0-489939db273a" providerId="ADAL" clId="{0D87D27D-A4D0-1D40-BA28-EC6731471769}" dt="2024-04-18T19:32:49.393" v="1421" actId="680"/>
        <pc:sldMkLst>
          <pc:docMk/>
          <pc:sldMk cId="2731389379" sldId="360"/>
        </pc:sldMkLst>
      </pc:sldChg>
      <pc:sldChg chg="add del">
        <pc:chgData name="Earnest-Reitmann, Amanda J." userId="659ba807-6b40-454a-9ee0-489939db273a" providerId="ADAL" clId="{0D87D27D-A4D0-1D40-BA28-EC6731471769}" dt="2024-04-18T19:35:35.730" v="1452"/>
        <pc:sldMkLst>
          <pc:docMk/>
          <pc:sldMk cId="176548985" sldId="361"/>
        </pc:sldMkLst>
      </pc:sldChg>
      <pc:sldChg chg="new add del">
        <pc:chgData name="Earnest-Reitmann, Amanda J." userId="659ba807-6b40-454a-9ee0-489939db273a" providerId="ADAL" clId="{0D87D27D-A4D0-1D40-BA28-EC6731471769}" dt="2024-05-07T18:10:33.461" v="1635" actId="2696"/>
        <pc:sldMkLst>
          <pc:docMk/>
          <pc:sldMk cId="1088178147" sldId="361"/>
        </pc:sldMkLst>
      </pc:sldChg>
      <pc:sldChg chg="add del">
        <pc:chgData name="Earnest-Reitmann, Amanda J." userId="659ba807-6b40-454a-9ee0-489939db273a" providerId="ADAL" clId="{0D87D27D-A4D0-1D40-BA28-EC6731471769}" dt="2024-04-18T19:36:10.989" v="1458"/>
        <pc:sldMkLst>
          <pc:docMk/>
          <pc:sldMk cId="1318453664" sldId="361"/>
        </pc:sldMkLst>
      </pc:sldChg>
      <pc:sldChg chg="add del">
        <pc:chgData name="Earnest-Reitmann, Amanda J." userId="659ba807-6b40-454a-9ee0-489939db273a" providerId="ADAL" clId="{0D87D27D-A4D0-1D40-BA28-EC6731471769}" dt="2024-04-18T19:36:16.970" v="1461"/>
        <pc:sldMkLst>
          <pc:docMk/>
          <pc:sldMk cId="3873589848" sldId="361"/>
        </pc:sldMkLst>
      </pc:sldChg>
      <pc:sldChg chg="new">
        <pc:chgData name="Earnest-Reitmann, Amanda J." userId="659ba807-6b40-454a-9ee0-489939db273a" providerId="ADAL" clId="{0D87D27D-A4D0-1D40-BA28-EC6731471769}" dt="2024-05-07T18:10:26.888" v="1632" actId="680"/>
        <pc:sldMkLst>
          <pc:docMk/>
          <pc:sldMk cId="2883896402" sldId="362"/>
        </pc:sldMkLst>
      </pc:sldChg>
      <pc:sldChg chg="new">
        <pc:chgData name="Earnest-Reitmann, Amanda J." userId="659ba807-6b40-454a-9ee0-489939db273a" providerId="ADAL" clId="{0D87D27D-A4D0-1D40-BA28-EC6731471769}" dt="2024-05-07T18:10:37.546" v="1636" actId="680"/>
        <pc:sldMkLst>
          <pc:docMk/>
          <pc:sldMk cId="1121613950" sldId="363"/>
        </pc:sldMkLst>
      </pc:sldChg>
      <pc:sldChg chg="new">
        <pc:chgData name="Earnest-Reitmann, Amanda J." userId="659ba807-6b40-454a-9ee0-489939db273a" providerId="ADAL" clId="{0D87D27D-A4D0-1D40-BA28-EC6731471769}" dt="2024-05-07T18:10:39.676" v="1637" actId="680"/>
        <pc:sldMkLst>
          <pc:docMk/>
          <pc:sldMk cId="203640605" sldId="364"/>
        </pc:sldMkLst>
      </pc:sldChg>
      <pc:sldChg chg="new del">
        <pc:chgData name="Earnest-Reitmann, Amanda J." userId="659ba807-6b40-454a-9ee0-489939db273a" providerId="ADAL" clId="{0D87D27D-A4D0-1D40-BA28-EC6731471769}" dt="2024-05-07T18:10:42.103" v="1639" actId="680"/>
        <pc:sldMkLst>
          <pc:docMk/>
          <pc:sldMk cId="1167607312" sldId="365"/>
        </pc:sldMkLst>
      </pc:sldChg>
      <pc:sldChg chg="new">
        <pc:chgData name="Earnest-Reitmann, Amanda J." userId="659ba807-6b40-454a-9ee0-489939db273a" providerId="ADAL" clId="{0D87D27D-A4D0-1D40-BA28-EC6731471769}" dt="2024-05-07T18:10:44.984" v="1640" actId="680"/>
        <pc:sldMkLst>
          <pc:docMk/>
          <pc:sldMk cId="3003330496" sldId="365"/>
        </pc:sldMkLst>
      </pc:sldChg>
      <pc:sldChg chg="new">
        <pc:chgData name="Earnest-Reitmann, Amanda J." userId="659ba807-6b40-454a-9ee0-489939db273a" providerId="ADAL" clId="{0D87D27D-A4D0-1D40-BA28-EC6731471769}" dt="2024-05-07T18:10:48.238" v="1641" actId="680"/>
        <pc:sldMkLst>
          <pc:docMk/>
          <pc:sldMk cId="816718888" sldId="366"/>
        </pc:sldMkLst>
      </pc:sldChg>
      <pc:sldChg chg="new">
        <pc:chgData name="Earnest-Reitmann, Amanda J." userId="659ba807-6b40-454a-9ee0-489939db273a" providerId="ADAL" clId="{0D87D27D-A4D0-1D40-BA28-EC6731471769}" dt="2024-05-07T18:10:52.057" v="1642" actId="680"/>
        <pc:sldMkLst>
          <pc:docMk/>
          <pc:sldMk cId="863999849" sldId="367"/>
        </pc:sldMkLst>
      </pc:sldChg>
      <pc:sldChg chg="new">
        <pc:chgData name="Earnest-Reitmann, Amanda J." userId="659ba807-6b40-454a-9ee0-489939db273a" providerId="ADAL" clId="{0D87D27D-A4D0-1D40-BA28-EC6731471769}" dt="2024-05-07T18:10:54.833" v="1643" actId="680"/>
        <pc:sldMkLst>
          <pc:docMk/>
          <pc:sldMk cId="2024232561" sldId="368"/>
        </pc:sldMkLst>
      </pc:sldChg>
      <pc:sldChg chg="new">
        <pc:chgData name="Earnest-Reitmann, Amanda J." userId="659ba807-6b40-454a-9ee0-489939db273a" providerId="ADAL" clId="{0D87D27D-A4D0-1D40-BA28-EC6731471769}" dt="2024-05-07T18:10:57.062" v="1644" actId="680"/>
        <pc:sldMkLst>
          <pc:docMk/>
          <pc:sldMk cId="3503596073" sldId="369"/>
        </pc:sldMkLst>
      </pc:sldChg>
      <pc:sldChg chg="new">
        <pc:chgData name="Earnest-Reitmann, Amanda J." userId="659ba807-6b40-454a-9ee0-489939db273a" providerId="ADAL" clId="{0D87D27D-A4D0-1D40-BA28-EC6731471769}" dt="2024-05-07T18:10:59.670" v="1645" actId="680"/>
        <pc:sldMkLst>
          <pc:docMk/>
          <pc:sldMk cId="846782566" sldId="370"/>
        </pc:sldMkLst>
      </pc:sldChg>
      <pc:sldChg chg="new">
        <pc:chgData name="Earnest-Reitmann, Amanda J." userId="659ba807-6b40-454a-9ee0-489939db273a" providerId="ADAL" clId="{0D87D27D-A4D0-1D40-BA28-EC6731471769}" dt="2024-05-07T18:11:02.069" v="1646" actId="680"/>
        <pc:sldMkLst>
          <pc:docMk/>
          <pc:sldMk cId="2236202610" sldId="371"/>
        </pc:sldMkLst>
      </pc:sldChg>
      <pc:sldChg chg="new">
        <pc:chgData name="Earnest-Reitmann, Amanda J." userId="659ba807-6b40-454a-9ee0-489939db273a" providerId="ADAL" clId="{0D87D27D-A4D0-1D40-BA28-EC6731471769}" dt="2024-05-08T13:58:03.937" v="1665" actId="680"/>
        <pc:sldMkLst>
          <pc:docMk/>
          <pc:sldMk cId="1093262234" sldId="372"/>
        </pc:sldMkLst>
      </pc:sldChg>
      <pc:sldChg chg="new">
        <pc:chgData name="Earnest-Reitmann, Amanda J." userId="659ba807-6b40-454a-9ee0-489939db273a" providerId="ADAL" clId="{0D87D27D-A4D0-1D40-BA28-EC6731471769}" dt="2024-05-08T13:58:07.477" v="1666" actId="680"/>
        <pc:sldMkLst>
          <pc:docMk/>
          <pc:sldMk cId="736743876" sldId="373"/>
        </pc:sldMkLst>
      </pc:sldChg>
      <pc:sldChg chg="new">
        <pc:chgData name="Earnest-Reitmann, Amanda J." userId="659ba807-6b40-454a-9ee0-489939db273a" providerId="ADAL" clId="{0D87D27D-A4D0-1D40-BA28-EC6731471769}" dt="2024-05-08T13:58:09.339" v="1667" actId="680"/>
        <pc:sldMkLst>
          <pc:docMk/>
          <pc:sldMk cId="2815599441" sldId="374"/>
        </pc:sldMkLst>
      </pc:sldChg>
      <pc:sldChg chg="new">
        <pc:chgData name="Earnest-Reitmann, Amanda J." userId="659ba807-6b40-454a-9ee0-489939db273a" providerId="ADAL" clId="{0D87D27D-A4D0-1D40-BA28-EC6731471769}" dt="2024-05-08T13:58:15.901" v="1668" actId="680"/>
        <pc:sldMkLst>
          <pc:docMk/>
          <pc:sldMk cId="2737080400" sldId="375"/>
        </pc:sldMkLst>
      </pc:sldChg>
      <pc:sldChg chg="new">
        <pc:chgData name="Earnest-Reitmann, Amanda J." userId="659ba807-6b40-454a-9ee0-489939db273a" providerId="ADAL" clId="{0D87D27D-A4D0-1D40-BA28-EC6731471769}" dt="2024-05-08T13:58:17.764" v="1669" actId="680"/>
        <pc:sldMkLst>
          <pc:docMk/>
          <pc:sldMk cId="4043623915" sldId="376"/>
        </pc:sldMkLst>
      </pc:sldChg>
      <pc:sldChg chg="new">
        <pc:chgData name="Earnest-Reitmann, Amanda J." userId="659ba807-6b40-454a-9ee0-489939db273a" providerId="ADAL" clId="{0D87D27D-A4D0-1D40-BA28-EC6731471769}" dt="2024-05-08T13:58:19.632" v="1670" actId="680"/>
        <pc:sldMkLst>
          <pc:docMk/>
          <pc:sldMk cId="2304137760" sldId="377"/>
        </pc:sldMkLst>
      </pc:sldChg>
      <pc:sldMasterChg chg="addSp delSp modSp mod">
        <pc:chgData name="Earnest-Reitmann, Amanda J." userId="659ba807-6b40-454a-9ee0-489939db273a" providerId="ADAL" clId="{0D87D27D-A4D0-1D40-BA28-EC6731471769}" dt="2024-03-27T14:30:47.189" v="13" actId="1076"/>
        <pc:sldMasterMkLst>
          <pc:docMk/>
          <pc:sldMasterMk cId="3734659804" sldId="2147483662"/>
        </pc:sldMasterMkLst>
        <pc:picChg chg="add mod">
          <ac:chgData name="Earnest-Reitmann, Amanda J." userId="659ba807-6b40-454a-9ee0-489939db273a" providerId="ADAL" clId="{0D87D27D-A4D0-1D40-BA28-EC6731471769}" dt="2024-03-27T14:30:20.852" v="4"/>
          <ac:picMkLst>
            <pc:docMk/>
            <pc:sldMasterMk cId="3734659804" sldId="2147483662"/>
            <ac:picMk id="3" creationId="{643FAE87-C2F3-D950-B429-A3CCC001ABE6}"/>
          </ac:picMkLst>
        </pc:picChg>
        <pc:picChg chg="add mod">
          <ac:chgData name="Earnest-Reitmann, Amanda J." userId="659ba807-6b40-454a-9ee0-489939db273a" providerId="ADAL" clId="{0D87D27D-A4D0-1D40-BA28-EC6731471769}" dt="2024-03-27T14:30:47.189" v="13" actId="1076"/>
          <ac:picMkLst>
            <pc:docMk/>
            <pc:sldMasterMk cId="3734659804" sldId="2147483662"/>
            <ac:picMk id="5" creationId="{ADF99C90-F743-7BCC-6CD9-C7995996D356}"/>
          </ac:picMkLst>
        </pc:picChg>
        <pc:picChg chg="add del">
          <ac:chgData name="Earnest-Reitmann, Amanda J." userId="659ba807-6b40-454a-9ee0-489939db273a" providerId="ADAL" clId="{0D87D27D-A4D0-1D40-BA28-EC6731471769}" dt="2024-03-27T14:30:43.850" v="12" actId="478"/>
          <ac:picMkLst>
            <pc:docMk/>
            <pc:sldMasterMk cId="3734659804" sldId="2147483662"/>
            <ac:picMk id="11" creationId="{CAB44037-AAC2-0742-99B9-07B0DC7FF25D}"/>
          </ac:picMkLst>
        </pc:picChg>
      </pc:sldMasterChg>
      <pc:sldMasterChg chg="addSp delSp modSp mod">
        <pc:chgData name="Earnest-Reitmann, Amanda J." userId="659ba807-6b40-454a-9ee0-489939db273a" providerId="ADAL" clId="{0D87D27D-A4D0-1D40-BA28-EC6731471769}" dt="2024-03-27T14:30:56.357" v="16" actId="1076"/>
        <pc:sldMasterMkLst>
          <pc:docMk/>
          <pc:sldMasterMk cId="2096655612" sldId="2147483666"/>
        </pc:sldMasterMkLst>
        <pc:picChg chg="add mod">
          <ac:chgData name="Earnest-Reitmann, Amanda J." userId="659ba807-6b40-454a-9ee0-489939db273a" providerId="ADAL" clId="{0D87D27D-A4D0-1D40-BA28-EC6731471769}" dt="2024-03-27T14:30:56.357" v="16" actId="1076"/>
          <ac:picMkLst>
            <pc:docMk/>
            <pc:sldMasterMk cId="2096655612" sldId="2147483666"/>
            <ac:picMk id="2" creationId="{B8AB77E7-8CF4-1C53-5D8E-BCFA7F920FDB}"/>
          </ac:picMkLst>
        </pc:picChg>
        <pc:picChg chg="del">
          <ac:chgData name="Earnest-Reitmann, Amanda J." userId="659ba807-6b40-454a-9ee0-489939db273a" providerId="ADAL" clId="{0D87D27D-A4D0-1D40-BA28-EC6731471769}" dt="2024-03-27T14:30:53.059" v="14" actId="478"/>
          <ac:picMkLst>
            <pc:docMk/>
            <pc:sldMasterMk cId="2096655612" sldId="2147483666"/>
            <ac:picMk id="11" creationId="{71AE3B6F-FC12-BE4B-8D3C-9E5125837362}"/>
          </ac:picMkLst>
        </pc:picChg>
      </pc:sldMasterChg>
      <pc:sldMasterChg chg="addSp delSp modSp mod delSldLayout">
        <pc:chgData name="Earnest-Reitmann, Amanda J." userId="659ba807-6b40-454a-9ee0-489939db273a" providerId="ADAL" clId="{0D87D27D-A4D0-1D40-BA28-EC6731471769}" dt="2024-04-03T19:05:12.944" v="838" actId="167"/>
        <pc:sldMasterMkLst>
          <pc:docMk/>
          <pc:sldMasterMk cId="2216653218" sldId="2147483670"/>
        </pc:sldMasterMkLst>
        <pc:spChg chg="del mod">
          <ac:chgData name="Earnest-Reitmann, Amanda J." userId="659ba807-6b40-454a-9ee0-489939db273a" providerId="ADAL" clId="{0D87D27D-A4D0-1D40-BA28-EC6731471769}" dt="2024-03-27T17:16:06.689" v="579" actId="478"/>
          <ac:spMkLst>
            <pc:docMk/>
            <pc:sldMasterMk cId="2216653218" sldId="2147483670"/>
            <ac:spMk id="2" creationId="{00000000-0000-0000-0000-000000000000}"/>
          </ac:spMkLst>
        </pc:spChg>
        <pc:spChg chg="del">
          <ac:chgData name="Earnest-Reitmann, Amanda J." userId="659ba807-6b40-454a-9ee0-489939db273a" providerId="ADAL" clId="{0D87D27D-A4D0-1D40-BA28-EC6731471769}" dt="2024-03-27T17:16:07.914" v="580" actId="478"/>
          <ac:spMkLst>
            <pc:docMk/>
            <pc:sldMasterMk cId="2216653218" sldId="2147483670"/>
            <ac:spMk id="3" creationId="{00000000-0000-0000-0000-000000000000}"/>
          </ac:spMkLst>
        </pc:spChg>
        <pc:spChg chg="add del mod">
          <ac:chgData name="Earnest-Reitmann, Amanda J." userId="659ba807-6b40-454a-9ee0-489939db273a" providerId="ADAL" clId="{0D87D27D-A4D0-1D40-BA28-EC6731471769}" dt="2024-03-27T17:13:48.459" v="552" actId="478"/>
          <ac:spMkLst>
            <pc:docMk/>
            <pc:sldMasterMk cId="2216653218" sldId="2147483670"/>
            <ac:spMk id="8" creationId="{F619B216-ECAA-79D0-5B1C-A2C03CD6C735}"/>
          </ac:spMkLst>
        </pc:spChg>
        <pc:spChg chg="add del mod">
          <ac:chgData name="Earnest-Reitmann, Amanda J." userId="659ba807-6b40-454a-9ee0-489939db273a" providerId="ADAL" clId="{0D87D27D-A4D0-1D40-BA28-EC6731471769}" dt="2024-03-27T17:14:10.200" v="556" actId="478"/>
          <ac:spMkLst>
            <pc:docMk/>
            <pc:sldMasterMk cId="2216653218" sldId="2147483670"/>
            <ac:spMk id="9" creationId="{5FACDF5B-C769-A335-62AF-FAA580549DA5}"/>
          </ac:spMkLst>
        </pc:spChg>
        <pc:picChg chg="add del mod">
          <ac:chgData name="Earnest-Reitmann, Amanda J." userId="659ba807-6b40-454a-9ee0-489939db273a" providerId="ADAL" clId="{0D87D27D-A4D0-1D40-BA28-EC6731471769}" dt="2024-04-03T19:04:55.437" v="834" actId="478"/>
          <ac:picMkLst>
            <pc:docMk/>
            <pc:sldMasterMk cId="2216653218" sldId="2147483670"/>
            <ac:picMk id="3" creationId="{3095DFD3-DD08-EB23-15F1-AF4E8109BDA4}"/>
          </ac:picMkLst>
        </pc:picChg>
        <pc:picChg chg="add del mod modCrop">
          <ac:chgData name="Earnest-Reitmann, Amanda J." userId="659ba807-6b40-454a-9ee0-489939db273a" providerId="ADAL" clId="{0D87D27D-A4D0-1D40-BA28-EC6731471769}" dt="2024-03-27T17:13:47.288" v="551" actId="478"/>
          <ac:picMkLst>
            <pc:docMk/>
            <pc:sldMasterMk cId="2216653218" sldId="2147483670"/>
            <ac:picMk id="7" creationId="{49A51143-940C-2595-9C35-6470975BF369}"/>
          </ac:picMkLst>
        </pc:picChg>
        <pc:picChg chg="add mod">
          <ac:chgData name="Earnest-Reitmann, Amanda J." userId="659ba807-6b40-454a-9ee0-489939db273a" providerId="ADAL" clId="{0D87D27D-A4D0-1D40-BA28-EC6731471769}" dt="2024-04-03T19:02:57.790" v="814" actId="1076"/>
          <ac:picMkLst>
            <pc:docMk/>
            <pc:sldMasterMk cId="2216653218" sldId="2147483670"/>
            <ac:picMk id="7" creationId="{55274C52-9DCD-915B-E3CF-649FC5C3EC79}"/>
          </ac:picMkLst>
        </pc:picChg>
        <pc:picChg chg="del">
          <ac:chgData name="Earnest-Reitmann, Amanda J." userId="659ba807-6b40-454a-9ee0-489939db273a" providerId="ADAL" clId="{0D87D27D-A4D0-1D40-BA28-EC6731471769}" dt="2024-03-27T14:33:38.298" v="38" actId="478"/>
          <ac:picMkLst>
            <pc:docMk/>
            <pc:sldMasterMk cId="2216653218" sldId="2147483670"/>
            <ac:picMk id="9" creationId="{1A8C30BF-6A77-8E44-A67A-DDF61ADA4E12}"/>
          </ac:picMkLst>
        </pc:picChg>
        <pc:picChg chg="add del mod">
          <ac:chgData name="Earnest-Reitmann, Amanda J." userId="659ba807-6b40-454a-9ee0-489939db273a" providerId="ADAL" clId="{0D87D27D-A4D0-1D40-BA28-EC6731471769}" dt="2024-04-03T19:04:51.718" v="832" actId="1076"/>
          <ac:picMkLst>
            <pc:docMk/>
            <pc:sldMasterMk cId="2216653218" sldId="2147483670"/>
            <ac:picMk id="9" creationId="{67D58897-77EC-4692-D999-79E00730CD93}"/>
          </ac:picMkLst>
        </pc:picChg>
        <pc:picChg chg="add del mod">
          <ac:chgData name="Earnest-Reitmann, Amanda J." userId="659ba807-6b40-454a-9ee0-489939db273a" providerId="ADAL" clId="{0D87D27D-A4D0-1D40-BA28-EC6731471769}" dt="2024-03-27T17:13:49.681" v="553" actId="478"/>
          <ac:picMkLst>
            <pc:docMk/>
            <pc:sldMasterMk cId="2216653218" sldId="2147483670"/>
            <ac:picMk id="10" creationId="{BD7BA4EA-77B9-6422-764F-1958FD91C7F6}"/>
          </ac:picMkLst>
        </pc:picChg>
        <pc:picChg chg="add del mod">
          <ac:chgData name="Earnest-Reitmann, Amanda J." userId="659ba807-6b40-454a-9ee0-489939db273a" providerId="ADAL" clId="{0D87D27D-A4D0-1D40-BA28-EC6731471769}" dt="2024-04-03T19:04:58.960" v="835" actId="478"/>
          <ac:picMkLst>
            <pc:docMk/>
            <pc:sldMasterMk cId="2216653218" sldId="2147483670"/>
            <ac:picMk id="11" creationId="{47CB4BC1-B5A9-6C3E-3621-9B308EB9CED3}"/>
          </ac:picMkLst>
        </pc:picChg>
        <pc:picChg chg="add del mod">
          <ac:chgData name="Earnest-Reitmann, Amanda J." userId="659ba807-6b40-454a-9ee0-489939db273a" providerId="ADAL" clId="{0D87D27D-A4D0-1D40-BA28-EC6731471769}" dt="2024-03-27T14:43:52.378" v="178" actId="478"/>
          <ac:picMkLst>
            <pc:docMk/>
            <pc:sldMasterMk cId="2216653218" sldId="2147483670"/>
            <ac:picMk id="11" creationId="{60F9DB4F-9332-FF36-03DF-B40D31538B76}"/>
          </ac:picMkLst>
        </pc:picChg>
        <pc:picChg chg="add mod">
          <ac:chgData name="Earnest-Reitmann, Amanda J." userId="659ba807-6b40-454a-9ee0-489939db273a" providerId="ADAL" clId="{0D87D27D-A4D0-1D40-BA28-EC6731471769}" dt="2024-04-03T19:05:12.944" v="838" actId="167"/>
          <ac:picMkLst>
            <pc:docMk/>
            <pc:sldMasterMk cId="2216653218" sldId="2147483670"/>
            <ac:picMk id="12" creationId="{4AB9934F-45BE-8CC2-7CF3-1B5F0A87152C}"/>
          </ac:picMkLst>
        </pc:picChg>
        <pc:picChg chg="add del mod modCrop">
          <ac:chgData name="Earnest-Reitmann, Amanda J." userId="659ba807-6b40-454a-9ee0-489939db273a" providerId="ADAL" clId="{0D87D27D-A4D0-1D40-BA28-EC6731471769}" dt="2024-03-27T17:16:00.106" v="576" actId="478"/>
          <ac:picMkLst>
            <pc:docMk/>
            <pc:sldMasterMk cId="2216653218" sldId="2147483670"/>
            <ac:picMk id="13" creationId="{10CD68C7-88FA-DF8D-F805-40B54B10CAA5}"/>
          </ac:picMkLst>
        </pc:picChg>
        <pc:picChg chg="add mod">
          <ac:chgData name="Earnest-Reitmann, Amanda J." userId="659ba807-6b40-454a-9ee0-489939db273a" providerId="ADAL" clId="{0D87D27D-A4D0-1D40-BA28-EC6731471769}" dt="2024-03-27T17:16:13.167" v="583" actId="1076"/>
          <ac:picMkLst>
            <pc:docMk/>
            <pc:sldMasterMk cId="2216653218" sldId="2147483670"/>
            <ac:picMk id="14" creationId="{FEB3DD21-1F98-7408-147B-5A4E9A202993}"/>
          </ac:picMkLst>
        </pc:picChg>
        <pc:picChg chg="add mod">
          <ac:chgData name="Earnest-Reitmann, Amanda J." userId="659ba807-6b40-454a-9ee0-489939db273a" providerId="ADAL" clId="{0D87D27D-A4D0-1D40-BA28-EC6731471769}" dt="2024-03-27T17:16:08.676" v="581"/>
          <ac:picMkLst>
            <pc:docMk/>
            <pc:sldMasterMk cId="2216653218" sldId="2147483670"/>
            <ac:picMk id="15" creationId="{836550EA-C93F-0791-FE72-CF589A8335A6}"/>
          </ac:picMkLst>
        </pc:picChg>
        <pc:picChg chg="add del mod modCrop">
          <ac:chgData name="Earnest-Reitmann, Amanda J." userId="659ba807-6b40-454a-9ee0-489939db273a" providerId="ADAL" clId="{0D87D27D-A4D0-1D40-BA28-EC6731471769}" dt="2024-04-03T18:49:22.542" v="749" actId="478"/>
          <ac:picMkLst>
            <pc:docMk/>
            <pc:sldMasterMk cId="2216653218" sldId="2147483670"/>
            <ac:picMk id="16" creationId="{6122091E-8A47-3EE2-C62C-1795EC663B97}"/>
          </ac:picMkLst>
        </pc:picChg>
        <pc:picChg chg="add mod">
          <ac:chgData name="Earnest-Reitmann, Amanda J." userId="659ba807-6b40-454a-9ee0-489939db273a" providerId="ADAL" clId="{0D87D27D-A4D0-1D40-BA28-EC6731471769}" dt="2024-04-03T19:04:40.469" v="829" actId="1076"/>
          <ac:picMkLst>
            <pc:docMk/>
            <pc:sldMasterMk cId="2216653218" sldId="2147483670"/>
            <ac:picMk id="17" creationId="{D0E4059A-7893-576F-E35D-73A250EA4F08}"/>
          </ac:picMkLst>
        </pc:picChg>
        <pc:sldLayoutChg chg="del">
          <pc:chgData name="Earnest-Reitmann, Amanda J." userId="659ba807-6b40-454a-9ee0-489939db273a" providerId="ADAL" clId="{0D87D27D-A4D0-1D40-BA28-EC6731471769}" dt="2024-03-27T14:45:19.882" v="196" actId="2696"/>
          <pc:sldLayoutMkLst>
            <pc:docMk/>
            <pc:sldMasterMk cId="2216653218" sldId="2147483670"/>
            <pc:sldLayoutMk cId="2269848035" sldId="2147483714"/>
          </pc:sldLayoutMkLst>
        </pc:sldLayoutChg>
      </pc:sldMasterChg>
      <pc:sldMasterChg chg="addSp delSp modSp mod ord modSldLayout">
        <pc:chgData name="Earnest-Reitmann, Amanda J." userId="659ba807-6b40-454a-9ee0-489939db273a" providerId="ADAL" clId="{0D87D27D-A4D0-1D40-BA28-EC6731471769}" dt="2024-05-07T18:08:07.024" v="1625" actId="20578"/>
        <pc:sldMasterMkLst>
          <pc:docMk/>
          <pc:sldMasterMk cId="3644786717" sldId="2147483685"/>
        </pc:sldMasterMkLst>
        <pc:spChg chg="add mod">
          <ac:chgData name="Earnest-Reitmann, Amanda J." userId="659ba807-6b40-454a-9ee0-489939db273a" providerId="ADAL" clId="{0D87D27D-A4D0-1D40-BA28-EC6731471769}" dt="2024-04-18T19:22:49.289" v="1252" actId="167"/>
          <ac:spMkLst>
            <pc:docMk/>
            <pc:sldMasterMk cId="3644786717" sldId="2147483685"/>
            <ac:spMk id="2" creationId="{76373004-8AB8-AA39-C4B4-93B0BF432767}"/>
          </ac:spMkLst>
        </pc:spChg>
        <pc:spChg chg="add del mod">
          <ac:chgData name="Earnest-Reitmann, Amanda J." userId="659ba807-6b40-454a-9ee0-489939db273a" providerId="ADAL" clId="{0D87D27D-A4D0-1D40-BA28-EC6731471769}" dt="2024-03-27T14:36:46.792" v="67" actId="478"/>
          <ac:spMkLst>
            <pc:docMk/>
            <pc:sldMasterMk cId="3644786717" sldId="2147483685"/>
            <ac:spMk id="2" creationId="{D618DBE0-0252-40DA-A36D-0DEEAFE218AC}"/>
          </ac:spMkLst>
        </pc:spChg>
        <pc:picChg chg="add mod">
          <ac:chgData name="Earnest-Reitmann, Amanda J." userId="659ba807-6b40-454a-9ee0-489939db273a" providerId="ADAL" clId="{0D87D27D-A4D0-1D40-BA28-EC6731471769}" dt="2024-04-18T19:22:49.289" v="1252" actId="167"/>
          <ac:picMkLst>
            <pc:docMk/>
            <pc:sldMasterMk cId="3644786717" sldId="2147483685"/>
            <ac:picMk id="3" creationId="{215EDF01-6BE8-FC23-6E74-FCCE987954DC}"/>
          </ac:picMkLst>
        </pc:picChg>
        <pc:picChg chg="add del mod">
          <ac:chgData name="Earnest-Reitmann, Amanda J." userId="659ba807-6b40-454a-9ee0-489939db273a" providerId="ADAL" clId="{0D87D27D-A4D0-1D40-BA28-EC6731471769}" dt="2024-03-27T14:36:47.271" v="68" actId="478"/>
          <ac:picMkLst>
            <pc:docMk/>
            <pc:sldMasterMk cId="3644786717" sldId="2147483685"/>
            <ac:picMk id="3" creationId="{C08F3E66-FE2E-7317-5C68-BB6FCF009621}"/>
          </ac:picMkLst>
        </pc:picChg>
        <pc:picChg chg="add mod">
          <ac:chgData name="Earnest-Reitmann, Amanda J." userId="659ba807-6b40-454a-9ee0-489939db273a" providerId="ADAL" clId="{0D87D27D-A4D0-1D40-BA28-EC6731471769}" dt="2024-03-27T14:40:20.599" v="146" actId="1037"/>
          <ac:picMkLst>
            <pc:docMk/>
            <pc:sldMasterMk cId="3644786717" sldId="2147483685"/>
            <ac:picMk id="4" creationId="{2CDDB50E-31C1-6DA0-E993-848F162DDD09}"/>
          </ac:picMkLst>
        </pc:picChg>
        <pc:picChg chg="del">
          <ac:chgData name="Earnest-Reitmann, Amanda J." userId="659ba807-6b40-454a-9ee0-489939db273a" providerId="ADAL" clId="{0D87D27D-A4D0-1D40-BA28-EC6731471769}" dt="2024-04-18T19:22:44.780" v="1250" actId="478"/>
          <ac:picMkLst>
            <pc:docMk/>
            <pc:sldMasterMk cId="3644786717" sldId="2147483685"/>
            <ac:picMk id="9" creationId="{8B36530E-C695-2C44-9F92-259B01868F5D}"/>
          </ac:picMkLst>
        </pc:picChg>
        <pc:sldLayoutChg chg="delSp mod">
          <pc:chgData name="Earnest-Reitmann, Amanda J." userId="659ba807-6b40-454a-9ee0-489939db273a" providerId="ADAL" clId="{0D87D27D-A4D0-1D40-BA28-EC6731471769}" dt="2024-04-18T19:30:17.450" v="1391" actId="478"/>
          <pc:sldLayoutMkLst>
            <pc:docMk/>
            <pc:sldMasterMk cId="3644786717" sldId="2147483685"/>
            <pc:sldLayoutMk cId="4203077110" sldId="2147483686"/>
          </pc:sldLayoutMkLst>
          <pc:spChg chg="del">
            <ac:chgData name="Earnest-Reitmann, Amanda J." userId="659ba807-6b40-454a-9ee0-489939db273a" providerId="ADAL" clId="{0D87D27D-A4D0-1D40-BA28-EC6731471769}" dt="2024-04-18T19:30:14.734" v="1389" actId="478"/>
            <ac:spMkLst>
              <pc:docMk/>
              <pc:sldMasterMk cId="3644786717" sldId="2147483685"/>
              <pc:sldLayoutMk cId="4203077110" sldId="2147483686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30:16.257" v="1390" actId="478"/>
            <ac:spMkLst>
              <pc:docMk/>
              <pc:sldMasterMk cId="3644786717" sldId="2147483685"/>
              <pc:sldLayoutMk cId="4203077110" sldId="2147483686"/>
              <ac:spMk id="5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30:17.450" v="1391" actId="478"/>
            <ac:spMkLst>
              <pc:docMk/>
              <pc:sldMasterMk cId="3644786717" sldId="2147483685"/>
              <pc:sldLayoutMk cId="4203077110" sldId="2147483686"/>
              <ac:spMk id="6" creationId="{00000000-0000-0000-0000-000000000000}"/>
            </ac:spMkLst>
          </pc:spChg>
        </pc:sldLayoutChg>
        <pc:sldLayoutChg chg="delSp mod">
          <pc:chgData name="Earnest-Reitmann, Amanda J." userId="659ba807-6b40-454a-9ee0-489939db273a" providerId="ADAL" clId="{0D87D27D-A4D0-1D40-BA28-EC6731471769}" dt="2024-04-18T19:30:12.807" v="1388" actId="478"/>
          <pc:sldLayoutMkLst>
            <pc:docMk/>
            <pc:sldMasterMk cId="3644786717" sldId="2147483685"/>
            <pc:sldLayoutMk cId="2055843414" sldId="2147483687"/>
          </pc:sldLayoutMkLst>
          <pc:spChg chg="del">
            <ac:chgData name="Earnest-Reitmann, Amanda J." userId="659ba807-6b40-454a-9ee0-489939db273a" providerId="ADAL" clId="{0D87D27D-A4D0-1D40-BA28-EC6731471769}" dt="2024-04-18T19:30:10.474" v="1386" actId="478"/>
            <ac:spMkLst>
              <pc:docMk/>
              <pc:sldMasterMk cId="3644786717" sldId="2147483685"/>
              <pc:sldLayoutMk cId="2055843414" sldId="2147483687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30:11.318" v="1387" actId="478"/>
            <ac:spMkLst>
              <pc:docMk/>
              <pc:sldMasterMk cId="3644786717" sldId="2147483685"/>
              <pc:sldLayoutMk cId="2055843414" sldId="2147483687"/>
              <ac:spMk id="5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30:12.807" v="1388" actId="478"/>
            <ac:spMkLst>
              <pc:docMk/>
              <pc:sldMasterMk cId="3644786717" sldId="2147483685"/>
              <pc:sldLayoutMk cId="2055843414" sldId="2147483687"/>
              <ac:spMk id="6" creationId="{00000000-0000-0000-0000-000000000000}"/>
            </ac:spMkLst>
          </pc:spChg>
        </pc:sldLayoutChg>
        <pc:sldLayoutChg chg="delSp mod">
          <pc:chgData name="Earnest-Reitmann, Amanda J." userId="659ba807-6b40-454a-9ee0-489939db273a" providerId="ADAL" clId="{0D87D27D-A4D0-1D40-BA28-EC6731471769}" dt="2024-04-18T19:30:07.874" v="1385" actId="478"/>
          <pc:sldLayoutMkLst>
            <pc:docMk/>
            <pc:sldMasterMk cId="3644786717" sldId="2147483685"/>
            <pc:sldLayoutMk cId="3389795372" sldId="2147483688"/>
          </pc:sldLayoutMkLst>
          <pc:spChg chg="del">
            <ac:chgData name="Earnest-Reitmann, Amanda J." userId="659ba807-6b40-454a-9ee0-489939db273a" providerId="ADAL" clId="{0D87D27D-A4D0-1D40-BA28-EC6731471769}" dt="2024-04-18T19:30:05.778" v="1383" actId="478"/>
            <ac:spMkLst>
              <pc:docMk/>
              <pc:sldMasterMk cId="3644786717" sldId="2147483685"/>
              <pc:sldLayoutMk cId="3389795372" sldId="2147483688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30:06.482" v="1384" actId="478"/>
            <ac:spMkLst>
              <pc:docMk/>
              <pc:sldMasterMk cId="3644786717" sldId="2147483685"/>
              <pc:sldLayoutMk cId="3389795372" sldId="2147483688"/>
              <ac:spMk id="5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30:07.874" v="1385" actId="478"/>
            <ac:spMkLst>
              <pc:docMk/>
              <pc:sldMasterMk cId="3644786717" sldId="2147483685"/>
              <pc:sldLayoutMk cId="3389795372" sldId="2147483688"/>
              <ac:spMk id="6" creationId="{00000000-0000-0000-0000-000000000000}"/>
            </ac:spMkLst>
          </pc:spChg>
        </pc:sldLayoutChg>
        <pc:sldLayoutChg chg="delSp mod">
          <pc:chgData name="Earnest-Reitmann, Amanda J." userId="659ba807-6b40-454a-9ee0-489939db273a" providerId="ADAL" clId="{0D87D27D-A4D0-1D40-BA28-EC6731471769}" dt="2024-04-18T19:30:03.333" v="1382" actId="478"/>
          <pc:sldLayoutMkLst>
            <pc:docMk/>
            <pc:sldMasterMk cId="3644786717" sldId="2147483685"/>
            <pc:sldLayoutMk cId="2074988919" sldId="2147483689"/>
          </pc:sldLayoutMkLst>
          <pc:spChg chg="del">
            <ac:chgData name="Earnest-Reitmann, Amanda J." userId="659ba807-6b40-454a-9ee0-489939db273a" providerId="ADAL" clId="{0D87D27D-A4D0-1D40-BA28-EC6731471769}" dt="2024-04-18T19:30:00.251" v="1380" actId="478"/>
            <ac:spMkLst>
              <pc:docMk/>
              <pc:sldMasterMk cId="3644786717" sldId="2147483685"/>
              <pc:sldLayoutMk cId="2074988919" sldId="2147483689"/>
              <ac:spMk id="5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30:01.868" v="1381" actId="478"/>
            <ac:spMkLst>
              <pc:docMk/>
              <pc:sldMasterMk cId="3644786717" sldId="2147483685"/>
              <pc:sldLayoutMk cId="2074988919" sldId="2147483689"/>
              <ac:spMk id="6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30:03.333" v="1382" actId="478"/>
            <ac:spMkLst>
              <pc:docMk/>
              <pc:sldMasterMk cId="3644786717" sldId="2147483685"/>
              <pc:sldLayoutMk cId="2074988919" sldId="2147483689"/>
              <ac:spMk id="7" creationId="{00000000-0000-0000-0000-000000000000}"/>
            </ac:spMkLst>
          </pc:spChg>
        </pc:sldLayoutChg>
        <pc:sldLayoutChg chg="delSp mod">
          <pc:chgData name="Earnest-Reitmann, Amanda J." userId="659ba807-6b40-454a-9ee0-489939db273a" providerId="ADAL" clId="{0D87D27D-A4D0-1D40-BA28-EC6731471769}" dt="2024-04-18T19:29:58.263" v="1379" actId="478"/>
          <pc:sldLayoutMkLst>
            <pc:docMk/>
            <pc:sldMasterMk cId="3644786717" sldId="2147483685"/>
            <pc:sldLayoutMk cId="32862608" sldId="2147483690"/>
          </pc:sldLayoutMkLst>
          <pc:spChg chg="del">
            <ac:chgData name="Earnest-Reitmann, Amanda J." userId="659ba807-6b40-454a-9ee0-489939db273a" providerId="ADAL" clId="{0D87D27D-A4D0-1D40-BA28-EC6731471769}" dt="2024-04-18T19:29:56.235" v="1377" actId="478"/>
            <ac:spMkLst>
              <pc:docMk/>
              <pc:sldMasterMk cId="3644786717" sldId="2147483685"/>
              <pc:sldLayoutMk cId="32862608" sldId="2147483690"/>
              <ac:spMk id="7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9:57.226" v="1378" actId="478"/>
            <ac:spMkLst>
              <pc:docMk/>
              <pc:sldMasterMk cId="3644786717" sldId="2147483685"/>
              <pc:sldLayoutMk cId="32862608" sldId="2147483690"/>
              <ac:spMk id="8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9:58.263" v="1379" actId="478"/>
            <ac:spMkLst>
              <pc:docMk/>
              <pc:sldMasterMk cId="3644786717" sldId="2147483685"/>
              <pc:sldLayoutMk cId="32862608" sldId="2147483690"/>
              <ac:spMk id="9" creationId="{00000000-0000-0000-0000-000000000000}"/>
            </ac:spMkLst>
          </pc:spChg>
        </pc:sldLayoutChg>
        <pc:sldLayoutChg chg="delSp mod">
          <pc:chgData name="Earnest-Reitmann, Amanda J." userId="659ba807-6b40-454a-9ee0-489939db273a" providerId="ADAL" clId="{0D87D27D-A4D0-1D40-BA28-EC6731471769}" dt="2024-04-18T19:29:53.665" v="1376" actId="478"/>
          <pc:sldLayoutMkLst>
            <pc:docMk/>
            <pc:sldMasterMk cId="3644786717" sldId="2147483685"/>
            <pc:sldLayoutMk cId="1881824436" sldId="2147483691"/>
          </pc:sldLayoutMkLst>
          <pc:spChg chg="del">
            <ac:chgData name="Earnest-Reitmann, Amanda J." userId="659ba807-6b40-454a-9ee0-489939db273a" providerId="ADAL" clId="{0D87D27D-A4D0-1D40-BA28-EC6731471769}" dt="2024-04-18T19:29:50.489" v="1374" actId="478"/>
            <ac:spMkLst>
              <pc:docMk/>
              <pc:sldMasterMk cId="3644786717" sldId="2147483685"/>
              <pc:sldLayoutMk cId="1881824436" sldId="2147483691"/>
              <ac:spMk id="3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9:52.650" v="1375" actId="478"/>
            <ac:spMkLst>
              <pc:docMk/>
              <pc:sldMasterMk cId="3644786717" sldId="2147483685"/>
              <pc:sldLayoutMk cId="1881824436" sldId="2147483691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9:53.665" v="1376" actId="478"/>
            <ac:spMkLst>
              <pc:docMk/>
              <pc:sldMasterMk cId="3644786717" sldId="2147483685"/>
              <pc:sldLayoutMk cId="1881824436" sldId="2147483691"/>
              <ac:spMk id="5" creationId="{00000000-0000-0000-0000-000000000000}"/>
            </ac:spMkLst>
          </pc:spChg>
        </pc:sldLayoutChg>
        <pc:sldLayoutChg chg="delSp mod">
          <pc:chgData name="Earnest-Reitmann, Amanda J." userId="659ba807-6b40-454a-9ee0-489939db273a" providerId="ADAL" clId="{0D87D27D-A4D0-1D40-BA28-EC6731471769}" dt="2024-04-18T19:29:47.875" v="1373" actId="478"/>
          <pc:sldLayoutMkLst>
            <pc:docMk/>
            <pc:sldMasterMk cId="3644786717" sldId="2147483685"/>
            <pc:sldLayoutMk cId="1669046842" sldId="2147483692"/>
          </pc:sldLayoutMkLst>
          <pc:spChg chg="del">
            <ac:chgData name="Earnest-Reitmann, Amanda J." userId="659ba807-6b40-454a-9ee0-489939db273a" providerId="ADAL" clId="{0D87D27D-A4D0-1D40-BA28-EC6731471769}" dt="2024-04-18T19:29:45.985" v="1371" actId="478"/>
            <ac:spMkLst>
              <pc:docMk/>
              <pc:sldMasterMk cId="3644786717" sldId="2147483685"/>
              <pc:sldLayoutMk cId="1669046842" sldId="2147483692"/>
              <ac:spMk id="2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9:46.933" v="1372" actId="478"/>
            <ac:spMkLst>
              <pc:docMk/>
              <pc:sldMasterMk cId="3644786717" sldId="2147483685"/>
              <pc:sldLayoutMk cId="1669046842" sldId="2147483692"/>
              <ac:spMk id="3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9:47.875" v="1373" actId="478"/>
            <ac:spMkLst>
              <pc:docMk/>
              <pc:sldMasterMk cId="3644786717" sldId="2147483685"/>
              <pc:sldLayoutMk cId="1669046842" sldId="2147483692"/>
              <ac:spMk id="4" creationId="{00000000-0000-0000-0000-000000000000}"/>
            </ac:spMkLst>
          </pc:spChg>
        </pc:sldLayoutChg>
        <pc:sldLayoutChg chg="delSp mod">
          <pc:chgData name="Earnest-Reitmann, Amanda J." userId="659ba807-6b40-454a-9ee0-489939db273a" providerId="ADAL" clId="{0D87D27D-A4D0-1D40-BA28-EC6731471769}" dt="2024-04-18T19:29:43.789" v="1370" actId="478"/>
          <pc:sldLayoutMkLst>
            <pc:docMk/>
            <pc:sldMasterMk cId="3644786717" sldId="2147483685"/>
            <pc:sldLayoutMk cId="4039643917" sldId="2147483693"/>
          </pc:sldLayoutMkLst>
          <pc:spChg chg="del">
            <ac:chgData name="Earnest-Reitmann, Amanda J." userId="659ba807-6b40-454a-9ee0-489939db273a" providerId="ADAL" clId="{0D87D27D-A4D0-1D40-BA28-EC6731471769}" dt="2024-04-18T19:29:41.778" v="1368" actId="478"/>
            <ac:spMkLst>
              <pc:docMk/>
              <pc:sldMasterMk cId="3644786717" sldId="2147483685"/>
              <pc:sldLayoutMk cId="4039643917" sldId="2147483693"/>
              <ac:spMk id="5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9:42.771" v="1369" actId="478"/>
            <ac:spMkLst>
              <pc:docMk/>
              <pc:sldMasterMk cId="3644786717" sldId="2147483685"/>
              <pc:sldLayoutMk cId="4039643917" sldId="2147483693"/>
              <ac:spMk id="6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9:43.789" v="1370" actId="478"/>
            <ac:spMkLst>
              <pc:docMk/>
              <pc:sldMasterMk cId="3644786717" sldId="2147483685"/>
              <pc:sldLayoutMk cId="4039643917" sldId="2147483693"/>
              <ac:spMk id="7" creationId="{00000000-0000-0000-0000-000000000000}"/>
            </ac:spMkLst>
          </pc:spChg>
        </pc:sldLayoutChg>
        <pc:sldLayoutChg chg="delSp mod">
          <pc:chgData name="Earnest-Reitmann, Amanda J." userId="659ba807-6b40-454a-9ee0-489939db273a" providerId="ADAL" clId="{0D87D27D-A4D0-1D40-BA28-EC6731471769}" dt="2024-04-18T19:29:38.273" v="1367" actId="478"/>
          <pc:sldLayoutMkLst>
            <pc:docMk/>
            <pc:sldMasterMk cId="3644786717" sldId="2147483685"/>
            <pc:sldLayoutMk cId="2091634358" sldId="2147483694"/>
          </pc:sldLayoutMkLst>
          <pc:spChg chg="del">
            <ac:chgData name="Earnest-Reitmann, Amanda J." userId="659ba807-6b40-454a-9ee0-489939db273a" providerId="ADAL" clId="{0D87D27D-A4D0-1D40-BA28-EC6731471769}" dt="2024-04-18T19:29:35.777" v="1365" actId="478"/>
            <ac:spMkLst>
              <pc:docMk/>
              <pc:sldMasterMk cId="3644786717" sldId="2147483685"/>
              <pc:sldLayoutMk cId="2091634358" sldId="2147483694"/>
              <ac:spMk id="5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9:37.086" v="1366" actId="478"/>
            <ac:spMkLst>
              <pc:docMk/>
              <pc:sldMasterMk cId="3644786717" sldId="2147483685"/>
              <pc:sldLayoutMk cId="2091634358" sldId="2147483694"/>
              <ac:spMk id="6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9:38.273" v="1367" actId="478"/>
            <ac:spMkLst>
              <pc:docMk/>
              <pc:sldMasterMk cId="3644786717" sldId="2147483685"/>
              <pc:sldLayoutMk cId="2091634358" sldId="2147483694"/>
              <ac:spMk id="7" creationId="{00000000-0000-0000-0000-000000000000}"/>
            </ac:spMkLst>
          </pc:spChg>
        </pc:sldLayoutChg>
        <pc:sldLayoutChg chg="delSp mod">
          <pc:chgData name="Earnest-Reitmann, Amanda J." userId="659ba807-6b40-454a-9ee0-489939db273a" providerId="ADAL" clId="{0D87D27D-A4D0-1D40-BA28-EC6731471769}" dt="2024-04-18T19:29:33.609" v="1364" actId="478"/>
          <pc:sldLayoutMkLst>
            <pc:docMk/>
            <pc:sldMasterMk cId="3644786717" sldId="2147483685"/>
            <pc:sldLayoutMk cId="3086311963" sldId="2147483695"/>
          </pc:sldLayoutMkLst>
          <pc:spChg chg="del">
            <ac:chgData name="Earnest-Reitmann, Amanda J." userId="659ba807-6b40-454a-9ee0-489939db273a" providerId="ADAL" clId="{0D87D27D-A4D0-1D40-BA28-EC6731471769}" dt="2024-04-18T19:29:31.689" v="1362" actId="478"/>
            <ac:spMkLst>
              <pc:docMk/>
              <pc:sldMasterMk cId="3644786717" sldId="2147483685"/>
              <pc:sldLayoutMk cId="3086311963" sldId="2147483695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9:32.505" v="1363" actId="478"/>
            <ac:spMkLst>
              <pc:docMk/>
              <pc:sldMasterMk cId="3644786717" sldId="2147483685"/>
              <pc:sldLayoutMk cId="3086311963" sldId="2147483695"/>
              <ac:spMk id="5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9:33.609" v="1364" actId="478"/>
            <ac:spMkLst>
              <pc:docMk/>
              <pc:sldMasterMk cId="3644786717" sldId="2147483685"/>
              <pc:sldLayoutMk cId="3086311963" sldId="2147483695"/>
              <ac:spMk id="6" creationId="{00000000-0000-0000-0000-000000000000}"/>
            </ac:spMkLst>
          </pc:spChg>
        </pc:sldLayoutChg>
        <pc:sldLayoutChg chg="delSp mod">
          <pc:chgData name="Earnest-Reitmann, Amanda J." userId="659ba807-6b40-454a-9ee0-489939db273a" providerId="ADAL" clId="{0D87D27D-A4D0-1D40-BA28-EC6731471769}" dt="2024-04-18T19:29:29.136" v="1361" actId="478"/>
          <pc:sldLayoutMkLst>
            <pc:docMk/>
            <pc:sldMasterMk cId="3644786717" sldId="2147483685"/>
            <pc:sldLayoutMk cId="1379650684" sldId="2147483696"/>
          </pc:sldLayoutMkLst>
          <pc:spChg chg="del">
            <ac:chgData name="Earnest-Reitmann, Amanda J." userId="659ba807-6b40-454a-9ee0-489939db273a" providerId="ADAL" clId="{0D87D27D-A4D0-1D40-BA28-EC6731471769}" dt="2024-04-18T19:29:27.038" v="1359" actId="478"/>
            <ac:spMkLst>
              <pc:docMk/>
              <pc:sldMasterMk cId="3644786717" sldId="2147483685"/>
              <pc:sldLayoutMk cId="1379650684" sldId="2147483696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9:27.816" v="1360" actId="478"/>
            <ac:spMkLst>
              <pc:docMk/>
              <pc:sldMasterMk cId="3644786717" sldId="2147483685"/>
              <pc:sldLayoutMk cId="1379650684" sldId="2147483696"/>
              <ac:spMk id="5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9:29.136" v="1361" actId="478"/>
            <ac:spMkLst>
              <pc:docMk/>
              <pc:sldMasterMk cId="3644786717" sldId="2147483685"/>
              <pc:sldLayoutMk cId="1379650684" sldId="2147483696"/>
              <ac:spMk id="6" creationId="{00000000-0000-0000-0000-000000000000}"/>
            </ac:spMkLst>
          </pc:spChg>
        </pc:sldLayoutChg>
      </pc:sldMasterChg>
      <pc:sldMasterChg chg="addSp delSp modSp mod">
        <pc:chgData name="Earnest-Reitmann, Amanda J." userId="659ba807-6b40-454a-9ee0-489939db273a" providerId="ADAL" clId="{0D87D27D-A4D0-1D40-BA28-EC6731471769}" dt="2024-04-03T19:35:16.650" v="870" actId="478"/>
        <pc:sldMasterMkLst>
          <pc:docMk/>
          <pc:sldMasterMk cId="1970876508" sldId="2147483697"/>
        </pc:sldMasterMkLst>
        <pc:spChg chg="add mod">
          <ac:chgData name="Earnest-Reitmann, Amanda J." userId="659ba807-6b40-454a-9ee0-489939db273a" providerId="ADAL" clId="{0D87D27D-A4D0-1D40-BA28-EC6731471769}" dt="2024-03-27T14:32:00.200" v="20" actId="1076"/>
          <ac:spMkLst>
            <pc:docMk/>
            <pc:sldMasterMk cId="1970876508" sldId="2147483697"/>
            <ac:spMk id="2" creationId="{49DCB148-C4C7-E0FC-53E9-A9735B6349D2}"/>
          </ac:spMkLst>
        </pc:spChg>
        <pc:spChg chg="add mod">
          <ac:chgData name="Earnest-Reitmann, Amanda J." userId="659ba807-6b40-454a-9ee0-489939db273a" providerId="ADAL" clId="{0D87D27D-A4D0-1D40-BA28-EC6731471769}" dt="2024-03-27T14:32:07.428" v="22"/>
          <ac:spMkLst>
            <pc:docMk/>
            <pc:sldMasterMk cId="1970876508" sldId="2147483697"/>
            <ac:spMk id="4" creationId="{65CEE96A-1FF3-796F-9DE2-38C034BA9551}"/>
          </ac:spMkLst>
        </pc:spChg>
        <pc:spChg chg="add del mod">
          <ac:chgData name="Earnest-Reitmann, Amanda J." userId="659ba807-6b40-454a-9ee0-489939db273a" providerId="ADAL" clId="{0D87D27D-A4D0-1D40-BA28-EC6731471769}" dt="2024-03-27T14:36:38.772" v="65" actId="478"/>
          <ac:spMkLst>
            <pc:docMk/>
            <pc:sldMasterMk cId="1970876508" sldId="2147483697"/>
            <ac:spMk id="6" creationId="{DE43C7A8-6559-B346-9348-A7486548D54D}"/>
          </ac:spMkLst>
        </pc:spChg>
        <pc:picChg chg="add del mod modCrop">
          <ac:chgData name="Earnest-Reitmann, Amanda J." userId="659ba807-6b40-454a-9ee0-489939db273a" providerId="ADAL" clId="{0D87D27D-A4D0-1D40-BA28-EC6731471769}" dt="2024-04-03T18:51:19.104" v="775" actId="478"/>
          <ac:picMkLst>
            <pc:docMk/>
            <pc:sldMasterMk cId="1970876508" sldId="2147483697"/>
            <ac:picMk id="2" creationId="{814D2447-FB91-E7E7-25AD-217B3085EA3A}"/>
          </ac:picMkLst>
        </pc:picChg>
        <pc:picChg chg="add mod modCrop">
          <ac:chgData name="Earnest-Reitmann, Amanda J." userId="659ba807-6b40-454a-9ee0-489939db273a" providerId="ADAL" clId="{0D87D27D-A4D0-1D40-BA28-EC6731471769}" dt="2024-04-03T19:08:51.006" v="853" actId="167"/>
          <ac:picMkLst>
            <pc:docMk/>
            <pc:sldMasterMk cId="1970876508" sldId="2147483697"/>
            <ac:picMk id="2" creationId="{88E72394-D174-B0BC-8E90-FA5AA2600810}"/>
          </ac:picMkLst>
        </pc:picChg>
        <pc:picChg chg="add mod">
          <ac:chgData name="Earnest-Reitmann, Amanda J." userId="659ba807-6b40-454a-9ee0-489939db273a" providerId="ADAL" clId="{0D87D27D-A4D0-1D40-BA28-EC6731471769}" dt="2024-03-27T14:32:00.200" v="20" actId="1076"/>
          <ac:picMkLst>
            <pc:docMk/>
            <pc:sldMasterMk cId="1970876508" sldId="2147483697"/>
            <ac:picMk id="3" creationId="{09DC0268-AEEF-7505-CB98-9062D1087EA6}"/>
          </ac:picMkLst>
        </pc:picChg>
        <pc:picChg chg="add mod">
          <ac:chgData name="Earnest-Reitmann, Amanda J." userId="659ba807-6b40-454a-9ee0-489939db273a" providerId="ADAL" clId="{0D87D27D-A4D0-1D40-BA28-EC6731471769}" dt="2024-03-27T17:19:54.598" v="606"/>
          <ac:picMkLst>
            <pc:docMk/>
            <pc:sldMasterMk cId="1970876508" sldId="2147483697"/>
            <ac:picMk id="3" creationId="{B941D59E-A568-FAF6-4E8F-5FB5F18374C8}"/>
          </ac:picMkLst>
        </pc:picChg>
        <pc:picChg chg="add del mod modCrop">
          <ac:chgData name="Earnest-Reitmann, Amanda J." userId="659ba807-6b40-454a-9ee0-489939db273a" providerId="ADAL" clId="{0D87D27D-A4D0-1D40-BA28-EC6731471769}" dt="2024-04-03T19:08:47.963" v="851" actId="478"/>
          <ac:picMkLst>
            <pc:docMk/>
            <pc:sldMasterMk cId="1970876508" sldId="2147483697"/>
            <ac:picMk id="4" creationId="{876F9A63-2FA2-A544-7351-778F4DF25106}"/>
          </ac:picMkLst>
        </pc:picChg>
        <pc:picChg chg="add del mod modCrop">
          <ac:chgData name="Earnest-Reitmann, Amanda J." userId="659ba807-6b40-454a-9ee0-489939db273a" providerId="ADAL" clId="{0D87D27D-A4D0-1D40-BA28-EC6731471769}" dt="2024-03-27T17:29:43.671" v="691" actId="478"/>
          <ac:picMkLst>
            <pc:docMk/>
            <pc:sldMasterMk cId="1970876508" sldId="2147483697"/>
            <ac:picMk id="4" creationId="{C80C116F-F84E-3E63-C7DD-5DFFA5716D78}"/>
          </ac:picMkLst>
        </pc:picChg>
        <pc:picChg chg="add del mod">
          <ac:chgData name="Earnest-Reitmann, Amanda J." userId="659ba807-6b40-454a-9ee0-489939db273a" providerId="ADAL" clId="{0D87D27D-A4D0-1D40-BA28-EC6731471769}" dt="2024-04-03T19:35:15.758" v="869" actId="478"/>
          <ac:picMkLst>
            <pc:docMk/>
            <pc:sldMasterMk cId="1970876508" sldId="2147483697"/>
            <ac:picMk id="5" creationId="{3828DD15-C67D-8684-AE70-31ACEF383693}"/>
          </ac:picMkLst>
        </pc:picChg>
        <pc:picChg chg="add mod">
          <ac:chgData name="Earnest-Reitmann, Amanda J." userId="659ba807-6b40-454a-9ee0-489939db273a" providerId="ADAL" clId="{0D87D27D-A4D0-1D40-BA28-EC6731471769}" dt="2024-03-27T14:32:07.428" v="22"/>
          <ac:picMkLst>
            <pc:docMk/>
            <pc:sldMasterMk cId="1970876508" sldId="2147483697"/>
            <ac:picMk id="5" creationId="{A60E473B-FD47-98B4-4883-9239415569EB}"/>
          </ac:picMkLst>
        </pc:picChg>
        <pc:picChg chg="add del mod">
          <ac:chgData name="Earnest-Reitmann, Amanda J." userId="659ba807-6b40-454a-9ee0-489939db273a" providerId="ADAL" clId="{0D87D27D-A4D0-1D40-BA28-EC6731471769}" dt="2024-04-03T19:13:04.302" v="863" actId="478"/>
          <ac:picMkLst>
            <pc:docMk/>
            <pc:sldMasterMk cId="1970876508" sldId="2147483697"/>
            <ac:picMk id="6" creationId="{3E099F13-AB8D-6E90-D81A-F98BD73822C1}"/>
          </ac:picMkLst>
        </pc:picChg>
        <pc:picChg chg="add del mod">
          <ac:chgData name="Earnest-Reitmann, Amanda J." userId="659ba807-6b40-454a-9ee0-489939db273a" providerId="ADAL" clId="{0D87D27D-A4D0-1D40-BA28-EC6731471769}" dt="2024-04-03T19:35:16.650" v="870" actId="478"/>
          <ac:picMkLst>
            <pc:docMk/>
            <pc:sldMasterMk cId="1970876508" sldId="2147483697"/>
            <ac:picMk id="7" creationId="{97A89CE4-61FB-D57E-9DBC-9BF03875C866}"/>
          </ac:picMkLst>
        </pc:picChg>
        <pc:picChg chg="add del mod">
          <ac:chgData name="Earnest-Reitmann, Amanda J." userId="659ba807-6b40-454a-9ee0-489939db273a" providerId="ADAL" clId="{0D87D27D-A4D0-1D40-BA28-EC6731471769}" dt="2024-03-27T14:36:39.672" v="66" actId="478"/>
          <ac:picMkLst>
            <pc:docMk/>
            <pc:sldMasterMk cId="1970876508" sldId="2147483697"/>
            <ac:picMk id="7" creationId="{CFBF0C78-9F38-02ED-35DF-5D1A183346C7}"/>
          </ac:picMkLst>
        </pc:picChg>
        <pc:picChg chg="add del mod">
          <ac:chgData name="Earnest-Reitmann, Amanda J." userId="659ba807-6b40-454a-9ee0-489939db273a" providerId="ADAL" clId="{0D87D27D-A4D0-1D40-BA28-EC6731471769}" dt="2024-04-03T19:35:15.166" v="868" actId="478"/>
          <ac:picMkLst>
            <pc:docMk/>
            <pc:sldMasterMk cId="1970876508" sldId="2147483697"/>
            <ac:picMk id="8" creationId="{C75F7EC0-32A9-C572-8A0E-88ABDC0D2E4A}"/>
          </ac:picMkLst>
        </pc:picChg>
        <pc:picChg chg="add mod">
          <ac:chgData name="Earnest-Reitmann, Amanda J." userId="659ba807-6b40-454a-9ee0-489939db273a" providerId="ADAL" clId="{0D87D27D-A4D0-1D40-BA28-EC6731471769}" dt="2024-04-03T19:34:54.765" v="865" actId="1036"/>
          <ac:picMkLst>
            <pc:docMk/>
            <pc:sldMasterMk cId="1970876508" sldId="2147483697"/>
            <ac:picMk id="9" creationId="{ED3D7F54-D9EE-ED12-FF07-08DCD57AB376}"/>
          </ac:picMkLst>
        </pc:picChg>
        <pc:picChg chg="add del">
          <ac:chgData name="Earnest-Reitmann, Amanda J." userId="659ba807-6b40-454a-9ee0-489939db273a" providerId="ADAL" clId="{0D87D27D-A4D0-1D40-BA28-EC6731471769}" dt="2024-03-27T17:19:29.677" v="600" actId="478"/>
          <ac:picMkLst>
            <pc:docMk/>
            <pc:sldMasterMk cId="1970876508" sldId="2147483697"/>
            <ac:picMk id="11" creationId="{0CF186C6-9C93-C04D-87CC-2877C61E6594}"/>
          </ac:picMkLst>
        </pc:picChg>
      </pc:sldMasterChg>
      <pc:sldMasterChg chg="addSp delSp modSp mod delSldLayout modSldLayout">
        <pc:chgData name="Earnest-Reitmann, Amanda J." userId="659ba807-6b40-454a-9ee0-489939db273a" providerId="ADAL" clId="{0D87D27D-A4D0-1D40-BA28-EC6731471769}" dt="2024-04-23T13:06:28.117" v="1608" actId="1076"/>
        <pc:sldMasterMkLst>
          <pc:docMk/>
          <pc:sldMasterMk cId="3856286213" sldId="2147483709"/>
        </pc:sldMasterMkLst>
        <pc:spChg chg="add del mod">
          <ac:chgData name="Earnest-Reitmann, Amanda J." userId="659ba807-6b40-454a-9ee0-489939db273a" providerId="ADAL" clId="{0D87D27D-A4D0-1D40-BA28-EC6731471769}" dt="2024-04-23T13:06:24.607" v="1607" actId="478"/>
          <ac:spMkLst>
            <pc:docMk/>
            <pc:sldMasterMk cId="3856286213" sldId="2147483709"/>
            <ac:spMk id="2" creationId="{E493E654-4CF4-7DD5-AA06-C6144DEDAEB5}"/>
          </ac:spMkLst>
        </pc:spChg>
        <pc:spChg chg="add mod">
          <ac:chgData name="Earnest-Reitmann, Amanda J." userId="659ba807-6b40-454a-9ee0-489939db273a" providerId="ADAL" clId="{0D87D27D-A4D0-1D40-BA28-EC6731471769}" dt="2024-04-23T13:06:28.117" v="1608" actId="1076"/>
          <ac:spMkLst>
            <pc:docMk/>
            <pc:sldMasterMk cId="3856286213" sldId="2147483709"/>
            <ac:spMk id="3" creationId="{87874895-A759-80FF-6FDA-CBF47D027B75}"/>
          </ac:spMkLst>
        </pc:spChg>
        <pc:spChg chg="add del mod">
          <ac:chgData name="Earnest-Reitmann, Amanda J." userId="659ba807-6b40-454a-9ee0-489939db273a" providerId="ADAL" clId="{0D87D27D-A4D0-1D40-BA28-EC6731471769}" dt="2024-03-27T14:41:21.290" v="169" actId="21"/>
          <ac:spMkLst>
            <pc:docMk/>
            <pc:sldMasterMk cId="3856286213" sldId="2147483709"/>
            <ac:spMk id="8" creationId="{8173D885-9050-9354-AF04-DB4867B92EEB}"/>
          </ac:spMkLst>
        </pc:spChg>
        <pc:spChg chg="add mod">
          <ac:chgData name="Earnest-Reitmann, Amanda J." userId="659ba807-6b40-454a-9ee0-489939db273a" providerId="ADAL" clId="{0D87D27D-A4D0-1D40-BA28-EC6731471769}" dt="2024-03-27T14:44:18.061" v="179" actId="207"/>
          <ac:spMkLst>
            <pc:docMk/>
            <pc:sldMasterMk cId="3856286213" sldId="2147483709"/>
            <ac:spMk id="11" creationId="{200181CE-3949-3B7E-6929-0E7BE2225680}"/>
          </ac:spMkLst>
        </pc:spChg>
        <pc:picChg chg="add del mod">
          <ac:chgData name="Earnest-Reitmann, Amanda J." userId="659ba807-6b40-454a-9ee0-489939db273a" providerId="ADAL" clId="{0D87D27D-A4D0-1D40-BA28-EC6731471769}" dt="2024-03-27T14:39:58.916" v="127" actId="478"/>
          <ac:picMkLst>
            <pc:docMk/>
            <pc:sldMasterMk cId="3856286213" sldId="2147483709"/>
            <ac:picMk id="2" creationId="{61723226-2B94-576B-4F46-46CFBA27F6CB}"/>
          </ac:picMkLst>
        </pc:picChg>
        <pc:picChg chg="add del mod">
          <ac:chgData name="Earnest-Reitmann, Amanda J." userId="659ba807-6b40-454a-9ee0-489939db273a" providerId="ADAL" clId="{0D87D27D-A4D0-1D40-BA28-EC6731471769}" dt="2024-03-27T14:39:10.072" v="74" actId="478"/>
          <ac:picMkLst>
            <pc:docMk/>
            <pc:sldMasterMk cId="3856286213" sldId="2147483709"/>
            <ac:picMk id="4" creationId="{5F0E39FC-4D41-5C89-57D5-A403F25F7633}"/>
          </ac:picMkLst>
        </pc:picChg>
        <pc:picChg chg="add del mod">
          <ac:chgData name="Earnest-Reitmann, Amanda J." userId="659ba807-6b40-454a-9ee0-489939db273a" providerId="ADAL" clId="{0D87D27D-A4D0-1D40-BA28-EC6731471769}" dt="2024-03-27T14:39:57.661" v="126" actId="21"/>
          <ac:picMkLst>
            <pc:docMk/>
            <pc:sldMasterMk cId="3856286213" sldId="2147483709"/>
            <ac:picMk id="6" creationId="{4ECECB41-ED96-424D-2867-51A3A8D854F6}"/>
          </ac:picMkLst>
        </pc:picChg>
        <pc:picChg chg="add mod">
          <ac:chgData name="Earnest-Reitmann, Amanda J." userId="659ba807-6b40-454a-9ee0-489939db273a" providerId="ADAL" clId="{0D87D27D-A4D0-1D40-BA28-EC6731471769}" dt="2024-03-27T14:40:07.597" v="138" actId="1035"/>
          <ac:picMkLst>
            <pc:docMk/>
            <pc:sldMasterMk cId="3856286213" sldId="2147483709"/>
            <ac:picMk id="7" creationId="{0F9363B5-FB2D-43D6-99C9-E67A7C9EA96C}"/>
          </ac:picMkLst>
        </pc:picChg>
        <pc:picChg chg="del">
          <ac:chgData name="Earnest-Reitmann, Amanda J." userId="659ba807-6b40-454a-9ee0-489939db273a" providerId="ADAL" clId="{0D87D27D-A4D0-1D40-BA28-EC6731471769}" dt="2024-03-27T14:41:22.982" v="170" actId="478"/>
          <ac:picMkLst>
            <pc:docMk/>
            <pc:sldMasterMk cId="3856286213" sldId="2147483709"/>
            <ac:picMk id="9" creationId="{9818B8E3-4674-A347-9DC4-DBF0F0A66E7F}"/>
          </ac:picMkLst>
        </pc:picChg>
        <pc:picChg chg="add del mod">
          <ac:chgData name="Earnest-Reitmann, Amanda J." userId="659ba807-6b40-454a-9ee0-489939db273a" providerId="ADAL" clId="{0D87D27D-A4D0-1D40-BA28-EC6731471769}" dt="2024-04-03T19:43:05.954" v="947" actId="478"/>
          <ac:picMkLst>
            <pc:docMk/>
            <pc:sldMasterMk cId="3856286213" sldId="2147483709"/>
            <ac:picMk id="10" creationId="{0B2FA889-531E-77E0-D72D-39D4952FC9CB}"/>
          </ac:picMkLst>
        </pc:picChg>
        <pc:sldLayoutChg chg="addSp delSp modSp mod">
          <pc:chgData name="Earnest-Reitmann, Amanda J." userId="659ba807-6b40-454a-9ee0-489939db273a" providerId="ADAL" clId="{0D87D27D-A4D0-1D40-BA28-EC6731471769}" dt="2024-03-27T14:53:41.532" v="228" actId="207"/>
          <pc:sldLayoutMkLst>
            <pc:docMk/>
            <pc:sldMasterMk cId="3856286213" sldId="2147483709"/>
            <pc:sldLayoutMk cId="252026457" sldId="2147483710"/>
          </pc:sldLayoutMkLst>
          <pc:spChg chg="del">
            <ac:chgData name="Earnest-Reitmann, Amanda J." userId="659ba807-6b40-454a-9ee0-489939db273a" providerId="ADAL" clId="{0D87D27D-A4D0-1D40-BA28-EC6731471769}" dt="2024-03-27T14:50:23.291" v="220" actId="478"/>
            <ac:spMkLst>
              <pc:docMk/>
              <pc:sldMasterMk cId="3856286213" sldId="2147483709"/>
              <pc:sldLayoutMk cId="252026457" sldId="2147483710"/>
              <ac:spMk id="2" creationId="{00000000-0000-0000-0000-000000000000}"/>
            </ac:spMkLst>
          </pc:spChg>
          <pc:spChg chg="add mod">
            <ac:chgData name="Earnest-Reitmann, Amanda J." userId="659ba807-6b40-454a-9ee0-489939db273a" providerId="ADAL" clId="{0D87D27D-A4D0-1D40-BA28-EC6731471769}" dt="2024-03-27T14:53:24.752" v="227" actId="207"/>
            <ac:spMkLst>
              <pc:docMk/>
              <pc:sldMasterMk cId="3856286213" sldId="2147483709"/>
              <pc:sldLayoutMk cId="252026457" sldId="2147483710"/>
              <ac:spMk id="3" creationId="{4B5FD76D-5EDD-0B4C-4333-D7ECE5575660}"/>
            </ac:spMkLst>
          </pc:spChg>
          <pc:spChg chg="add mod">
            <ac:chgData name="Earnest-Reitmann, Amanda J." userId="659ba807-6b40-454a-9ee0-489939db273a" providerId="ADAL" clId="{0D87D27D-A4D0-1D40-BA28-EC6731471769}" dt="2024-03-27T14:53:41.532" v="228" actId="207"/>
            <ac:spMkLst>
              <pc:docMk/>
              <pc:sldMasterMk cId="3856286213" sldId="2147483709"/>
              <pc:sldLayoutMk cId="252026457" sldId="2147483710"/>
              <ac:spMk id="4" creationId="{E4551C56-514E-BB4B-2B87-50414EE9D1CA}"/>
            </ac:spMkLst>
          </pc:spChg>
          <pc:spChg chg="add mod">
            <ac:chgData name="Earnest-Reitmann, Amanda J." userId="659ba807-6b40-454a-9ee0-489939db273a" providerId="ADAL" clId="{0D87D27D-A4D0-1D40-BA28-EC6731471769}" dt="2024-03-27T14:52:13.264" v="225" actId="767"/>
            <ac:spMkLst>
              <pc:docMk/>
              <pc:sldMasterMk cId="3856286213" sldId="2147483709"/>
              <pc:sldLayoutMk cId="252026457" sldId="2147483710"/>
              <ac:spMk id="5" creationId="{0002DF10-AB6B-8AFA-5428-4A01E90D4B0F}"/>
            </ac:spMkLst>
          </pc:spChg>
          <pc:spChg chg="del">
            <ac:chgData name="Earnest-Reitmann, Amanda J." userId="659ba807-6b40-454a-9ee0-489939db273a" providerId="ADAL" clId="{0D87D27D-A4D0-1D40-BA28-EC6731471769}" dt="2024-03-27T14:51:21.370" v="222" actId="478"/>
            <ac:spMkLst>
              <pc:docMk/>
              <pc:sldMasterMk cId="3856286213" sldId="2147483709"/>
              <pc:sldLayoutMk cId="252026457" sldId="2147483710"/>
              <ac:spMk id="8" creationId="{146BB6C4-D660-1723-E284-51400FB90702}"/>
            </ac:spMkLst>
          </pc:spChg>
        </pc:sldLayoutChg>
        <pc:sldLayoutChg chg="modSp mod">
          <pc:chgData name="Earnest-Reitmann, Amanda J." userId="659ba807-6b40-454a-9ee0-489939db273a" providerId="ADAL" clId="{0D87D27D-A4D0-1D40-BA28-EC6731471769}" dt="2024-03-27T14:56:14.504" v="303" actId="167"/>
          <pc:sldLayoutMkLst>
            <pc:docMk/>
            <pc:sldMasterMk cId="3856286213" sldId="2147483709"/>
            <pc:sldLayoutMk cId="1222262157" sldId="2147483711"/>
          </pc:sldLayoutMkLst>
          <pc:spChg chg="mod">
            <ac:chgData name="Earnest-Reitmann, Amanda J." userId="659ba807-6b40-454a-9ee0-489939db273a" providerId="ADAL" clId="{0D87D27D-A4D0-1D40-BA28-EC6731471769}" dt="2024-03-27T14:56:14.504" v="303" actId="167"/>
            <ac:spMkLst>
              <pc:docMk/>
              <pc:sldMasterMk cId="3856286213" sldId="2147483709"/>
              <pc:sldLayoutMk cId="1222262157" sldId="2147483711"/>
              <ac:spMk id="6" creationId="{20C68095-C99A-59AD-4B3F-136A2A70FFD5}"/>
            </ac:spMkLst>
          </pc:spChg>
        </pc:sldLayoutChg>
        <pc:sldLayoutChg chg="del">
          <pc:chgData name="Earnest-Reitmann, Amanda J." userId="659ba807-6b40-454a-9ee0-489939db273a" providerId="ADAL" clId="{0D87D27D-A4D0-1D40-BA28-EC6731471769}" dt="2024-03-27T14:54:16.954" v="231" actId="2696"/>
          <pc:sldLayoutMkLst>
            <pc:docMk/>
            <pc:sldMasterMk cId="3856286213" sldId="2147483709"/>
            <pc:sldLayoutMk cId="905541572" sldId="2147483712"/>
          </pc:sldLayoutMkLst>
        </pc:sldLayoutChg>
        <pc:sldLayoutChg chg="delSp modSp mod">
          <pc:chgData name="Earnest-Reitmann, Amanda J." userId="659ba807-6b40-454a-9ee0-489939db273a" providerId="ADAL" clId="{0D87D27D-A4D0-1D40-BA28-EC6731471769}" dt="2024-03-27T14:54:03.355" v="230" actId="1076"/>
          <pc:sldLayoutMkLst>
            <pc:docMk/>
            <pc:sldMasterMk cId="3856286213" sldId="2147483709"/>
            <pc:sldLayoutMk cId="2292112511" sldId="2147483713"/>
          </pc:sldLayoutMkLst>
          <pc:spChg chg="mod">
            <ac:chgData name="Earnest-Reitmann, Amanda J." userId="659ba807-6b40-454a-9ee0-489939db273a" providerId="ADAL" clId="{0D87D27D-A4D0-1D40-BA28-EC6731471769}" dt="2024-03-27T14:54:03.355" v="230" actId="1076"/>
            <ac:spMkLst>
              <pc:docMk/>
              <pc:sldMasterMk cId="3856286213" sldId="2147483709"/>
              <pc:sldLayoutMk cId="2292112511" sldId="2147483713"/>
              <ac:spMk id="3" creationId="{4B5FD76D-5EDD-0B4C-4333-D7ECE5575660}"/>
            </ac:spMkLst>
          </pc:spChg>
          <pc:spChg chg="del">
            <ac:chgData name="Earnest-Reitmann, Amanda J." userId="659ba807-6b40-454a-9ee0-489939db273a" providerId="ADAL" clId="{0D87D27D-A4D0-1D40-BA28-EC6731471769}" dt="2024-03-27T14:54:00.961" v="229" actId="478"/>
            <ac:spMkLst>
              <pc:docMk/>
              <pc:sldMasterMk cId="3856286213" sldId="2147483709"/>
              <pc:sldLayoutMk cId="2292112511" sldId="2147483713"/>
              <ac:spMk id="4" creationId="{E4551C56-514E-BB4B-2B87-50414EE9D1CA}"/>
            </ac:spMkLst>
          </pc:spChg>
        </pc:sldLayoutChg>
      </pc:sldMasterChg>
      <pc:sldMasterChg chg="delSp modSp mod addSldLayout delSldLayout modSldLayout">
        <pc:chgData name="Earnest-Reitmann, Amanda J." userId="659ba807-6b40-454a-9ee0-489939db273a" providerId="ADAL" clId="{0D87D27D-A4D0-1D40-BA28-EC6731471769}" dt="2024-04-18T19:19:56.345" v="1225" actId="6014"/>
        <pc:sldMasterMkLst>
          <pc:docMk/>
          <pc:sldMasterMk cId="1111426728" sldId="2147483714"/>
        </pc:sldMasterMkLst>
        <pc:spChg chg="mod">
          <ac:chgData name="Earnest-Reitmann, Amanda J." userId="659ba807-6b40-454a-9ee0-489939db273a" providerId="ADAL" clId="{0D87D27D-A4D0-1D40-BA28-EC6731471769}" dt="2024-03-27T15:08:19.434" v="435" actId="14100"/>
          <ac:spMkLst>
            <pc:docMk/>
            <pc:sldMasterMk cId="1111426728" sldId="2147483714"/>
            <ac:spMk id="11" creationId="{200181CE-3949-3B7E-6929-0E7BE2225680}"/>
          </ac:spMkLst>
        </pc:spChg>
        <pc:picChg chg="mod">
          <ac:chgData name="Earnest-Reitmann, Amanda J." userId="659ba807-6b40-454a-9ee0-489939db273a" providerId="ADAL" clId="{0D87D27D-A4D0-1D40-BA28-EC6731471769}" dt="2024-03-27T15:09:21.031" v="460" actId="1076"/>
          <ac:picMkLst>
            <pc:docMk/>
            <pc:sldMasterMk cId="1111426728" sldId="2147483714"/>
            <ac:picMk id="7" creationId="{0F9363B5-FB2D-43D6-99C9-E67A7C9EA96C}"/>
          </ac:picMkLst>
        </pc:picChg>
        <pc:picChg chg="del">
          <ac:chgData name="Earnest-Reitmann, Amanda J." userId="659ba807-6b40-454a-9ee0-489939db273a" providerId="ADAL" clId="{0D87D27D-A4D0-1D40-BA28-EC6731471769}" dt="2024-03-27T15:08:15.095" v="434" actId="478"/>
          <ac:picMkLst>
            <pc:docMk/>
            <pc:sldMasterMk cId="1111426728" sldId="2147483714"/>
            <ac:picMk id="10" creationId="{0B2FA889-531E-77E0-D72D-39D4952FC9CB}"/>
          </ac:picMkLst>
        </pc:picChg>
        <pc:sldLayoutChg chg="delSp add del mod">
          <pc:chgData name="Earnest-Reitmann, Amanda J." userId="659ba807-6b40-454a-9ee0-489939db273a" providerId="ADAL" clId="{0D87D27D-A4D0-1D40-BA28-EC6731471769}" dt="2024-03-27T15:10:24.320" v="476" actId="478"/>
          <pc:sldLayoutMkLst>
            <pc:docMk/>
            <pc:sldMasterMk cId="1111426728" sldId="2147483714"/>
            <pc:sldLayoutMk cId="251293791" sldId="2147483715"/>
          </pc:sldLayoutMkLst>
          <pc:spChg chg="del">
            <ac:chgData name="Earnest-Reitmann, Amanda J." userId="659ba807-6b40-454a-9ee0-489939db273a" providerId="ADAL" clId="{0D87D27D-A4D0-1D40-BA28-EC6731471769}" dt="2024-03-27T15:10:24.320" v="476" actId="478"/>
            <ac:spMkLst>
              <pc:docMk/>
              <pc:sldMasterMk cId="1111426728" sldId="2147483714"/>
              <pc:sldLayoutMk cId="251293791" sldId="2147483715"/>
              <ac:spMk id="3" creationId="{4B5FD76D-5EDD-0B4C-4333-D7ECE5575660}"/>
            </ac:spMkLst>
          </pc:spChg>
          <pc:spChg chg="del">
            <ac:chgData name="Earnest-Reitmann, Amanda J." userId="659ba807-6b40-454a-9ee0-489939db273a" providerId="ADAL" clId="{0D87D27D-A4D0-1D40-BA28-EC6731471769}" dt="2024-03-27T15:10:23.306" v="475" actId="478"/>
            <ac:spMkLst>
              <pc:docMk/>
              <pc:sldMasterMk cId="1111426728" sldId="2147483714"/>
              <pc:sldLayoutMk cId="251293791" sldId="2147483715"/>
              <ac:spMk id="4" creationId="{E4551C56-514E-BB4B-2B87-50414EE9D1CA}"/>
            </ac:spMkLst>
          </pc:spChg>
        </pc:sldLayoutChg>
        <pc:sldLayoutChg chg="add del">
          <pc:chgData name="Earnest-Reitmann, Amanda J." userId="659ba807-6b40-454a-9ee0-489939db273a" providerId="ADAL" clId="{0D87D27D-A4D0-1D40-BA28-EC6731471769}" dt="2024-03-27T15:10:18.622" v="472" actId="2696"/>
          <pc:sldLayoutMkLst>
            <pc:docMk/>
            <pc:sldMasterMk cId="1111426728" sldId="2147483714"/>
            <pc:sldLayoutMk cId="642017548" sldId="2147483716"/>
          </pc:sldLayoutMkLst>
        </pc:sldLayoutChg>
        <pc:sldLayoutChg chg="add del">
          <pc:chgData name="Earnest-Reitmann, Amanda J." userId="659ba807-6b40-454a-9ee0-489939db273a" providerId="ADAL" clId="{0D87D27D-A4D0-1D40-BA28-EC6731471769}" dt="2024-03-27T15:10:17.911" v="471" actId="2696"/>
          <pc:sldLayoutMkLst>
            <pc:docMk/>
            <pc:sldMasterMk cId="1111426728" sldId="2147483714"/>
            <pc:sldLayoutMk cId="4248778827" sldId="2147483717"/>
          </pc:sldLayoutMkLst>
        </pc:sldLayoutChg>
      </pc:sldMasterChg>
      <pc:sldMasterChg chg="addSp delSp modSp mod ord addSldLayout delSldLayout modSldLayout">
        <pc:chgData name="Earnest-Reitmann, Amanda J." userId="659ba807-6b40-454a-9ee0-489939db273a" providerId="ADAL" clId="{0D87D27D-A4D0-1D40-BA28-EC6731471769}" dt="2024-04-18T19:20:15.318" v="1227" actId="6014"/>
        <pc:sldMasterMkLst>
          <pc:docMk/>
          <pc:sldMasterMk cId="3496521802" sldId="2147483718"/>
        </pc:sldMasterMkLst>
        <pc:spChg chg="del">
          <ac:chgData name="Earnest-Reitmann, Amanda J." userId="659ba807-6b40-454a-9ee0-489939db273a" providerId="ADAL" clId="{0D87D27D-A4D0-1D40-BA28-EC6731471769}" dt="2024-03-27T15:09:00.024" v="444" actId="478"/>
          <ac:spMkLst>
            <pc:docMk/>
            <pc:sldMasterMk cId="3496521802" sldId="2147483718"/>
            <ac:spMk id="11" creationId="{200181CE-3949-3B7E-6929-0E7BE2225680}"/>
          </ac:spMkLst>
        </pc:spChg>
        <pc:picChg chg="add mod">
          <ac:chgData name="Earnest-Reitmann, Amanda J." userId="659ba807-6b40-454a-9ee0-489939db273a" providerId="ADAL" clId="{0D87D27D-A4D0-1D40-BA28-EC6731471769}" dt="2024-03-27T15:09:12.413" v="459" actId="1035"/>
          <ac:picMkLst>
            <pc:docMk/>
            <pc:sldMasterMk cId="3496521802" sldId="2147483718"/>
            <ac:picMk id="2" creationId="{F3D8A370-6059-5ADB-8F61-7170BD290F96}"/>
          </ac:picMkLst>
        </pc:picChg>
        <pc:sldLayoutChg chg="delSp add del mod">
          <pc:chgData name="Earnest-Reitmann, Amanda J." userId="659ba807-6b40-454a-9ee0-489939db273a" providerId="ADAL" clId="{0D87D27D-A4D0-1D40-BA28-EC6731471769}" dt="2024-03-27T15:10:21.071" v="474" actId="478"/>
          <pc:sldLayoutMkLst>
            <pc:docMk/>
            <pc:sldMasterMk cId="3496521802" sldId="2147483718"/>
            <pc:sldLayoutMk cId="255192686" sldId="2147483719"/>
          </pc:sldLayoutMkLst>
          <pc:spChg chg="del">
            <ac:chgData name="Earnest-Reitmann, Amanda J." userId="659ba807-6b40-454a-9ee0-489939db273a" providerId="ADAL" clId="{0D87D27D-A4D0-1D40-BA28-EC6731471769}" dt="2024-03-27T15:10:20.434" v="473" actId="478"/>
            <ac:spMkLst>
              <pc:docMk/>
              <pc:sldMasterMk cId="3496521802" sldId="2147483718"/>
              <pc:sldLayoutMk cId="255192686" sldId="2147483719"/>
              <ac:spMk id="3" creationId="{4B5FD76D-5EDD-0B4C-4333-D7ECE5575660}"/>
            </ac:spMkLst>
          </pc:spChg>
          <pc:spChg chg="del">
            <ac:chgData name="Earnest-Reitmann, Amanda J." userId="659ba807-6b40-454a-9ee0-489939db273a" providerId="ADAL" clId="{0D87D27D-A4D0-1D40-BA28-EC6731471769}" dt="2024-03-27T15:10:21.071" v="474" actId="478"/>
            <ac:spMkLst>
              <pc:docMk/>
              <pc:sldMasterMk cId="3496521802" sldId="2147483718"/>
              <pc:sldLayoutMk cId="255192686" sldId="2147483719"/>
              <ac:spMk id="4" creationId="{E4551C56-514E-BB4B-2B87-50414EE9D1CA}"/>
            </ac:spMkLst>
          </pc:spChg>
        </pc:sldLayoutChg>
        <pc:sldLayoutChg chg="del">
          <pc:chgData name="Earnest-Reitmann, Amanda J." userId="659ba807-6b40-454a-9ee0-489939db273a" providerId="ADAL" clId="{0D87D27D-A4D0-1D40-BA28-EC6731471769}" dt="2024-03-27T15:09:50.446" v="462" actId="2696"/>
          <pc:sldLayoutMkLst>
            <pc:docMk/>
            <pc:sldMasterMk cId="3496521802" sldId="2147483718"/>
            <pc:sldLayoutMk cId="1383734581" sldId="2147483720"/>
          </pc:sldLayoutMkLst>
        </pc:sldLayoutChg>
        <pc:sldLayoutChg chg="del">
          <pc:chgData name="Earnest-Reitmann, Amanda J." userId="659ba807-6b40-454a-9ee0-489939db273a" providerId="ADAL" clId="{0D87D27D-A4D0-1D40-BA28-EC6731471769}" dt="2024-03-27T15:09:49.832" v="461" actId="2696"/>
          <pc:sldLayoutMkLst>
            <pc:docMk/>
            <pc:sldMasterMk cId="3496521802" sldId="2147483718"/>
            <pc:sldLayoutMk cId="2298667661" sldId="2147483721"/>
          </pc:sldLayoutMkLst>
        </pc:sldLayoutChg>
      </pc:sldMasterChg>
      <pc:sldMasterChg chg="del delSldLayout">
        <pc:chgData name="Earnest-Reitmann, Amanda J." userId="659ba807-6b40-454a-9ee0-489939db273a" providerId="ADAL" clId="{0D87D27D-A4D0-1D40-BA28-EC6731471769}" dt="2024-03-27T15:08:40.812" v="441" actId="2696"/>
        <pc:sldMasterMkLst>
          <pc:docMk/>
          <pc:sldMasterMk cId="3826770944" sldId="2147483718"/>
        </pc:sldMasterMkLst>
        <pc:sldLayoutChg chg="del">
          <pc:chgData name="Earnest-Reitmann, Amanda J." userId="659ba807-6b40-454a-9ee0-489939db273a" providerId="ADAL" clId="{0D87D27D-A4D0-1D40-BA28-EC6731471769}" dt="2024-03-27T15:08:40.806" v="438" actId="2696"/>
          <pc:sldLayoutMkLst>
            <pc:docMk/>
            <pc:sldMasterMk cId="3826770944" sldId="2147483718"/>
            <pc:sldLayoutMk cId="2102321459" sldId="2147483719"/>
          </pc:sldLayoutMkLst>
        </pc:sldLayoutChg>
        <pc:sldLayoutChg chg="del">
          <pc:chgData name="Earnest-Reitmann, Amanda J." userId="659ba807-6b40-454a-9ee0-489939db273a" providerId="ADAL" clId="{0D87D27D-A4D0-1D40-BA28-EC6731471769}" dt="2024-03-27T15:08:40.808" v="439" actId="2696"/>
          <pc:sldLayoutMkLst>
            <pc:docMk/>
            <pc:sldMasterMk cId="3826770944" sldId="2147483718"/>
            <pc:sldLayoutMk cId="4108768467" sldId="2147483720"/>
          </pc:sldLayoutMkLst>
        </pc:sldLayoutChg>
        <pc:sldLayoutChg chg="del">
          <pc:chgData name="Earnest-Reitmann, Amanda J." userId="659ba807-6b40-454a-9ee0-489939db273a" providerId="ADAL" clId="{0D87D27D-A4D0-1D40-BA28-EC6731471769}" dt="2024-03-27T15:08:40.809" v="440" actId="2696"/>
          <pc:sldLayoutMkLst>
            <pc:docMk/>
            <pc:sldMasterMk cId="3826770944" sldId="2147483718"/>
            <pc:sldLayoutMk cId="3606179803" sldId="2147483721"/>
          </pc:sldLayoutMkLst>
        </pc:sldLayoutChg>
      </pc:sldMasterChg>
      <pc:sldMasterChg chg="addSp delSp modSp mod delSldLayout">
        <pc:chgData name="Earnest-Reitmann, Amanda J." userId="659ba807-6b40-454a-9ee0-489939db273a" providerId="ADAL" clId="{0D87D27D-A4D0-1D40-BA28-EC6731471769}" dt="2024-04-23T13:06:40.627" v="1614"/>
        <pc:sldMasterMkLst>
          <pc:docMk/>
          <pc:sldMasterMk cId="130385676" sldId="2147483720"/>
        </pc:sldMasterMkLst>
        <pc:spChg chg="add del mod">
          <ac:chgData name="Earnest-Reitmann, Amanda J." userId="659ba807-6b40-454a-9ee0-489939db273a" providerId="ADAL" clId="{0D87D27D-A4D0-1D40-BA28-EC6731471769}" dt="2024-04-23T13:06:38.671" v="1612" actId="478"/>
          <ac:spMkLst>
            <pc:docMk/>
            <pc:sldMasterMk cId="130385676" sldId="2147483720"/>
            <ac:spMk id="9" creationId="{CC1B4BF9-E071-A38F-EEB5-CF5221CE0951}"/>
          </ac:spMkLst>
        </pc:spChg>
        <pc:spChg chg="add del mod">
          <ac:chgData name="Earnest-Reitmann, Amanda J." userId="659ba807-6b40-454a-9ee0-489939db273a" providerId="ADAL" clId="{0D87D27D-A4D0-1D40-BA28-EC6731471769}" dt="2024-04-23T13:06:40.279" v="1613" actId="478"/>
          <ac:spMkLst>
            <pc:docMk/>
            <pc:sldMasterMk cId="130385676" sldId="2147483720"/>
            <ac:spMk id="10" creationId="{D51AA3A7-B5D9-2935-D1F6-C93545BE98BA}"/>
          </ac:spMkLst>
        </pc:spChg>
        <pc:spChg chg="add mod">
          <ac:chgData name="Earnest-Reitmann, Amanda J." userId="659ba807-6b40-454a-9ee0-489939db273a" providerId="ADAL" clId="{0D87D27D-A4D0-1D40-BA28-EC6731471769}" dt="2024-04-23T13:06:40.627" v="1614"/>
          <ac:spMkLst>
            <pc:docMk/>
            <pc:sldMasterMk cId="130385676" sldId="2147483720"/>
            <ac:spMk id="11" creationId="{168CD8B2-F41E-21CD-63E9-2C2C003027C3}"/>
          </ac:spMkLst>
        </pc:spChg>
        <pc:picChg chg="del">
          <ac:chgData name="Earnest-Reitmann, Amanda J." userId="659ba807-6b40-454a-9ee0-489939db273a" providerId="ADAL" clId="{0D87D27D-A4D0-1D40-BA28-EC6731471769}" dt="2024-04-03T19:43:18.760" v="950" actId="478"/>
          <ac:picMkLst>
            <pc:docMk/>
            <pc:sldMasterMk cId="130385676" sldId="2147483720"/>
            <ac:picMk id="10" creationId="{BD7BA4EA-77B9-6422-764F-1958FD91C7F6}"/>
          </ac:picMkLst>
        </pc:picChg>
        <pc:sldLayoutChg chg="del">
          <pc:chgData name="Earnest-Reitmann, Amanda J." userId="659ba807-6b40-454a-9ee0-489939db273a" providerId="ADAL" clId="{0D87D27D-A4D0-1D40-BA28-EC6731471769}" dt="2024-04-18T19:17:47.209" v="1219" actId="2696"/>
          <pc:sldLayoutMkLst>
            <pc:docMk/>
            <pc:sldMasterMk cId="130385676" sldId="2147483720"/>
            <pc:sldLayoutMk cId="4081639244" sldId="2147483785"/>
          </pc:sldLayoutMkLst>
        </pc:sldLayoutChg>
      </pc:sldMasterChg>
      <pc:sldMasterChg chg="addSp delSp del mod delSldLayout modSldLayout">
        <pc:chgData name="Earnest-Reitmann, Amanda J." userId="659ba807-6b40-454a-9ee0-489939db273a" providerId="ADAL" clId="{0D87D27D-A4D0-1D40-BA28-EC6731471769}" dt="2024-03-27T17:15:34.618" v="572" actId="2696"/>
        <pc:sldMasterMkLst>
          <pc:docMk/>
          <pc:sldMasterMk cId="439042853" sldId="2147483724"/>
        </pc:sldMasterMkLst>
        <pc:picChg chg="del">
          <ac:chgData name="Earnest-Reitmann, Amanda J." userId="659ba807-6b40-454a-9ee0-489939db273a" providerId="ADAL" clId="{0D87D27D-A4D0-1D40-BA28-EC6731471769}" dt="2024-03-27T17:15:25.799" v="569" actId="21"/>
          <ac:picMkLst>
            <pc:docMk/>
            <pc:sldMasterMk cId="439042853" sldId="2147483724"/>
            <ac:picMk id="11" creationId="{47CB4BC1-B5A9-6C3E-3621-9B308EB9CED3}"/>
          </ac:picMkLst>
        </pc:picChg>
        <pc:picChg chg="add del">
          <ac:chgData name="Earnest-Reitmann, Amanda J." userId="659ba807-6b40-454a-9ee0-489939db273a" providerId="ADAL" clId="{0D87D27D-A4D0-1D40-BA28-EC6731471769}" dt="2024-03-27T17:15:25.799" v="569" actId="21"/>
          <ac:picMkLst>
            <pc:docMk/>
            <pc:sldMasterMk cId="439042853" sldId="2147483724"/>
            <ac:picMk id="13" creationId="{10CD68C7-88FA-DF8D-F805-40B54B10CAA5}"/>
          </ac:picMkLst>
        </pc:picChg>
        <pc:sldLayoutChg chg="delSp del mod">
          <pc:chgData name="Earnest-Reitmann, Amanda J." userId="659ba807-6b40-454a-9ee0-489939db273a" providerId="ADAL" clId="{0D87D27D-A4D0-1D40-BA28-EC6731471769}" dt="2024-03-27T17:15:34.616" v="571" actId="2696"/>
          <pc:sldLayoutMkLst>
            <pc:docMk/>
            <pc:sldMasterMk cId="439042853" sldId="2147483724"/>
            <pc:sldLayoutMk cId="3736194095" sldId="2147483725"/>
          </pc:sldLayoutMkLst>
          <pc:spChg chg="del">
            <ac:chgData name="Earnest-Reitmann, Amanda J." userId="659ba807-6b40-454a-9ee0-489939db273a" providerId="ADAL" clId="{0D87D27D-A4D0-1D40-BA28-EC6731471769}" dt="2024-03-27T17:15:14.914" v="566" actId="478"/>
            <ac:spMkLst>
              <pc:docMk/>
              <pc:sldMasterMk cId="439042853" sldId="2147483724"/>
              <pc:sldLayoutMk cId="3736194095" sldId="2147483725"/>
              <ac:spMk id="2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3-27T17:15:14.082" v="565" actId="478"/>
            <ac:spMkLst>
              <pc:docMk/>
              <pc:sldMasterMk cId="439042853" sldId="2147483724"/>
              <pc:sldLayoutMk cId="3736194095" sldId="2147483725"/>
              <ac:spMk id="3" creationId="{00000000-0000-0000-0000-000000000000}"/>
            </ac:spMkLst>
          </pc:spChg>
        </pc:sldLayoutChg>
        <pc:sldLayoutChg chg="del">
          <pc:chgData name="Earnest-Reitmann, Amanda J." userId="659ba807-6b40-454a-9ee0-489939db273a" providerId="ADAL" clId="{0D87D27D-A4D0-1D40-BA28-EC6731471769}" dt="2024-03-27T17:15:12.734" v="564" actId="2696"/>
          <pc:sldLayoutMkLst>
            <pc:docMk/>
            <pc:sldMasterMk cId="439042853" sldId="2147483724"/>
            <pc:sldLayoutMk cId="3989547411" sldId="2147483726"/>
          </pc:sldLayoutMkLst>
        </pc:sldLayoutChg>
        <pc:sldLayoutChg chg="del">
          <pc:chgData name="Earnest-Reitmann, Amanda J." userId="659ba807-6b40-454a-9ee0-489939db273a" providerId="ADAL" clId="{0D87D27D-A4D0-1D40-BA28-EC6731471769}" dt="2024-03-27T17:15:11.948" v="563" actId="2696"/>
          <pc:sldLayoutMkLst>
            <pc:docMk/>
            <pc:sldMasterMk cId="439042853" sldId="2147483724"/>
            <pc:sldLayoutMk cId="15473664" sldId="2147483727"/>
          </pc:sldLayoutMkLst>
        </pc:sldLayoutChg>
      </pc:sldMasterChg>
      <pc:sldMasterChg chg="addSp delSp modSp add del mod ord addSldLayout delSldLayout modSldLayout">
        <pc:chgData name="Earnest-Reitmann, Amanda J." userId="659ba807-6b40-454a-9ee0-489939db273a" providerId="ADAL" clId="{0D87D27D-A4D0-1D40-BA28-EC6731471769}" dt="2024-04-18T18:58:09.051" v="1109" actId="2696"/>
        <pc:sldMasterMkLst>
          <pc:docMk/>
          <pc:sldMasterMk cId="3321154224" sldId="2147483726"/>
        </pc:sldMasterMkLst>
        <pc:picChg chg="add del mod">
          <ac:chgData name="Earnest-Reitmann, Amanda J." userId="659ba807-6b40-454a-9ee0-489939db273a" providerId="ADAL" clId="{0D87D27D-A4D0-1D40-BA28-EC6731471769}" dt="2024-04-03T19:05:17.416" v="839" actId="478"/>
          <ac:picMkLst>
            <pc:docMk/>
            <pc:sldMasterMk cId="3321154224" sldId="2147483726"/>
            <ac:picMk id="2" creationId="{6BD16A4A-C2DA-C7DD-49C5-C88C035E91F4}"/>
          </ac:picMkLst>
        </pc:picChg>
        <pc:picChg chg="del">
          <ac:chgData name="Earnest-Reitmann, Amanda J." userId="659ba807-6b40-454a-9ee0-489939db273a" providerId="ADAL" clId="{0D87D27D-A4D0-1D40-BA28-EC6731471769}" dt="2024-03-27T17:15:36.652" v="573" actId="478"/>
          <ac:picMkLst>
            <pc:docMk/>
            <pc:sldMasterMk cId="3321154224" sldId="2147483726"/>
            <ac:picMk id="2" creationId="{F3D8A370-6059-5ADB-8F61-7170BD290F96}"/>
          </ac:picMkLst>
        </pc:picChg>
        <pc:picChg chg="add mod">
          <ac:chgData name="Earnest-Reitmann, Amanda J." userId="659ba807-6b40-454a-9ee0-489939db273a" providerId="ADAL" clId="{0D87D27D-A4D0-1D40-BA28-EC6731471769}" dt="2024-04-03T19:05:21.163" v="841" actId="167"/>
          <ac:picMkLst>
            <pc:docMk/>
            <pc:sldMasterMk cId="3321154224" sldId="2147483726"/>
            <ac:picMk id="3" creationId="{A2506866-0E4D-2263-3FC3-1ECCE6691647}"/>
          </ac:picMkLst>
        </pc:picChg>
        <pc:picChg chg="add del mod">
          <ac:chgData name="Earnest-Reitmann, Amanda J." userId="659ba807-6b40-454a-9ee0-489939db273a" providerId="ADAL" clId="{0D87D27D-A4D0-1D40-BA28-EC6731471769}" dt="2024-03-27T17:28:18.647" v="676" actId="478"/>
          <ac:picMkLst>
            <pc:docMk/>
            <pc:sldMasterMk cId="3321154224" sldId="2147483726"/>
            <ac:picMk id="3" creationId="{CDBF2E28-A76B-AFE7-6F94-A28BC4EB23A6}"/>
          </ac:picMkLst>
        </pc:picChg>
        <pc:picChg chg="add del mod">
          <ac:chgData name="Earnest-Reitmann, Amanda J." userId="659ba807-6b40-454a-9ee0-489939db273a" providerId="ADAL" clId="{0D87D27D-A4D0-1D40-BA28-EC6731471769}" dt="2024-03-27T17:28:13.617" v="669" actId="478"/>
          <ac:picMkLst>
            <pc:docMk/>
            <pc:sldMasterMk cId="3321154224" sldId="2147483726"/>
            <ac:picMk id="4" creationId="{7CB005F1-C623-AD74-68C4-C7C9F2017E39}"/>
          </ac:picMkLst>
        </pc:picChg>
        <pc:picChg chg="add mod">
          <ac:chgData name="Earnest-Reitmann, Amanda J." userId="659ba807-6b40-454a-9ee0-489939db273a" providerId="ADAL" clId="{0D87D27D-A4D0-1D40-BA28-EC6731471769}" dt="2024-03-27T17:27:49.216" v="659"/>
          <ac:picMkLst>
            <pc:docMk/>
            <pc:sldMasterMk cId="3321154224" sldId="2147483726"/>
            <ac:picMk id="5" creationId="{55E46DB4-AC96-9B05-C9F8-8602FCEECEA0}"/>
          </ac:picMkLst>
        </pc:picChg>
        <pc:picChg chg="add mod">
          <ac:chgData name="Earnest-Reitmann, Amanda J." userId="659ba807-6b40-454a-9ee0-489939db273a" providerId="ADAL" clId="{0D87D27D-A4D0-1D40-BA28-EC6731471769}" dt="2024-03-27T17:28:08.463" v="665" actId="1076"/>
          <ac:picMkLst>
            <pc:docMk/>
            <pc:sldMasterMk cId="3321154224" sldId="2147483726"/>
            <ac:picMk id="6" creationId="{75ADE003-1094-43CC-5EF4-2650E5A8E00E}"/>
          </ac:picMkLst>
        </pc:picChg>
        <pc:picChg chg="mod">
          <ac:chgData name="Earnest-Reitmann, Amanda J." userId="659ba807-6b40-454a-9ee0-489939db273a" providerId="ADAL" clId="{0D87D27D-A4D0-1D40-BA28-EC6731471769}" dt="2024-03-27T17:28:16.053" v="673" actId="1076"/>
          <ac:picMkLst>
            <pc:docMk/>
            <pc:sldMasterMk cId="3321154224" sldId="2147483726"/>
            <ac:picMk id="7" creationId="{0F9363B5-FB2D-43D6-99C9-E67A7C9EA96C}"/>
          </ac:picMkLst>
        </pc:picChg>
        <pc:picChg chg="add del mod">
          <ac:chgData name="Earnest-Reitmann, Amanda J." userId="659ba807-6b40-454a-9ee0-489939db273a" providerId="ADAL" clId="{0D87D27D-A4D0-1D40-BA28-EC6731471769}" dt="2024-03-27T17:29:00.585" v="684" actId="478"/>
          <ac:picMkLst>
            <pc:docMk/>
            <pc:sldMasterMk cId="3321154224" sldId="2147483726"/>
            <ac:picMk id="8" creationId="{F605BB0D-B1E3-5D30-4041-9B3AF2654664}"/>
          </ac:picMkLst>
        </pc:picChg>
        <pc:picChg chg="add mod">
          <ac:chgData name="Earnest-Reitmann, Amanda J." userId="659ba807-6b40-454a-9ee0-489939db273a" providerId="ADAL" clId="{0D87D27D-A4D0-1D40-BA28-EC6731471769}" dt="2024-03-27T17:28:56.236" v="683"/>
          <ac:picMkLst>
            <pc:docMk/>
            <pc:sldMasterMk cId="3321154224" sldId="2147483726"/>
            <ac:picMk id="9" creationId="{DCE0FED0-07BD-E89D-4AC0-2E09C74BD966}"/>
          </ac:picMkLst>
        </pc:picChg>
        <pc:picChg chg="add del mod">
          <ac:chgData name="Earnest-Reitmann, Amanda J." userId="659ba807-6b40-454a-9ee0-489939db273a" providerId="ADAL" clId="{0D87D27D-A4D0-1D40-BA28-EC6731471769}" dt="2024-04-03T18:50:01.414" v="755" actId="478"/>
          <ac:picMkLst>
            <pc:docMk/>
            <pc:sldMasterMk cId="3321154224" sldId="2147483726"/>
            <ac:picMk id="10" creationId="{9480ABD5-821A-0E7E-2A9F-D5F5B20F765E}"/>
          </ac:picMkLst>
        </pc:picChg>
        <pc:sldLayoutChg chg="add del mod replId">
          <pc:chgData name="Earnest-Reitmann, Amanda J." userId="659ba807-6b40-454a-9ee0-489939db273a" providerId="ADAL" clId="{0D87D27D-A4D0-1D40-BA28-EC6731471769}" dt="2024-04-18T18:58:09.048" v="1108" actId="2696"/>
          <pc:sldLayoutMkLst>
            <pc:docMk/>
            <pc:sldMasterMk cId="3321154224" sldId="2147483726"/>
            <pc:sldLayoutMk cId="1851102122" sldId="2147483727"/>
          </pc:sldLayoutMkLst>
        </pc:sldLayoutChg>
      </pc:sldMasterChg>
      <pc:sldMasterChg chg="addSp delSp modSp mod modSldLayout">
        <pc:chgData name="Earnest-Reitmann, Amanda J." userId="659ba807-6b40-454a-9ee0-489939db273a" providerId="ADAL" clId="{0D87D27D-A4D0-1D40-BA28-EC6731471769}" dt="2024-05-07T18:07:13.404" v="1624" actId="478"/>
        <pc:sldMasterMkLst>
          <pc:docMk/>
          <pc:sldMasterMk cId="1240727868" sldId="2147483728"/>
        </pc:sldMasterMkLst>
        <pc:spChg chg="add del mod">
          <ac:chgData name="Earnest-Reitmann, Amanda J." userId="659ba807-6b40-454a-9ee0-489939db273a" providerId="ADAL" clId="{0D87D27D-A4D0-1D40-BA28-EC6731471769}" dt="2024-05-07T18:07:13.404" v="1624" actId="478"/>
          <ac:spMkLst>
            <pc:docMk/>
            <pc:sldMasterMk cId="1240727868" sldId="2147483728"/>
            <ac:spMk id="2" creationId="{BD56E81B-9CC2-5301-0464-A71F9AAF60F6}"/>
          </ac:spMkLst>
        </pc:spChg>
        <pc:spChg chg="add mod">
          <ac:chgData name="Earnest-Reitmann, Amanda J." userId="659ba807-6b40-454a-9ee0-489939db273a" providerId="ADAL" clId="{0D87D27D-A4D0-1D40-BA28-EC6731471769}" dt="2024-04-18T19:21:50.715" v="1234"/>
          <ac:spMkLst>
            <pc:docMk/>
            <pc:sldMasterMk cId="1240727868" sldId="2147483728"/>
            <ac:spMk id="2" creationId="{FF2061CD-EBE2-9362-777B-C87DADAF9E5D}"/>
          </ac:spMkLst>
        </pc:spChg>
        <pc:spChg chg="add mod">
          <ac:chgData name="Earnest-Reitmann, Amanda J." userId="659ba807-6b40-454a-9ee0-489939db273a" providerId="ADAL" clId="{0D87D27D-A4D0-1D40-BA28-EC6731471769}" dt="2024-05-07T15:25:29.729" v="1623"/>
          <ac:spMkLst>
            <pc:docMk/>
            <pc:sldMasterMk cId="1240727868" sldId="2147483728"/>
            <ac:spMk id="3" creationId="{948438F2-D47D-BEBF-0292-63B89C6C339C}"/>
          </ac:spMkLst>
        </pc:spChg>
        <pc:spChg chg="add mod">
          <ac:chgData name="Earnest-Reitmann, Amanda J." userId="659ba807-6b40-454a-9ee0-489939db273a" providerId="ADAL" clId="{0D87D27D-A4D0-1D40-BA28-EC6731471769}" dt="2024-04-18T19:21:59.091" v="1237" actId="167"/>
          <ac:spMkLst>
            <pc:docMk/>
            <pc:sldMasterMk cId="1240727868" sldId="2147483728"/>
            <ac:spMk id="5" creationId="{73BFF64B-E00F-3F89-C279-625995C82C29}"/>
          </ac:spMkLst>
        </pc:spChg>
        <pc:picChg chg="add mod">
          <ac:chgData name="Earnest-Reitmann, Amanda J." userId="659ba807-6b40-454a-9ee0-489939db273a" providerId="ADAL" clId="{0D87D27D-A4D0-1D40-BA28-EC6731471769}" dt="2024-04-18T19:21:50.715" v="1234"/>
          <ac:picMkLst>
            <pc:docMk/>
            <pc:sldMasterMk cId="1240727868" sldId="2147483728"/>
            <ac:picMk id="3" creationId="{4105F9B4-C78F-E12A-F3B8-1D391FD366D6}"/>
          </ac:picMkLst>
        </pc:picChg>
        <pc:picChg chg="add mod">
          <ac:chgData name="Earnest-Reitmann, Amanda J." userId="659ba807-6b40-454a-9ee0-489939db273a" providerId="ADAL" clId="{0D87D27D-A4D0-1D40-BA28-EC6731471769}" dt="2024-04-18T19:21:50.715" v="1234"/>
          <ac:picMkLst>
            <pc:docMk/>
            <pc:sldMasterMk cId="1240727868" sldId="2147483728"/>
            <ac:picMk id="4" creationId="{028C24E1-29CA-903C-47EA-C176029C67DB}"/>
          </ac:picMkLst>
        </pc:picChg>
        <pc:picChg chg="add del mod">
          <ac:chgData name="Earnest-Reitmann, Amanda J." userId="659ba807-6b40-454a-9ee0-489939db273a" providerId="ADAL" clId="{0D87D27D-A4D0-1D40-BA28-EC6731471769}" dt="2024-04-23T13:06:56.320" v="1615" actId="478"/>
          <ac:picMkLst>
            <pc:docMk/>
            <pc:sldMasterMk cId="1240727868" sldId="2147483728"/>
            <ac:picMk id="6" creationId="{3917B5F5-304E-2187-BBB4-FB4BE28BFC3D}"/>
          </ac:picMkLst>
        </pc:picChg>
        <pc:picChg chg="add mod">
          <ac:chgData name="Earnest-Reitmann, Amanda J." userId="659ba807-6b40-454a-9ee0-489939db273a" providerId="ADAL" clId="{0D87D27D-A4D0-1D40-BA28-EC6731471769}" dt="2024-04-18T19:21:59.091" v="1237" actId="167"/>
          <ac:picMkLst>
            <pc:docMk/>
            <pc:sldMasterMk cId="1240727868" sldId="2147483728"/>
            <ac:picMk id="7" creationId="{4316A790-6754-03DD-C07C-36B0CB6469AA}"/>
          </ac:picMkLst>
        </pc:picChg>
        <pc:picChg chg="del mod">
          <ac:chgData name="Earnest-Reitmann, Amanda J." userId="659ba807-6b40-454a-9ee0-489939db273a" providerId="ADAL" clId="{0D87D27D-A4D0-1D40-BA28-EC6731471769}" dt="2024-04-18T19:21:53.674" v="1235" actId="478"/>
          <ac:picMkLst>
            <pc:docMk/>
            <pc:sldMasterMk cId="1240727868" sldId="2147483728"/>
            <ac:picMk id="11" creationId="{0CF186C6-9C93-C04D-87CC-2877C61E6594}"/>
          </ac:picMkLst>
        </pc:picChg>
        <pc:sldLayoutChg chg="addSp modSp">
          <pc:chgData name="Earnest-Reitmann, Amanda J." userId="659ba807-6b40-454a-9ee0-489939db273a" providerId="ADAL" clId="{0D87D27D-A4D0-1D40-BA28-EC6731471769}" dt="2024-04-18T19:26:53.617" v="1310"/>
          <pc:sldLayoutMkLst>
            <pc:docMk/>
            <pc:sldMasterMk cId="1240727868" sldId="2147483728"/>
            <pc:sldLayoutMk cId="2506628408" sldId="2147483729"/>
          </pc:sldLayoutMkLst>
          <pc:spChg chg="mod">
            <ac:chgData name="Earnest-Reitmann, Amanda J." userId="659ba807-6b40-454a-9ee0-489939db273a" providerId="ADAL" clId="{0D87D27D-A4D0-1D40-BA28-EC6731471769}" dt="2024-04-18T19:26:47.451" v="1307" actId="207"/>
            <ac:spMkLst>
              <pc:docMk/>
              <pc:sldMasterMk cId="1240727868" sldId="2147483728"/>
              <pc:sldLayoutMk cId="2506628408" sldId="2147483729"/>
              <ac:spMk id="2" creationId="{00000000-0000-0000-0000-000000000000}"/>
            </ac:spMkLst>
          </pc:spChg>
          <pc:spChg chg="mod">
            <ac:chgData name="Earnest-Reitmann, Amanda J." userId="659ba807-6b40-454a-9ee0-489939db273a" providerId="ADAL" clId="{0D87D27D-A4D0-1D40-BA28-EC6731471769}" dt="2024-04-18T19:26:51.820" v="1308" actId="207"/>
            <ac:spMkLst>
              <pc:docMk/>
              <pc:sldMasterMk cId="1240727868" sldId="2147483728"/>
              <pc:sldLayoutMk cId="2506628408" sldId="2147483729"/>
              <ac:spMk id="3" creationId="{00000000-0000-0000-0000-000000000000}"/>
            </ac:spMkLst>
          </pc:spChg>
          <pc:spChg chg="add mod">
            <ac:chgData name="Earnest-Reitmann, Amanda J." userId="659ba807-6b40-454a-9ee0-489939db273a" providerId="ADAL" clId="{0D87D27D-A4D0-1D40-BA28-EC6731471769}" dt="2024-04-18T19:26:40.930" v="1306"/>
            <ac:spMkLst>
              <pc:docMk/>
              <pc:sldMasterMk cId="1240727868" sldId="2147483728"/>
              <pc:sldLayoutMk cId="2506628408" sldId="2147483729"/>
              <ac:spMk id="7" creationId="{43058FB7-B7B9-EB0B-69DD-3ABB75FF6042}"/>
            </ac:spMkLst>
          </pc:spChg>
          <pc:spChg chg="add mod">
            <ac:chgData name="Earnest-Reitmann, Amanda J." userId="659ba807-6b40-454a-9ee0-489939db273a" providerId="ADAL" clId="{0D87D27D-A4D0-1D40-BA28-EC6731471769}" dt="2024-04-18T19:26:40.930" v="1306"/>
            <ac:spMkLst>
              <pc:docMk/>
              <pc:sldMasterMk cId="1240727868" sldId="2147483728"/>
              <pc:sldLayoutMk cId="2506628408" sldId="2147483729"/>
              <ac:spMk id="8" creationId="{8D64DCC9-D20B-2481-F4C6-912E93D1754E}"/>
            </ac:spMkLst>
          </pc:spChg>
          <pc:spChg chg="add mod">
            <ac:chgData name="Earnest-Reitmann, Amanda J." userId="659ba807-6b40-454a-9ee0-489939db273a" providerId="ADAL" clId="{0D87D27D-A4D0-1D40-BA28-EC6731471769}" dt="2024-04-18T19:26:53.617" v="1310"/>
            <ac:spMkLst>
              <pc:docMk/>
              <pc:sldMasterMk cId="1240727868" sldId="2147483728"/>
              <pc:sldLayoutMk cId="2506628408" sldId="2147483729"/>
              <ac:spMk id="9" creationId="{4621467A-E320-0DD0-50B1-B59FBB2C2DE0}"/>
            </ac:spMkLst>
          </pc:spChg>
          <pc:spChg chg="add mod">
            <ac:chgData name="Earnest-Reitmann, Amanda J." userId="659ba807-6b40-454a-9ee0-489939db273a" providerId="ADAL" clId="{0D87D27D-A4D0-1D40-BA28-EC6731471769}" dt="2024-04-18T19:26:53.617" v="1310"/>
            <ac:spMkLst>
              <pc:docMk/>
              <pc:sldMasterMk cId="1240727868" sldId="2147483728"/>
              <pc:sldLayoutMk cId="2506628408" sldId="2147483729"/>
              <ac:spMk id="10" creationId="{35F35E0B-D4AC-A505-FCBF-877D5E052244}"/>
            </ac:spMkLst>
          </pc:spChg>
        </pc:sldLayoutChg>
        <pc:sldLayoutChg chg="modSp">
          <pc:chgData name="Earnest-Reitmann, Amanda J." userId="659ba807-6b40-454a-9ee0-489939db273a" providerId="ADAL" clId="{0D87D27D-A4D0-1D40-BA28-EC6731471769}" dt="2024-04-18T19:27:04.617" v="1312" actId="207"/>
          <pc:sldLayoutMkLst>
            <pc:docMk/>
            <pc:sldMasterMk cId="1240727868" sldId="2147483728"/>
            <pc:sldLayoutMk cId="2006213996" sldId="2147483731"/>
          </pc:sldLayoutMkLst>
          <pc:spChg chg="mod">
            <ac:chgData name="Earnest-Reitmann, Amanda J." userId="659ba807-6b40-454a-9ee0-489939db273a" providerId="ADAL" clId="{0D87D27D-A4D0-1D40-BA28-EC6731471769}" dt="2024-04-18T19:27:01.405" v="1311" actId="207"/>
            <ac:spMkLst>
              <pc:docMk/>
              <pc:sldMasterMk cId="1240727868" sldId="2147483728"/>
              <pc:sldLayoutMk cId="2006213996" sldId="2147483731"/>
              <ac:spMk id="7" creationId="{00000000-0000-0000-0000-000000000000}"/>
            </ac:spMkLst>
          </pc:spChg>
          <pc:spChg chg="mod">
            <ac:chgData name="Earnest-Reitmann, Amanda J." userId="659ba807-6b40-454a-9ee0-489939db273a" providerId="ADAL" clId="{0D87D27D-A4D0-1D40-BA28-EC6731471769}" dt="2024-04-18T19:27:04.617" v="1312" actId="207"/>
            <ac:spMkLst>
              <pc:docMk/>
              <pc:sldMasterMk cId="1240727868" sldId="2147483728"/>
              <pc:sldLayoutMk cId="2006213996" sldId="2147483731"/>
              <ac:spMk id="8" creationId="{00000000-0000-0000-0000-000000000000}"/>
            </ac:spMkLst>
          </pc:spChg>
        </pc:sldLayoutChg>
      </pc:sldMasterChg>
      <pc:sldMasterChg chg="addSp delSp modSp del mod ord delSldLayout">
        <pc:chgData name="Earnest-Reitmann, Amanda J." userId="659ba807-6b40-454a-9ee0-489939db273a" providerId="ADAL" clId="{0D87D27D-A4D0-1D40-BA28-EC6731471769}" dt="2024-04-18T18:58:25.402" v="1146" actId="2696"/>
        <pc:sldMasterMkLst>
          <pc:docMk/>
          <pc:sldMasterMk cId="2435214247" sldId="2147483740"/>
        </pc:sldMasterMkLst>
        <pc:picChg chg="add mod">
          <ac:chgData name="Earnest-Reitmann, Amanda J." userId="659ba807-6b40-454a-9ee0-489939db273a" providerId="ADAL" clId="{0D87D27D-A4D0-1D40-BA28-EC6731471769}" dt="2024-04-03T19:35:44.115" v="877" actId="1076"/>
          <ac:picMkLst>
            <pc:docMk/>
            <pc:sldMasterMk cId="2435214247" sldId="2147483740"/>
            <ac:picMk id="2" creationId="{8B318671-B89C-3C7F-8309-900C99DEBBE1}"/>
          </ac:picMkLst>
        </pc:picChg>
        <pc:picChg chg="add del mod">
          <ac:chgData name="Earnest-Reitmann, Amanda J." userId="659ba807-6b40-454a-9ee0-489939db273a" providerId="ADAL" clId="{0D87D27D-A4D0-1D40-BA28-EC6731471769}" dt="2024-04-03T18:52:37.347" v="799" actId="478"/>
          <ac:picMkLst>
            <pc:docMk/>
            <pc:sldMasterMk cId="2435214247" sldId="2147483740"/>
            <ac:picMk id="2" creationId="{F9B3FA6F-AF88-84AB-AFF8-C1C3DD7048D7}"/>
          </ac:picMkLst>
        </pc:picChg>
        <pc:picChg chg="add mod">
          <ac:chgData name="Earnest-Reitmann, Amanda J." userId="659ba807-6b40-454a-9ee0-489939db273a" providerId="ADAL" clId="{0D87D27D-A4D0-1D40-BA28-EC6731471769}" dt="2024-04-03T19:35:44.115" v="877" actId="1076"/>
          <ac:picMkLst>
            <pc:docMk/>
            <pc:sldMasterMk cId="2435214247" sldId="2147483740"/>
            <ac:picMk id="3" creationId="{70A22EAD-2F11-9706-E7C7-636FE71F1035}"/>
          </ac:picMkLst>
        </pc:picChg>
        <pc:picChg chg="del">
          <ac:chgData name="Earnest-Reitmann, Amanda J." userId="659ba807-6b40-454a-9ee0-489939db273a" providerId="ADAL" clId="{0D87D27D-A4D0-1D40-BA28-EC6731471769}" dt="2024-03-27T17:21:13.950" v="616" actId="478"/>
          <ac:picMkLst>
            <pc:docMk/>
            <pc:sldMasterMk cId="2435214247" sldId="2147483740"/>
            <ac:picMk id="4" creationId="{2CDDB50E-31C1-6DA0-E993-848F162DDD09}"/>
          </ac:picMkLst>
        </pc:picChg>
        <pc:picChg chg="add del mod">
          <ac:chgData name="Earnest-Reitmann, Amanda J." userId="659ba807-6b40-454a-9ee0-489939db273a" providerId="ADAL" clId="{0D87D27D-A4D0-1D40-BA28-EC6731471769}" dt="2024-04-03T19:09:00.021" v="855" actId="478"/>
          <ac:picMkLst>
            <pc:docMk/>
            <pc:sldMasterMk cId="2435214247" sldId="2147483740"/>
            <ac:picMk id="4" creationId="{9BE39662-D769-DBBF-8732-2E012AB519B6}"/>
          </ac:picMkLst>
        </pc:picChg>
        <pc:picChg chg="add mod">
          <ac:chgData name="Earnest-Reitmann, Amanda J." userId="659ba807-6b40-454a-9ee0-489939db273a" providerId="ADAL" clId="{0D87D27D-A4D0-1D40-BA28-EC6731471769}" dt="2024-04-03T19:35:44.115" v="877" actId="1076"/>
          <ac:picMkLst>
            <pc:docMk/>
            <pc:sldMasterMk cId="2435214247" sldId="2147483740"/>
            <ac:picMk id="5" creationId="{94F03D34-7824-9714-01E2-DD90390B50C3}"/>
          </ac:picMkLst>
        </pc:picChg>
        <pc:picChg chg="del">
          <ac:chgData name="Earnest-Reitmann, Amanda J." userId="659ba807-6b40-454a-9ee0-489939db273a" providerId="ADAL" clId="{0D87D27D-A4D0-1D40-BA28-EC6731471769}" dt="2024-03-27T17:21:11.574" v="615" actId="478"/>
          <ac:picMkLst>
            <pc:docMk/>
            <pc:sldMasterMk cId="2435214247" sldId="2147483740"/>
            <ac:picMk id="9" creationId="{8B36530E-C695-2C44-9F92-259B01868F5D}"/>
          </ac:picMkLst>
        </pc:picChg>
        <pc:sldLayoutChg chg="del">
          <pc:chgData name="Earnest-Reitmann, Amanda J." userId="659ba807-6b40-454a-9ee0-489939db273a" providerId="ADAL" clId="{0D87D27D-A4D0-1D40-BA28-EC6731471769}" dt="2024-04-18T18:58:25.384" v="1135" actId="2696"/>
          <pc:sldLayoutMkLst>
            <pc:docMk/>
            <pc:sldMasterMk cId="2435214247" sldId="2147483740"/>
            <pc:sldLayoutMk cId="220148657" sldId="2147483741"/>
          </pc:sldLayoutMkLst>
        </pc:sldLayoutChg>
        <pc:sldLayoutChg chg="del">
          <pc:chgData name="Earnest-Reitmann, Amanda J." userId="659ba807-6b40-454a-9ee0-489939db273a" providerId="ADAL" clId="{0D87D27D-A4D0-1D40-BA28-EC6731471769}" dt="2024-04-18T18:58:25.386" v="1136" actId="2696"/>
          <pc:sldLayoutMkLst>
            <pc:docMk/>
            <pc:sldMasterMk cId="2435214247" sldId="2147483740"/>
            <pc:sldLayoutMk cId="1623863189" sldId="2147483742"/>
          </pc:sldLayoutMkLst>
        </pc:sldLayoutChg>
        <pc:sldLayoutChg chg="del">
          <pc:chgData name="Earnest-Reitmann, Amanda J." userId="659ba807-6b40-454a-9ee0-489939db273a" providerId="ADAL" clId="{0D87D27D-A4D0-1D40-BA28-EC6731471769}" dt="2024-04-18T18:58:25.388" v="1137" actId="2696"/>
          <pc:sldLayoutMkLst>
            <pc:docMk/>
            <pc:sldMasterMk cId="2435214247" sldId="2147483740"/>
            <pc:sldLayoutMk cId="3658227684" sldId="2147483743"/>
          </pc:sldLayoutMkLst>
        </pc:sldLayoutChg>
        <pc:sldLayoutChg chg="del">
          <pc:chgData name="Earnest-Reitmann, Amanda J." userId="659ba807-6b40-454a-9ee0-489939db273a" providerId="ADAL" clId="{0D87D27D-A4D0-1D40-BA28-EC6731471769}" dt="2024-04-18T18:58:25.389" v="1138" actId="2696"/>
          <pc:sldLayoutMkLst>
            <pc:docMk/>
            <pc:sldMasterMk cId="2435214247" sldId="2147483740"/>
            <pc:sldLayoutMk cId="4115544271" sldId="2147483744"/>
          </pc:sldLayoutMkLst>
        </pc:sldLayoutChg>
        <pc:sldLayoutChg chg="del">
          <pc:chgData name="Earnest-Reitmann, Amanda J." userId="659ba807-6b40-454a-9ee0-489939db273a" providerId="ADAL" clId="{0D87D27D-A4D0-1D40-BA28-EC6731471769}" dt="2024-04-18T18:58:25.391" v="1139" actId="2696"/>
          <pc:sldLayoutMkLst>
            <pc:docMk/>
            <pc:sldMasterMk cId="2435214247" sldId="2147483740"/>
            <pc:sldLayoutMk cId="583740088" sldId="2147483745"/>
          </pc:sldLayoutMkLst>
        </pc:sldLayoutChg>
        <pc:sldLayoutChg chg="del">
          <pc:chgData name="Earnest-Reitmann, Amanda J." userId="659ba807-6b40-454a-9ee0-489939db273a" providerId="ADAL" clId="{0D87D27D-A4D0-1D40-BA28-EC6731471769}" dt="2024-04-18T18:58:25.393" v="1140" actId="2696"/>
          <pc:sldLayoutMkLst>
            <pc:docMk/>
            <pc:sldMasterMk cId="2435214247" sldId="2147483740"/>
            <pc:sldLayoutMk cId="191076056" sldId="2147483746"/>
          </pc:sldLayoutMkLst>
        </pc:sldLayoutChg>
        <pc:sldLayoutChg chg="del">
          <pc:chgData name="Earnest-Reitmann, Amanda J." userId="659ba807-6b40-454a-9ee0-489939db273a" providerId="ADAL" clId="{0D87D27D-A4D0-1D40-BA28-EC6731471769}" dt="2024-04-18T18:58:25.394" v="1141" actId="2696"/>
          <pc:sldLayoutMkLst>
            <pc:docMk/>
            <pc:sldMasterMk cId="2435214247" sldId="2147483740"/>
            <pc:sldLayoutMk cId="4286726143" sldId="2147483747"/>
          </pc:sldLayoutMkLst>
        </pc:sldLayoutChg>
        <pc:sldLayoutChg chg="del">
          <pc:chgData name="Earnest-Reitmann, Amanda J." userId="659ba807-6b40-454a-9ee0-489939db273a" providerId="ADAL" clId="{0D87D27D-A4D0-1D40-BA28-EC6731471769}" dt="2024-04-18T18:58:25.396" v="1142" actId="2696"/>
          <pc:sldLayoutMkLst>
            <pc:docMk/>
            <pc:sldMasterMk cId="2435214247" sldId="2147483740"/>
            <pc:sldLayoutMk cId="3623970176" sldId="2147483748"/>
          </pc:sldLayoutMkLst>
        </pc:sldLayoutChg>
        <pc:sldLayoutChg chg="del">
          <pc:chgData name="Earnest-Reitmann, Amanda J." userId="659ba807-6b40-454a-9ee0-489939db273a" providerId="ADAL" clId="{0D87D27D-A4D0-1D40-BA28-EC6731471769}" dt="2024-04-18T18:58:25.397" v="1143" actId="2696"/>
          <pc:sldLayoutMkLst>
            <pc:docMk/>
            <pc:sldMasterMk cId="2435214247" sldId="2147483740"/>
            <pc:sldLayoutMk cId="3020475256" sldId="2147483749"/>
          </pc:sldLayoutMkLst>
        </pc:sldLayoutChg>
        <pc:sldLayoutChg chg="del">
          <pc:chgData name="Earnest-Reitmann, Amanda J." userId="659ba807-6b40-454a-9ee0-489939db273a" providerId="ADAL" clId="{0D87D27D-A4D0-1D40-BA28-EC6731471769}" dt="2024-04-18T18:58:25.399" v="1144" actId="2696"/>
          <pc:sldLayoutMkLst>
            <pc:docMk/>
            <pc:sldMasterMk cId="2435214247" sldId="2147483740"/>
            <pc:sldLayoutMk cId="2404936856" sldId="2147483750"/>
          </pc:sldLayoutMkLst>
        </pc:sldLayoutChg>
        <pc:sldLayoutChg chg="del">
          <pc:chgData name="Earnest-Reitmann, Amanda J." userId="659ba807-6b40-454a-9ee0-489939db273a" providerId="ADAL" clId="{0D87D27D-A4D0-1D40-BA28-EC6731471769}" dt="2024-04-18T18:58:25.400" v="1145" actId="2696"/>
          <pc:sldLayoutMkLst>
            <pc:docMk/>
            <pc:sldMasterMk cId="2435214247" sldId="2147483740"/>
            <pc:sldLayoutMk cId="4063193223" sldId="2147483751"/>
          </pc:sldLayoutMkLst>
        </pc:sldLayoutChg>
      </pc:sldMasterChg>
      <pc:sldMasterChg chg="delSp modSp add del mod addSldLayout delSldLayout modSldLayout">
        <pc:chgData name="Earnest-Reitmann, Amanda J." userId="659ba807-6b40-454a-9ee0-489939db273a" providerId="ADAL" clId="{0D87D27D-A4D0-1D40-BA28-EC6731471769}" dt="2024-04-18T18:58:18.096" v="1122" actId="2696"/>
        <pc:sldMasterMkLst>
          <pc:docMk/>
          <pc:sldMasterMk cId="2220885233" sldId="2147483752"/>
        </pc:sldMasterMkLst>
        <pc:picChg chg="del">
          <ac:chgData name="Earnest-Reitmann, Amanda J." userId="659ba807-6b40-454a-9ee0-489939db273a" providerId="ADAL" clId="{0D87D27D-A4D0-1D40-BA28-EC6731471769}" dt="2024-04-03T19:35:25.230" v="871" actId="478"/>
          <ac:picMkLst>
            <pc:docMk/>
            <pc:sldMasterMk cId="2220885233" sldId="2147483752"/>
            <ac:picMk id="2" creationId="{88E72394-D174-B0BC-8E90-FA5AA2600810}"/>
          </ac:picMkLst>
        </pc:picChg>
        <pc:picChg chg="del">
          <ac:chgData name="Earnest-Reitmann, Amanda J." userId="659ba807-6b40-454a-9ee0-489939db273a" providerId="ADAL" clId="{0D87D27D-A4D0-1D40-BA28-EC6731471769}" dt="2024-04-03T19:35:25.965" v="872" actId="478"/>
          <ac:picMkLst>
            <pc:docMk/>
            <pc:sldMasterMk cId="2220885233" sldId="2147483752"/>
            <ac:picMk id="3" creationId="{B941D59E-A568-FAF6-4E8F-5FB5F18374C8}"/>
          </ac:picMkLst>
        </pc:picChg>
        <pc:picChg chg="mod">
          <ac:chgData name="Earnest-Reitmann, Amanda J." userId="659ba807-6b40-454a-9ee0-489939db273a" providerId="ADAL" clId="{0D87D27D-A4D0-1D40-BA28-EC6731471769}" dt="2024-04-03T19:35:30.931" v="874" actId="1076"/>
          <ac:picMkLst>
            <pc:docMk/>
            <pc:sldMasterMk cId="2220885233" sldId="2147483752"/>
            <ac:picMk id="5" creationId="{3828DD15-C67D-8684-AE70-31ACEF383693}"/>
          </ac:picMkLst>
        </pc:picChg>
        <pc:picChg chg="mod">
          <ac:chgData name="Earnest-Reitmann, Amanda J." userId="659ba807-6b40-454a-9ee0-489939db273a" providerId="ADAL" clId="{0D87D27D-A4D0-1D40-BA28-EC6731471769}" dt="2024-04-03T19:35:30.931" v="874" actId="1076"/>
          <ac:picMkLst>
            <pc:docMk/>
            <pc:sldMasterMk cId="2220885233" sldId="2147483752"/>
            <ac:picMk id="7" creationId="{97A89CE4-61FB-D57E-9DBC-9BF03875C866}"/>
          </ac:picMkLst>
        </pc:picChg>
        <pc:picChg chg="mod">
          <ac:chgData name="Earnest-Reitmann, Amanda J." userId="659ba807-6b40-454a-9ee0-489939db273a" providerId="ADAL" clId="{0D87D27D-A4D0-1D40-BA28-EC6731471769}" dt="2024-04-03T19:35:30.931" v="874" actId="1076"/>
          <ac:picMkLst>
            <pc:docMk/>
            <pc:sldMasterMk cId="2220885233" sldId="2147483752"/>
            <ac:picMk id="8" creationId="{C75F7EC0-32A9-C572-8A0E-88ABDC0D2E4A}"/>
          </ac:picMkLst>
        </pc:picChg>
        <pc:picChg chg="del">
          <ac:chgData name="Earnest-Reitmann, Amanda J." userId="659ba807-6b40-454a-9ee0-489939db273a" providerId="ADAL" clId="{0D87D27D-A4D0-1D40-BA28-EC6731471769}" dt="2024-04-03T19:35:27.166" v="873" actId="478"/>
          <ac:picMkLst>
            <pc:docMk/>
            <pc:sldMasterMk cId="2220885233" sldId="2147483752"/>
            <ac:picMk id="9" creationId="{ED3D7F54-D9EE-ED12-FF07-08DCD57AB376}"/>
          </ac:picMkLst>
        </pc:picChg>
        <pc:sldLayoutChg chg="add del mod replId">
          <pc:chgData name="Earnest-Reitmann, Amanda J." userId="659ba807-6b40-454a-9ee0-489939db273a" providerId="ADAL" clId="{0D87D27D-A4D0-1D40-BA28-EC6731471769}" dt="2024-04-18T18:58:18.080" v="1111" actId="2696"/>
          <pc:sldLayoutMkLst>
            <pc:docMk/>
            <pc:sldMasterMk cId="2220885233" sldId="2147483752"/>
            <pc:sldLayoutMk cId="1592840678" sldId="2147483753"/>
          </pc:sldLayoutMkLst>
        </pc:sldLayoutChg>
        <pc:sldLayoutChg chg="add del mod replId">
          <pc:chgData name="Earnest-Reitmann, Amanda J." userId="659ba807-6b40-454a-9ee0-489939db273a" providerId="ADAL" clId="{0D87D27D-A4D0-1D40-BA28-EC6731471769}" dt="2024-04-18T18:58:18.082" v="1112" actId="2696"/>
          <pc:sldLayoutMkLst>
            <pc:docMk/>
            <pc:sldMasterMk cId="2220885233" sldId="2147483752"/>
            <pc:sldLayoutMk cId="812472821" sldId="2147483754"/>
          </pc:sldLayoutMkLst>
        </pc:sldLayoutChg>
        <pc:sldLayoutChg chg="add del mod replId">
          <pc:chgData name="Earnest-Reitmann, Amanda J." userId="659ba807-6b40-454a-9ee0-489939db273a" providerId="ADAL" clId="{0D87D27D-A4D0-1D40-BA28-EC6731471769}" dt="2024-04-18T18:58:18.084" v="1113" actId="2696"/>
          <pc:sldLayoutMkLst>
            <pc:docMk/>
            <pc:sldMasterMk cId="2220885233" sldId="2147483752"/>
            <pc:sldLayoutMk cId="88375821" sldId="2147483755"/>
          </pc:sldLayoutMkLst>
        </pc:sldLayoutChg>
        <pc:sldLayoutChg chg="add del mod replId">
          <pc:chgData name="Earnest-Reitmann, Amanda J." userId="659ba807-6b40-454a-9ee0-489939db273a" providerId="ADAL" clId="{0D87D27D-A4D0-1D40-BA28-EC6731471769}" dt="2024-04-18T18:58:18.085" v="1114" actId="2696"/>
          <pc:sldLayoutMkLst>
            <pc:docMk/>
            <pc:sldMasterMk cId="2220885233" sldId="2147483752"/>
            <pc:sldLayoutMk cId="1427335534" sldId="2147483756"/>
          </pc:sldLayoutMkLst>
        </pc:sldLayoutChg>
        <pc:sldLayoutChg chg="add del mod replId">
          <pc:chgData name="Earnest-Reitmann, Amanda J." userId="659ba807-6b40-454a-9ee0-489939db273a" providerId="ADAL" clId="{0D87D27D-A4D0-1D40-BA28-EC6731471769}" dt="2024-04-18T18:58:18.087" v="1115" actId="2696"/>
          <pc:sldLayoutMkLst>
            <pc:docMk/>
            <pc:sldMasterMk cId="2220885233" sldId="2147483752"/>
            <pc:sldLayoutMk cId="1437785928" sldId="2147483757"/>
          </pc:sldLayoutMkLst>
        </pc:sldLayoutChg>
        <pc:sldLayoutChg chg="add del mod replId">
          <pc:chgData name="Earnest-Reitmann, Amanda J." userId="659ba807-6b40-454a-9ee0-489939db273a" providerId="ADAL" clId="{0D87D27D-A4D0-1D40-BA28-EC6731471769}" dt="2024-04-18T18:58:18.088" v="1116" actId="2696"/>
          <pc:sldLayoutMkLst>
            <pc:docMk/>
            <pc:sldMasterMk cId="2220885233" sldId="2147483752"/>
            <pc:sldLayoutMk cId="2297212550" sldId="2147483758"/>
          </pc:sldLayoutMkLst>
        </pc:sldLayoutChg>
        <pc:sldLayoutChg chg="add del mod replId">
          <pc:chgData name="Earnest-Reitmann, Amanda J." userId="659ba807-6b40-454a-9ee0-489939db273a" providerId="ADAL" clId="{0D87D27D-A4D0-1D40-BA28-EC6731471769}" dt="2024-04-18T18:58:18.089" v="1117" actId="2696"/>
          <pc:sldLayoutMkLst>
            <pc:docMk/>
            <pc:sldMasterMk cId="2220885233" sldId="2147483752"/>
            <pc:sldLayoutMk cId="709916768" sldId="2147483759"/>
          </pc:sldLayoutMkLst>
        </pc:sldLayoutChg>
        <pc:sldLayoutChg chg="add del mod replId">
          <pc:chgData name="Earnest-Reitmann, Amanda J." userId="659ba807-6b40-454a-9ee0-489939db273a" providerId="ADAL" clId="{0D87D27D-A4D0-1D40-BA28-EC6731471769}" dt="2024-04-18T18:58:18.090" v="1118" actId="2696"/>
          <pc:sldLayoutMkLst>
            <pc:docMk/>
            <pc:sldMasterMk cId="2220885233" sldId="2147483752"/>
            <pc:sldLayoutMk cId="1217425577" sldId="2147483760"/>
          </pc:sldLayoutMkLst>
        </pc:sldLayoutChg>
        <pc:sldLayoutChg chg="add del mod replId">
          <pc:chgData name="Earnest-Reitmann, Amanda J." userId="659ba807-6b40-454a-9ee0-489939db273a" providerId="ADAL" clId="{0D87D27D-A4D0-1D40-BA28-EC6731471769}" dt="2024-04-18T18:58:18.091" v="1119" actId="2696"/>
          <pc:sldLayoutMkLst>
            <pc:docMk/>
            <pc:sldMasterMk cId="2220885233" sldId="2147483752"/>
            <pc:sldLayoutMk cId="2269304480" sldId="2147483761"/>
          </pc:sldLayoutMkLst>
        </pc:sldLayoutChg>
        <pc:sldLayoutChg chg="add del mod replId">
          <pc:chgData name="Earnest-Reitmann, Amanda J." userId="659ba807-6b40-454a-9ee0-489939db273a" providerId="ADAL" clId="{0D87D27D-A4D0-1D40-BA28-EC6731471769}" dt="2024-04-18T18:58:18.093" v="1120" actId="2696"/>
          <pc:sldLayoutMkLst>
            <pc:docMk/>
            <pc:sldMasterMk cId="2220885233" sldId="2147483752"/>
            <pc:sldLayoutMk cId="531139368" sldId="2147483762"/>
          </pc:sldLayoutMkLst>
        </pc:sldLayoutChg>
        <pc:sldLayoutChg chg="add del mod replId">
          <pc:chgData name="Earnest-Reitmann, Amanda J." userId="659ba807-6b40-454a-9ee0-489939db273a" providerId="ADAL" clId="{0D87D27D-A4D0-1D40-BA28-EC6731471769}" dt="2024-04-18T18:58:18.095" v="1121" actId="2696"/>
          <pc:sldLayoutMkLst>
            <pc:docMk/>
            <pc:sldMasterMk cId="2220885233" sldId="2147483752"/>
            <pc:sldLayoutMk cId="226279711" sldId="2147483763"/>
          </pc:sldLayoutMkLst>
        </pc:sldLayoutChg>
      </pc:sldMasterChg>
      <pc:sldMasterChg chg="addSp delSp modSp add del mod addSldLayout delSldLayout modSldLayout">
        <pc:chgData name="Earnest-Reitmann, Amanda J." userId="659ba807-6b40-454a-9ee0-489939db273a" providerId="ADAL" clId="{0D87D27D-A4D0-1D40-BA28-EC6731471769}" dt="2024-04-18T18:58:19.428" v="1134" actId="2696"/>
        <pc:sldMasterMkLst>
          <pc:docMk/>
          <pc:sldMasterMk cId="339952869" sldId="2147483764"/>
        </pc:sldMasterMkLst>
        <pc:picChg chg="mod">
          <ac:chgData name="Earnest-Reitmann, Amanda J." userId="659ba807-6b40-454a-9ee0-489939db273a" providerId="ADAL" clId="{0D87D27D-A4D0-1D40-BA28-EC6731471769}" dt="2024-04-03T19:35:59.515" v="879" actId="688"/>
          <ac:picMkLst>
            <pc:docMk/>
            <pc:sldMasterMk cId="339952869" sldId="2147483764"/>
            <ac:picMk id="2" creationId="{8B318671-B89C-3C7F-8309-900C99DEBBE1}"/>
          </ac:picMkLst>
        </pc:picChg>
        <pc:picChg chg="del">
          <ac:chgData name="Earnest-Reitmann, Amanda J." userId="659ba807-6b40-454a-9ee0-489939db273a" providerId="ADAL" clId="{0D87D27D-A4D0-1D40-BA28-EC6731471769}" dt="2024-04-03T19:36:10.001" v="882" actId="478"/>
          <ac:picMkLst>
            <pc:docMk/>
            <pc:sldMasterMk cId="339952869" sldId="2147483764"/>
            <ac:picMk id="3" creationId="{70A22EAD-2F11-9706-E7C7-636FE71F1035}"/>
          </ac:picMkLst>
        </pc:picChg>
        <pc:picChg chg="add mod">
          <ac:chgData name="Earnest-Reitmann, Amanda J." userId="659ba807-6b40-454a-9ee0-489939db273a" providerId="ADAL" clId="{0D87D27D-A4D0-1D40-BA28-EC6731471769}" dt="2024-04-03T19:36:04.697" v="880" actId="571"/>
          <ac:picMkLst>
            <pc:docMk/>
            <pc:sldMasterMk cId="339952869" sldId="2147483764"/>
            <ac:picMk id="4" creationId="{EA83144B-38CF-8DDC-C616-3EB7A1F00870}"/>
          </ac:picMkLst>
        </pc:picChg>
        <pc:picChg chg="mod">
          <ac:chgData name="Earnest-Reitmann, Amanda J." userId="659ba807-6b40-454a-9ee0-489939db273a" providerId="ADAL" clId="{0D87D27D-A4D0-1D40-BA28-EC6731471769}" dt="2024-04-03T19:36:08.181" v="881" actId="1076"/>
          <ac:picMkLst>
            <pc:docMk/>
            <pc:sldMasterMk cId="339952869" sldId="2147483764"/>
            <ac:picMk id="5" creationId="{94F03D34-7824-9714-01E2-DD90390B50C3}"/>
          </ac:picMkLst>
        </pc:picChg>
        <pc:sldLayoutChg chg="add del mod replId">
          <pc:chgData name="Earnest-Reitmann, Amanda J." userId="659ba807-6b40-454a-9ee0-489939db273a" providerId="ADAL" clId="{0D87D27D-A4D0-1D40-BA28-EC6731471769}" dt="2024-04-18T18:58:19.407" v="1123" actId="2696"/>
          <pc:sldLayoutMkLst>
            <pc:docMk/>
            <pc:sldMasterMk cId="339952869" sldId="2147483764"/>
            <pc:sldLayoutMk cId="4220552204" sldId="2147483765"/>
          </pc:sldLayoutMkLst>
        </pc:sldLayoutChg>
        <pc:sldLayoutChg chg="add del mod replId">
          <pc:chgData name="Earnest-Reitmann, Amanda J." userId="659ba807-6b40-454a-9ee0-489939db273a" providerId="ADAL" clId="{0D87D27D-A4D0-1D40-BA28-EC6731471769}" dt="2024-04-18T18:58:19.411" v="1124" actId="2696"/>
          <pc:sldLayoutMkLst>
            <pc:docMk/>
            <pc:sldMasterMk cId="339952869" sldId="2147483764"/>
            <pc:sldLayoutMk cId="796888785" sldId="2147483766"/>
          </pc:sldLayoutMkLst>
        </pc:sldLayoutChg>
        <pc:sldLayoutChg chg="add del mod replId">
          <pc:chgData name="Earnest-Reitmann, Amanda J." userId="659ba807-6b40-454a-9ee0-489939db273a" providerId="ADAL" clId="{0D87D27D-A4D0-1D40-BA28-EC6731471769}" dt="2024-04-18T18:58:19.414" v="1125" actId="2696"/>
          <pc:sldLayoutMkLst>
            <pc:docMk/>
            <pc:sldMasterMk cId="339952869" sldId="2147483764"/>
            <pc:sldLayoutMk cId="3937006589" sldId="2147483767"/>
          </pc:sldLayoutMkLst>
        </pc:sldLayoutChg>
        <pc:sldLayoutChg chg="add del mod replId">
          <pc:chgData name="Earnest-Reitmann, Amanda J." userId="659ba807-6b40-454a-9ee0-489939db273a" providerId="ADAL" clId="{0D87D27D-A4D0-1D40-BA28-EC6731471769}" dt="2024-04-18T18:58:19.415" v="1126" actId="2696"/>
          <pc:sldLayoutMkLst>
            <pc:docMk/>
            <pc:sldMasterMk cId="339952869" sldId="2147483764"/>
            <pc:sldLayoutMk cId="2352838684" sldId="2147483768"/>
          </pc:sldLayoutMkLst>
        </pc:sldLayoutChg>
        <pc:sldLayoutChg chg="add del mod replId">
          <pc:chgData name="Earnest-Reitmann, Amanda J." userId="659ba807-6b40-454a-9ee0-489939db273a" providerId="ADAL" clId="{0D87D27D-A4D0-1D40-BA28-EC6731471769}" dt="2024-04-18T18:58:19.417" v="1127" actId="2696"/>
          <pc:sldLayoutMkLst>
            <pc:docMk/>
            <pc:sldMasterMk cId="339952869" sldId="2147483764"/>
            <pc:sldLayoutMk cId="835885250" sldId="2147483769"/>
          </pc:sldLayoutMkLst>
        </pc:sldLayoutChg>
        <pc:sldLayoutChg chg="add del mod replId">
          <pc:chgData name="Earnest-Reitmann, Amanda J." userId="659ba807-6b40-454a-9ee0-489939db273a" providerId="ADAL" clId="{0D87D27D-A4D0-1D40-BA28-EC6731471769}" dt="2024-04-18T18:58:19.419" v="1128" actId="2696"/>
          <pc:sldLayoutMkLst>
            <pc:docMk/>
            <pc:sldMasterMk cId="339952869" sldId="2147483764"/>
            <pc:sldLayoutMk cId="524740155" sldId="2147483770"/>
          </pc:sldLayoutMkLst>
        </pc:sldLayoutChg>
        <pc:sldLayoutChg chg="add del mod replId">
          <pc:chgData name="Earnest-Reitmann, Amanda J." userId="659ba807-6b40-454a-9ee0-489939db273a" providerId="ADAL" clId="{0D87D27D-A4D0-1D40-BA28-EC6731471769}" dt="2024-04-18T18:58:19.420" v="1129" actId="2696"/>
          <pc:sldLayoutMkLst>
            <pc:docMk/>
            <pc:sldMasterMk cId="339952869" sldId="2147483764"/>
            <pc:sldLayoutMk cId="1325135338" sldId="2147483771"/>
          </pc:sldLayoutMkLst>
        </pc:sldLayoutChg>
        <pc:sldLayoutChg chg="add del mod replId">
          <pc:chgData name="Earnest-Reitmann, Amanda J." userId="659ba807-6b40-454a-9ee0-489939db273a" providerId="ADAL" clId="{0D87D27D-A4D0-1D40-BA28-EC6731471769}" dt="2024-04-18T18:58:19.422" v="1130" actId="2696"/>
          <pc:sldLayoutMkLst>
            <pc:docMk/>
            <pc:sldMasterMk cId="339952869" sldId="2147483764"/>
            <pc:sldLayoutMk cId="3346581668" sldId="2147483772"/>
          </pc:sldLayoutMkLst>
        </pc:sldLayoutChg>
        <pc:sldLayoutChg chg="add del mod replId">
          <pc:chgData name="Earnest-Reitmann, Amanda J." userId="659ba807-6b40-454a-9ee0-489939db273a" providerId="ADAL" clId="{0D87D27D-A4D0-1D40-BA28-EC6731471769}" dt="2024-04-18T18:58:19.424" v="1131" actId="2696"/>
          <pc:sldLayoutMkLst>
            <pc:docMk/>
            <pc:sldMasterMk cId="339952869" sldId="2147483764"/>
            <pc:sldLayoutMk cId="1498264254" sldId="2147483773"/>
          </pc:sldLayoutMkLst>
        </pc:sldLayoutChg>
        <pc:sldLayoutChg chg="add del mod replId">
          <pc:chgData name="Earnest-Reitmann, Amanda J." userId="659ba807-6b40-454a-9ee0-489939db273a" providerId="ADAL" clId="{0D87D27D-A4D0-1D40-BA28-EC6731471769}" dt="2024-04-18T18:58:19.425" v="1132" actId="2696"/>
          <pc:sldLayoutMkLst>
            <pc:docMk/>
            <pc:sldMasterMk cId="339952869" sldId="2147483764"/>
            <pc:sldLayoutMk cId="909584346" sldId="2147483774"/>
          </pc:sldLayoutMkLst>
        </pc:sldLayoutChg>
        <pc:sldLayoutChg chg="add del mod replId">
          <pc:chgData name="Earnest-Reitmann, Amanda J." userId="659ba807-6b40-454a-9ee0-489939db273a" providerId="ADAL" clId="{0D87D27D-A4D0-1D40-BA28-EC6731471769}" dt="2024-04-18T18:58:19.426" v="1133" actId="2696"/>
          <pc:sldLayoutMkLst>
            <pc:docMk/>
            <pc:sldMasterMk cId="339952869" sldId="2147483764"/>
            <pc:sldLayoutMk cId="3378337149" sldId="2147483775"/>
          </pc:sldLayoutMkLst>
        </pc:sldLayoutChg>
      </pc:sldMasterChg>
      <pc:sldMasterChg chg="addSp delSp modSp add mod addSldLayout modSldLayout">
        <pc:chgData name="Earnest-Reitmann, Amanda J." userId="659ba807-6b40-454a-9ee0-489939db273a" providerId="ADAL" clId="{0D87D27D-A4D0-1D40-BA28-EC6731471769}" dt="2024-05-08T13:59:31.466" v="1673" actId="6014"/>
        <pc:sldMasterMkLst>
          <pc:docMk/>
          <pc:sldMasterMk cId="2846928836" sldId="2147483776"/>
        </pc:sldMasterMkLst>
        <pc:spChg chg="add del">
          <ac:chgData name="Earnest-Reitmann, Amanda J." userId="659ba807-6b40-454a-9ee0-489939db273a" providerId="ADAL" clId="{0D87D27D-A4D0-1D40-BA28-EC6731471769}" dt="2024-04-03T19:42:21.618" v="935" actId="22"/>
          <ac:spMkLst>
            <pc:docMk/>
            <pc:sldMasterMk cId="2846928836" sldId="2147483776"/>
            <ac:spMk id="3" creationId="{33ACBF3B-E532-7F27-0AC5-A4D0725C4977}"/>
          </ac:spMkLst>
        </pc:spChg>
        <pc:spChg chg="add del mod">
          <ac:chgData name="Earnest-Reitmann, Amanda J." userId="659ba807-6b40-454a-9ee0-489939db273a" providerId="ADAL" clId="{0D87D27D-A4D0-1D40-BA28-EC6731471769}" dt="2024-04-03T19:42:53.039" v="944" actId="21"/>
          <ac:spMkLst>
            <pc:docMk/>
            <pc:sldMasterMk cId="2846928836" sldId="2147483776"/>
            <ac:spMk id="4" creationId="{90DB402F-FD4E-D434-5759-8CEBA6A87756}"/>
          </ac:spMkLst>
        </pc:spChg>
        <pc:spChg chg="add mod">
          <ac:chgData name="Earnest-Reitmann, Amanda J." userId="659ba807-6b40-454a-9ee0-489939db273a" providerId="ADAL" clId="{0D87D27D-A4D0-1D40-BA28-EC6731471769}" dt="2024-04-03T19:42:54.392" v="946"/>
          <ac:spMkLst>
            <pc:docMk/>
            <pc:sldMasterMk cId="2846928836" sldId="2147483776"/>
            <ac:spMk id="5" creationId="{B7E25C17-DD78-2E55-99AC-9C229EAD92CE}"/>
          </ac:spMkLst>
        </pc:spChg>
        <pc:spChg chg="mod">
          <ac:chgData name="Earnest-Reitmann, Amanda J." userId="659ba807-6b40-454a-9ee0-489939db273a" providerId="ADAL" clId="{0D87D27D-A4D0-1D40-BA28-EC6731471769}" dt="2024-04-03T19:40:44.932" v="927" actId="207"/>
          <ac:spMkLst>
            <pc:docMk/>
            <pc:sldMasterMk cId="2846928836" sldId="2147483776"/>
            <ac:spMk id="11" creationId="{200181CE-3949-3B7E-6929-0E7BE2225680}"/>
          </ac:spMkLst>
        </pc:spChg>
        <pc:picChg chg="del mod">
          <ac:chgData name="Earnest-Reitmann, Amanda J." userId="659ba807-6b40-454a-9ee0-489939db273a" providerId="ADAL" clId="{0D87D27D-A4D0-1D40-BA28-EC6731471769}" dt="2024-04-03T19:42:53.974" v="945" actId="478"/>
          <ac:picMkLst>
            <pc:docMk/>
            <pc:sldMasterMk cId="2846928836" sldId="2147483776"/>
            <ac:picMk id="10" creationId="{0B2FA889-531E-77E0-D72D-39D4952FC9CB}"/>
          </ac:picMkLst>
        </pc:picChg>
        <pc:sldLayoutChg chg="modSp add mod replId">
          <pc:chgData name="Earnest-Reitmann, Amanda J." userId="659ba807-6b40-454a-9ee0-489939db273a" providerId="ADAL" clId="{0D87D27D-A4D0-1D40-BA28-EC6731471769}" dt="2024-04-03T19:49:03.603" v="970" actId="207"/>
          <pc:sldLayoutMkLst>
            <pc:docMk/>
            <pc:sldMasterMk cId="2846928836" sldId="2147483776"/>
            <pc:sldLayoutMk cId="3739541734" sldId="2147483777"/>
          </pc:sldLayoutMkLst>
          <pc:spChg chg="mod">
            <ac:chgData name="Earnest-Reitmann, Amanda J." userId="659ba807-6b40-454a-9ee0-489939db273a" providerId="ADAL" clId="{0D87D27D-A4D0-1D40-BA28-EC6731471769}" dt="2024-04-03T19:48:58.993" v="969" actId="207"/>
            <ac:spMkLst>
              <pc:docMk/>
              <pc:sldMasterMk cId="2846928836" sldId="2147483776"/>
              <pc:sldLayoutMk cId="3739541734" sldId="2147483777"/>
              <ac:spMk id="3" creationId="{4B5FD76D-5EDD-0B4C-4333-D7ECE5575660}"/>
            </ac:spMkLst>
          </pc:spChg>
          <pc:spChg chg="mod">
            <ac:chgData name="Earnest-Reitmann, Amanda J." userId="659ba807-6b40-454a-9ee0-489939db273a" providerId="ADAL" clId="{0D87D27D-A4D0-1D40-BA28-EC6731471769}" dt="2024-04-03T19:49:03.603" v="970" actId="207"/>
            <ac:spMkLst>
              <pc:docMk/>
              <pc:sldMasterMk cId="2846928836" sldId="2147483776"/>
              <pc:sldLayoutMk cId="3739541734" sldId="2147483777"/>
              <ac:spMk id="4" creationId="{E4551C56-514E-BB4B-2B87-50414EE9D1CA}"/>
            </ac:spMkLst>
          </pc:spChg>
        </pc:sldLayoutChg>
        <pc:sldLayoutChg chg="modSp add mod replId">
          <pc:chgData name="Earnest-Reitmann, Amanda J." userId="659ba807-6b40-454a-9ee0-489939db273a" providerId="ADAL" clId="{0D87D27D-A4D0-1D40-BA28-EC6731471769}" dt="2024-04-03T19:49:10.692" v="971" actId="207"/>
          <pc:sldLayoutMkLst>
            <pc:docMk/>
            <pc:sldMasterMk cId="2846928836" sldId="2147483776"/>
            <pc:sldLayoutMk cId="387616835" sldId="2147483778"/>
          </pc:sldLayoutMkLst>
          <pc:spChg chg="mod">
            <ac:chgData name="Earnest-Reitmann, Amanda J." userId="659ba807-6b40-454a-9ee0-489939db273a" providerId="ADAL" clId="{0D87D27D-A4D0-1D40-BA28-EC6731471769}" dt="2024-04-03T19:49:10.692" v="971" actId="207"/>
            <ac:spMkLst>
              <pc:docMk/>
              <pc:sldMasterMk cId="2846928836" sldId="2147483776"/>
              <pc:sldLayoutMk cId="387616835" sldId="2147483778"/>
              <ac:spMk id="3" creationId="{4B5FD76D-5EDD-0B4C-4333-D7ECE5575660}"/>
            </ac:spMkLst>
          </pc:spChg>
        </pc:sldLayoutChg>
        <pc:sldLayoutChg chg="add mod replId">
          <pc:chgData name="Earnest-Reitmann, Amanda J." userId="659ba807-6b40-454a-9ee0-489939db273a" providerId="ADAL" clId="{0D87D27D-A4D0-1D40-BA28-EC6731471769}" dt="2024-04-03T19:38:19.901" v="886" actId="2890"/>
          <pc:sldLayoutMkLst>
            <pc:docMk/>
            <pc:sldMasterMk cId="2846928836" sldId="2147483776"/>
            <pc:sldLayoutMk cId="677314183" sldId="2147483779"/>
          </pc:sldLayoutMkLst>
        </pc:sldLayoutChg>
      </pc:sldMasterChg>
      <pc:sldMasterChg chg="add del mod addSldLayout delSldLayout modSldLayout">
        <pc:chgData name="Earnest-Reitmann, Amanda J." userId="659ba807-6b40-454a-9ee0-489939db273a" providerId="ADAL" clId="{0D87D27D-A4D0-1D40-BA28-EC6731471769}" dt="2024-04-03T19:37:03.851" v="885" actId="2890"/>
        <pc:sldMasterMkLst>
          <pc:docMk/>
          <pc:sldMasterMk cId="2863681848" sldId="2147483776"/>
        </pc:sldMasterMkLst>
        <pc:sldLayoutChg chg="add del mod replId">
          <pc:chgData name="Earnest-Reitmann, Amanda J." userId="659ba807-6b40-454a-9ee0-489939db273a" providerId="ADAL" clId="{0D87D27D-A4D0-1D40-BA28-EC6731471769}" dt="2024-04-03T19:37:03.851" v="885" actId="2890"/>
          <pc:sldLayoutMkLst>
            <pc:docMk/>
            <pc:sldMasterMk cId="2863681848" sldId="2147483776"/>
            <pc:sldLayoutMk cId="4135230860" sldId="2147483777"/>
          </pc:sldLayoutMkLst>
        </pc:sldLayoutChg>
        <pc:sldLayoutChg chg="add del mod replId">
          <pc:chgData name="Earnest-Reitmann, Amanda J." userId="659ba807-6b40-454a-9ee0-489939db273a" providerId="ADAL" clId="{0D87D27D-A4D0-1D40-BA28-EC6731471769}" dt="2024-04-03T19:37:03.851" v="885" actId="2890"/>
          <pc:sldLayoutMkLst>
            <pc:docMk/>
            <pc:sldMasterMk cId="2863681848" sldId="2147483776"/>
            <pc:sldLayoutMk cId="1711031793" sldId="2147483778"/>
          </pc:sldLayoutMkLst>
        </pc:sldLayoutChg>
        <pc:sldLayoutChg chg="add del mod replId">
          <pc:chgData name="Earnest-Reitmann, Amanda J." userId="659ba807-6b40-454a-9ee0-489939db273a" providerId="ADAL" clId="{0D87D27D-A4D0-1D40-BA28-EC6731471769}" dt="2024-04-03T19:37:03.851" v="885" actId="2890"/>
          <pc:sldLayoutMkLst>
            <pc:docMk/>
            <pc:sldMasterMk cId="2863681848" sldId="2147483776"/>
            <pc:sldLayoutMk cId="4248031943" sldId="2147483779"/>
          </pc:sldLayoutMkLst>
        </pc:sldLayoutChg>
        <pc:sldLayoutChg chg="add del mod replId">
          <pc:chgData name="Earnest-Reitmann, Amanda J." userId="659ba807-6b40-454a-9ee0-489939db273a" providerId="ADAL" clId="{0D87D27D-A4D0-1D40-BA28-EC6731471769}" dt="2024-04-03T19:37:03.851" v="885" actId="2890"/>
          <pc:sldLayoutMkLst>
            <pc:docMk/>
            <pc:sldMasterMk cId="2863681848" sldId="2147483776"/>
            <pc:sldLayoutMk cId="1570669264" sldId="2147483780"/>
          </pc:sldLayoutMkLst>
        </pc:sldLayoutChg>
        <pc:sldLayoutChg chg="add del mod replId">
          <pc:chgData name="Earnest-Reitmann, Amanda J." userId="659ba807-6b40-454a-9ee0-489939db273a" providerId="ADAL" clId="{0D87D27D-A4D0-1D40-BA28-EC6731471769}" dt="2024-04-03T19:37:03.851" v="885" actId="2890"/>
          <pc:sldLayoutMkLst>
            <pc:docMk/>
            <pc:sldMasterMk cId="2863681848" sldId="2147483776"/>
            <pc:sldLayoutMk cId="3766641034" sldId="2147483781"/>
          </pc:sldLayoutMkLst>
        </pc:sldLayoutChg>
        <pc:sldLayoutChg chg="add del mod replId">
          <pc:chgData name="Earnest-Reitmann, Amanda J." userId="659ba807-6b40-454a-9ee0-489939db273a" providerId="ADAL" clId="{0D87D27D-A4D0-1D40-BA28-EC6731471769}" dt="2024-04-03T19:37:03.851" v="885" actId="2890"/>
          <pc:sldLayoutMkLst>
            <pc:docMk/>
            <pc:sldMasterMk cId="2863681848" sldId="2147483776"/>
            <pc:sldLayoutMk cId="2229179298" sldId="2147483782"/>
          </pc:sldLayoutMkLst>
        </pc:sldLayoutChg>
        <pc:sldLayoutChg chg="add del mod replId">
          <pc:chgData name="Earnest-Reitmann, Amanda J." userId="659ba807-6b40-454a-9ee0-489939db273a" providerId="ADAL" clId="{0D87D27D-A4D0-1D40-BA28-EC6731471769}" dt="2024-04-03T19:37:03.851" v="885" actId="2890"/>
          <pc:sldLayoutMkLst>
            <pc:docMk/>
            <pc:sldMasterMk cId="2863681848" sldId="2147483776"/>
            <pc:sldLayoutMk cId="3004027126" sldId="2147483783"/>
          </pc:sldLayoutMkLst>
        </pc:sldLayoutChg>
        <pc:sldLayoutChg chg="add del mod replId">
          <pc:chgData name="Earnest-Reitmann, Amanda J." userId="659ba807-6b40-454a-9ee0-489939db273a" providerId="ADAL" clId="{0D87D27D-A4D0-1D40-BA28-EC6731471769}" dt="2024-04-03T19:37:03.851" v="885" actId="2890"/>
          <pc:sldLayoutMkLst>
            <pc:docMk/>
            <pc:sldMasterMk cId="2863681848" sldId="2147483776"/>
            <pc:sldLayoutMk cId="3024348490" sldId="2147483784"/>
          </pc:sldLayoutMkLst>
        </pc:sldLayoutChg>
        <pc:sldLayoutChg chg="add del mod replId">
          <pc:chgData name="Earnest-Reitmann, Amanda J." userId="659ba807-6b40-454a-9ee0-489939db273a" providerId="ADAL" clId="{0D87D27D-A4D0-1D40-BA28-EC6731471769}" dt="2024-04-03T19:37:03.851" v="885" actId="2890"/>
          <pc:sldLayoutMkLst>
            <pc:docMk/>
            <pc:sldMasterMk cId="2863681848" sldId="2147483776"/>
            <pc:sldLayoutMk cId="490124133" sldId="2147483785"/>
          </pc:sldLayoutMkLst>
        </pc:sldLayoutChg>
        <pc:sldLayoutChg chg="add del mod replId">
          <pc:chgData name="Earnest-Reitmann, Amanda J." userId="659ba807-6b40-454a-9ee0-489939db273a" providerId="ADAL" clId="{0D87D27D-A4D0-1D40-BA28-EC6731471769}" dt="2024-04-03T19:37:03.851" v="885" actId="2890"/>
          <pc:sldLayoutMkLst>
            <pc:docMk/>
            <pc:sldMasterMk cId="2863681848" sldId="2147483776"/>
            <pc:sldLayoutMk cId="1382818093" sldId="2147483786"/>
          </pc:sldLayoutMkLst>
        </pc:sldLayoutChg>
        <pc:sldLayoutChg chg="add del mod replId">
          <pc:chgData name="Earnest-Reitmann, Amanda J." userId="659ba807-6b40-454a-9ee0-489939db273a" providerId="ADAL" clId="{0D87D27D-A4D0-1D40-BA28-EC6731471769}" dt="2024-04-03T19:37:03.851" v="885" actId="2890"/>
          <pc:sldLayoutMkLst>
            <pc:docMk/>
            <pc:sldMasterMk cId="2863681848" sldId="2147483776"/>
            <pc:sldLayoutMk cId="4217540058" sldId="2147483787"/>
          </pc:sldLayoutMkLst>
        </pc:sldLayoutChg>
      </pc:sldMasterChg>
      <pc:sldMasterChg chg="addSp delSp modSp mod ord">
        <pc:chgData name="Earnest-Reitmann, Amanda J." userId="659ba807-6b40-454a-9ee0-489939db273a" providerId="ADAL" clId="{0D87D27D-A4D0-1D40-BA28-EC6731471769}" dt="2024-05-08T13:59:40.614" v="1674" actId="6014"/>
        <pc:sldMasterMkLst>
          <pc:docMk/>
          <pc:sldMasterMk cId="3426706178" sldId="2147483780"/>
        </pc:sldMasterMkLst>
        <pc:spChg chg="del">
          <ac:chgData name="Earnest-Reitmann, Amanda J." userId="659ba807-6b40-454a-9ee0-489939db273a" providerId="ADAL" clId="{0D87D27D-A4D0-1D40-BA28-EC6731471769}" dt="2024-04-18T18:50:30.703" v="1097" actId="478"/>
          <ac:spMkLst>
            <pc:docMk/>
            <pc:sldMasterMk cId="3426706178" sldId="2147483780"/>
            <ac:spMk id="2" creationId="{00000000-0000-0000-0000-000000000000}"/>
          </ac:spMkLst>
        </pc:spChg>
        <pc:spChg chg="add del mod">
          <ac:chgData name="Earnest-Reitmann, Amanda J." userId="659ba807-6b40-454a-9ee0-489939db273a" providerId="ADAL" clId="{0D87D27D-A4D0-1D40-BA28-EC6731471769}" dt="2024-04-18T18:50:29.558" v="1096" actId="478"/>
          <ac:spMkLst>
            <pc:docMk/>
            <pc:sldMasterMk cId="3426706178" sldId="2147483780"/>
            <ac:spMk id="3" creationId="{00000000-0000-0000-0000-000000000000}"/>
          </ac:spMkLst>
        </pc:spChg>
        <pc:spChg chg="add del mod">
          <ac:chgData name="Earnest-Reitmann, Amanda J." userId="659ba807-6b40-454a-9ee0-489939db273a" providerId="ADAL" clId="{0D87D27D-A4D0-1D40-BA28-EC6731471769}" dt="2024-04-18T18:50:24.382" v="1095" actId="478"/>
          <ac:spMkLst>
            <pc:docMk/>
            <pc:sldMasterMk cId="3426706178" sldId="2147483780"/>
            <ac:spMk id="8" creationId="{F619B216-ECAA-79D0-5B1C-A2C03CD6C735}"/>
          </ac:spMkLst>
        </pc:spChg>
        <pc:spChg chg="del">
          <ac:chgData name="Earnest-Reitmann, Amanda J." userId="659ba807-6b40-454a-9ee0-489939db273a" providerId="ADAL" clId="{0D87D27D-A4D0-1D40-BA28-EC6731471769}" dt="2024-04-18T18:51:56.129" v="1105" actId="478"/>
          <ac:spMkLst>
            <pc:docMk/>
            <pc:sldMasterMk cId="3426706178" sldId="2147483780"/>
            <ac:spMk id="9" creationId="{CC1B4BF9-E071-A38F-EEB5-CF5221CE0951}"/>
          </ac:spMkLst>
        </pc:spChg>
        <pc:spChg chg="add mod">
          <ac:chgData name="Earnest-Reitmann, Amanda J." userId="659ba807-6b40-454a-9ee0-489939db273a" providerId="ADAL" clId="{0D87D27D-A4D0-1D40-BA28-EC6731471769}" dt="2024-04-18T19:09:46.458" v="1150" actId="207"/>
          <ac:spMkLst>
            <pc:docMk/>
            <pc:sldMasterMk cId="3426706178" sldId="2147483780"/>
            <ac:spMk id="10" creationId="{4E2AA210-0BC0-6404-DBB7-E90E6F52A12C}"/>
          </ac:spMkLst>
        </pc:spChg>
        <pc:spChg chg="add del mod">
          <ac:chgData name="Earnest-Reitmann, Amanda J." userId="659ba807-6b40-454a-9ee0-489939db273a" providerId="ADAL" clId="{0D87D27D-A4D0-1D40-BA28-EC6731471769}" dt="2024-04-18T18:50:44.263" v="1100" actId="478"/>
          <ac:spMkLst>
            <pc:docMk/>
            <pc:sldMasterMk cId="3426706178" sldId="2147483780"/>
            <ac:spMk id="11" creationId="{4A56D200-4F21-91D1-9EB1-2242E9FD65F5}"/>
          </ac:spMkLst>
        </pc:spChg>
        <pc:spChg chg="add del mod">
          <ac:chgData name="Earnest-Reitmann, Amanda J." userId="659ba807-6b40-454a-9ee0-489939db273a" providerId="ADAL" clId="{0D87D27D-A4D0-1D40-BA28-EC6731471769}" dt="2024-04-18T18:51:54.716" v="1104" actId="21"/>
          <ac:spMkLst>
            <pc:docMk/>
            <pc:sldMasterMk cId="3426706178" sldId="2147483780"/>
            <ac:spMk id="12" creationId="{43E53413-B808-CAC7-6524-5038CC0EE811}"/>
          </ac:spMkLst>
        </pc:spChg>
        <pc:spChg chg="add mod">
          <ac:chgData name="Earnest-Reitmann, Amanda J." userId="659ba807-6b40-454a-9ee0-489939db273a" providerId="ADAL" clId="{0D87D27D-A4D0-1D40-BA28-EC6731471769}" dt="2024-04-18T18:51:56.612" v="1106"/>
          <ac:spMkLst>
            <pc:docMk/>
            <pc:sldMasterMk cId="3426706178" sldId="2147483780"/>
            <ac:spMk id="13" creationId="{9D7AD1FB-13D4-DB47-F3DE-6227255E543C}"/>
          </ac:spMkLst>
        </pc:spChg>
      </pc:sldMasterChg>
      <pc:sldMasterChg chg="addSp delSp modSp mod">
        <pc:chgData name="Earnest-Reitmann, Amanda J." userId="659ba807-6b40-454a-9ee0-489939db273a" providerId="ADAL" clId="{0D87D27D-A4D0-1D40-BA28-EC6731471769}" dt="2024-04-18T19:20:20.335" v="1228" actId="6014"/>
        <pc:sldMasterMkLst>
          <pc:docMk/>
          <pc:sldMasterMk cId="281469662" sldId="2147483786"/>
        </pc:sldMasterMkLst>
        <pc:spChg chg="add mod">
          <ac:chgData name="Earnest-Reitmann, Amanda J." userId="659ba807-6b40-454a-9ee0-489939db273a" providerId="ADAL" clId="{0D87D27D-A4D0-1D40-BA28-EC6731471769}" dt="2024-04-18T19:10:25.296" v="1154" actId="167"/>
          <ac:spMkLst>
            <pc:docMk/>
            <pc:sldMasterMk cId="281469662" sldId="2147483786"/>
            <ac:spMk id="2" creationId="{7BD17F60-2D01-09CB-FDB1-8BA87ABD41F5}"/>
          </ac:spMkLst>
        </pc:spChg>
        <pc:spChg chg="del">
          <ac:chgData name="Earnest-Reitmann, Amanda J." userId="659ba807-6b40-454a-9ee0-489939db273a" providerId="ADAL" clId="{0D87D27D-A4D0-1D40-BA28-EC6731471769}" dt="2024-04-18T19:10:17.151" v="1151" actId="478"/>
          <ac:spMkLst>
            <pc:docMk/>
            <pc:sldMasterMk cId="281469662" sldId="2147483786"/>
            <ac:spMk id="11" creationId="{200181CE-3949-3B7E-6929-0E7BE2225680}"/>
          </ac:spMkLst>
        </pc:spChg>
      </pc:sldMasterChg>
      <pc:sldMasterChg chg="addSp delSp modSp mod modSldLayout">
        <pc:chgData name="Earnest-Reitmann, Amanda J." userId="659ba807-6b40-454a-9ee0-489939db273a" providerId="ADAL" clId="{0D87D27D-A4D0-1D40-BA28-EC6731471769}" dt="2024-05-07T18:08:56.930" v="1628" actId="6014"/>
        <pc:sldMasterMkLst>
          <pc:docMk/>
          <pc:sldMasterMk cId="3490592250" sldId="2147483788"/>
        </pc:sldMasterMkLst>
        <pc:spChg chg="add del mod">
          <ac:chgData name="Earnest-Reitmann, Amanda J." userId="659ba807-6b40-454a-9ee0-489939db273a" providerId="ADAL" clId="{0D87D27D-A4D0-1D40-BA28-EC6731471769}" dt="2024-04-18T19:25:55.462" v="1300" actId="478"/>
          <ac:spMkLst>
            <pc:docMk/>
            <pc:sldMasterMk cId="3490592250" sldId="2147483788"/>
            <ac:spMk id="2" creationId="{0298CB29-AA5D-ADEB-9A74-8D4DBEAA1AA9}"/>
          </ac:spMkLst>
        </pc:spChg>
        <pc:spChg chg="add mod">
          <ac:chgData name="Earnest-Reitmann, Amanda J." userId="659ba807-6b40-454a-9ee0-489939db273a" providerId="ADAL" clId="{0D87D27D-A4D0-1D40-BA28-EC6731471769}" dt="2024-04-18T19:26:03.696" v="1302" actId="167"/>
          <ac:spMkLst>
            <pc:docMk/>
            <pc:sldMasterMk cId="3490592250" sldId="2147483788"/>
            <ac:spMk id="6" creationId="{E6574FBF-4570-139C-FBAF-B85FE7DDD199}"/>
          </ac:spMkLst>
        </pc:spChg>
        <pc:picChg chg="add del mod">
          <ac:chgData name="Earnest-Reitmann, Amanda J." userId="659ba807-6b40-454a-9ee0-489939db273a" providerId="ADAL" clId="{0D87D27D-A4D0-1D40-BA28-EC6731471769}" dt="2024-04-18T19:23:09.167" v="1258" actId="478"/>
          <ac:picMkLst>
            <pc:docMk/>
            <pc:sldMasterMk cId="3490592250" sldId="2147483788"/>
            <ac:picMk id="3" creationId="{E8A1C4C2-CC0F-3349-6C93-2ECB28476273}"/>
          </ac:picMkLst>
        </pc:picChg>
        <pc:picChg chg="mod">
          <ac:chgData name="Earnest-Reitmann, Amanda J." userId="659ba807-6b40-454a-9ee0-489939db273a" providerId="ADAL" clId="{0D87D27D-A4D0-1D40-BA28-EC6731471769}" dt="2024-04-18T19:23:07.752" v="1257" actId="1076"/>
          <ac:picMkLst>
            <pc:docMk/>
            <pc:sldMasterMk cId="3490592250" sldId="2147483788"/>
            <ac:picMk id="4" creationId="{2CDDB50E-31C1-6DA0-E993-848F162DDD09}"/>
          </ac:picMkLst>
        </pc:picChg>
        <pc:picChg chg="add mod">
          <ac:chgData name="Earnest-Reitmann, Amanda J." userId="659ba807-6b40-454a-9ee0-489939db273a" providerId="ADAL" clId="{0D87D27D-A4D0-1D40-BA28-EC6731471769}" dt="2024-04-18T19:23:04.673" v="1256" actId="571"/>
          <ac:picMkLst>
            <pc:docMk/>
            <pc:sldMasterMk cId="3490592250" sldId="2147483788"/>
            <ac:picMk id="5" creationId="{4D0266D9-71FF-B477-2A7B-943352600409}"/>
          </ac:picMkLst>
        </pc:picChg>
        <pc:picChg chg="del">
          <ac:chgData name="Earnest-Reitmann, Amanda J." userId="659ba807-6b40-454a-9ee0-489939db273a" providerId="ADAL" clId="{0D87D27D-A4D0-1D40-BA28-EC6731471769}" dt="2024-04-18T19:22:53.985" v="1253" actId="478"/>
          <ac:picMkLst>
            <pc:docMk/>
            <pc:sldMasterMk cId="3490592250" sldId="2147483788"/>
            <ac:picMk id="9" creationId="{8B36530E-C695-2C44-9F92-259B01868F5D}"/>
          </ac:picMkLst>
        </pc:picChg>
        <pc:sldLayoutChg chg="addSp delSp modSp mod">
          <pc:chgData name="Earnest-Reitmann, Amanda J." userId="659ba807-6b40-454a-9ee0-489939db273a" providerId="ADAL" clId="{0D87D27D-A4D0-1D40-BA28-EC6731471769}" dt="2024-04-18T19:28:29.343" v="1331" actId="478"/>
          <pc:sldLayoutMkLst>
            <pc:docMk/>
            <pc:sldMasterMk cId="3490592250" sldId="2147483788"/>
            <pc:sldLayoutMk cId="1516496681" sldId="2147483789"/>
          </pc:sldLayoutMkLst>
          <pc:spChg chg="mod">
            <ac:chgData name="Earnest-Reitmann, Amanda J." userId="659ba807-6b40-454a-9ee0-489939db273a" providerId="ADAL" clId="{0D87D27D-A4D0-1D40-BA28-EC6731471769}" dt="2024-04-18T19:28:04.083" v="1325" actId="207"/>
            <ac:spMkLst>
              <pc:docMk/>
              <pc:sldMasterMk cId="3490592250" sldId="2147483788"/>
              <pc:sldLayoutMk cId="1516496681" sldId="2147483789"/>
              <ac:spMk id="2" creationId="{00000000-0000-0000-0000-000000000000}"/>
            </ac:spMkLst>
          </pc:spChg>
          <pc:spChg chg="mod">
            <ac:chgData name="Earnest-Reitmann, Amanda J." userId="659ba807-6b40-454a-9ee0-489939db273a" providerId="ADAL" clId="{0D87D27D-A4D0-1D40-BA28-EC6731471769}" dt="2024-04-18T19:27:41.334" v="1318" actId="207"/>
            <ac:spMkLst>
              <pc:docMk/>
              <pc:sldMasterMk cId="3490592250" sldId="2147483788"/>
              <pc:sldLayoutMk cId="1516496681" sldId="2147483789"/>
              <ac:spMk id="3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8:26.400" v="1329" actId="478"/>
            <ac:spMkLst>
              <pc:docMk/>
              <pc:sldMasterMk cId="3490592250" sldId="2147483788"/>
              <pc:sldLayoutMk cId="1516496681" sldId="2147483789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8:27.592" v="1330" actId="478"/>
            <ac:spMkLst>
              <pc:docMk/>
              <pc:sldMasterMk cId="3490592250" sldId="2147483788"/>
              <pc:sldLayoutMk cId="1516496681" sldId="2147483789"/>
              <ac:spMk id="5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8:29.343" v="1331" actId="478"/>
            <ac:spMkLst>
              <pc:docMk/>
              <pc:sldMasterMk cId="3490592250" sldId="2147483788"/>
              <pc:sldLayoutMk cId="1516496681" sldId="2147483789"/>
              <ac:spMk id="6" creationId="{00000000-0000-0000-0000-000000000000}"/>
            </ac:spMkLst>
          </pc:spChg>
          <pc:spChg chg="add del mod">
            <ac:chgData name="Earnest-Reitmann, Amanda J." userId="659ba807-6b40-454a-9ee0-489939db273a" providerId="ADAL" clId="{0D87D27D-A4D0-1D40-BA28-EC6731471769}" dt="2024-04-18T19:27:45.320" v="1320"/>
            <ac:spMkLst>
              <pc:docMk/>
              <pc:sldMasterMk cId="3490592250" sldId="2147483788"/>
              <pc:sldLayoutMk cId="1516496681" sldId="2147483789"/>
              <ac:spMk id="7" creationId="{2533871B-81D0-F189-0B85-50DB584B92A3}"/>
            </ac:spMkLst>
          </pc:spChg>
        </pc:sldLayoutChg>
        <pc:sldLayoutChg chg="delSp mod">
          <pc:chgData name="Earnest-Reitmann, Amanda J." userId="659ba807-6b40-454a-9ee0-489939db273a" providerId="ADAL" clId="{0D87D27D-A4D0-1D40-BA28-EC6731471769}" dt="2024-04-18T19:28:34.743" v="1334" actId="478"/>
          <pc:sldLayoutMkLst>
            <pc:docMk/>
            <pc:sldMasterMk cId="3490592250" sldId="2147483788"/>
            <pc:sldLayoutMk cId="2270074291" sldId="2147483790"/>
          </pc:sldLayoutMkLst>
          <pc:spChg chg="del">
            <ac:chgData name="Earnest-Reitmann, Amanda J." userId="659ba807-6b40-454a-9ee0-489939db273a" providerId="ADAL" clId="{0D87D27D-A4D0-1D40-BA28-EC6731471769}" dt="2024-04-18T19:28:32.662" v="1332" actId="478"/>
            <ac:spMkLst>
              <pc:docMk/>
              <pc:sldMasterMk cId="3490592250" sldId="2147483788"/>
              <pc:sldLayoutMk cId="2270074291" sldId="2147483790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8:33.529" v="1333" actId="478"/>
            <ac:spMkLst>
              <pc:docMk/>
              <pc:sldMasterMk cId="3490592250" sldId="2147483788"/>
              <pc:sldLayoutMk cId="2270074291" sldId="2147483790"/>
              <ac:spMk id="5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8:34.743" v="1334" actId="478"/>
            <ac:spMkLst>
              <pc:docMk/>
              <pc:sldMasterMk cId="3490592250" sldId="2147483788"/>
              <pc:sldLayoutMk cId="2270074291" sldId="2147483790"/>
              <ac:spMk id="6" creationId="{00000000-0000-0000-0000-000000000000}"/>
            </ac:spMkLst>
          </pc:spChg>
        </pc:sldLayoutChg>
        <pc:sldLayoutChg chg="delSp modSp mod">
          <pc:chgData name="Earnest-Reitmann, Amanda J." userId="659ba807-6b40-454a-9ee0-489939db273a" providerId="ADAL" clId="{0D87D27D-A4D0-1D40-BA28-EC6731471769}" dt="2024-04-18T19:28:40.412" v="1337" actId="478"/>
          <pc:sldLayoutMkLst>
            <pc:docMk/>
            <pc:sldMasterMk cId="3490592250" sldId="2147483788"/>
            <pc:sldLayoutMk cId="2098036469" sldId="2147483791"/>
          </pc:sldLayoutMkLst>
          <pc:spChg chg="del">
            <ac:chgData name="Earnest-Reitmann, Amanda J." userId="659ba807-6b40-454a-9ee0-489939db273a" providerId="ADAL" clId="{0D87D27D-A4D0-1D40-BA28-EC6731471769}" dt="2024-04-18T19:28:37.572" v="1335" actId="478"/>
            <ac:spMkLst>
              <pc:docMk/>
              <pc:sldMasterMk cId="3490592250" sldId="2147483788"/>
              <pc:sldLayoutMk cId="2098036469" sldId="2147483791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8:39.239" v="1336" actId="478"/>
            <ac:spMkLst>
              <pc:docMk/>
              <pc:sldMasterMk cId="3490592250" sldId="2147483788"/>
              <pc:sldLayoutMk cId="2098036469" sldId="2147483791"/>
              <ac:spMk id="5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8:40.412" v="1337" actId="478"/>
            <ac:spMkLst>
              <pc:docMk/>
              <pc:sldMasterMk cId="3490592250" sldId="2147483788"/>
              <pc:sldLayoutMk cId="2098036469" sldId="2147483791"/>
              <ac:spMk id="6" creationId="{00000000-0000-0000-0000-000000000000}"/>
            </ac:spMkLst>
          </pc:spChg>
          <pc:spChg chg="mod">
            <ac:chgData name="Earnest-Reitmann, Amanda J." userId="659ba807-6b40-454a-9ee0-489939db273a" providerId="ADAL" clId="{0D87D27D-A4D0-1D40-BA28-EC6731471769}" dt="2024-04-18T19:28:09.513" v="1326" actId="207"/>
            <ac:spMkLst>
              <pc:docMk/>
              <pc:sldMasterMk cId="3490592250" sldId="2147483788"/>
              <pc:sldLayoutMk cId="2098036469" sldId="2147483791"/>
              <ac:spMk id="7" creationId="{00000000-0000-0000-0000-000000000000}"/>
            </ac:spMkLst>
          </pc:spChg>
          <pc:spChg chg="mod">
            <ac:chgData name="Earnest-Reitmann, Amanda J." userId="659ba807-6b40-454a-9ee0-489939db273a" providerId="ADAL" clId="{0D87D27D-A4D0-1D40-BA28-EC6731471769}" dt="2024-04-18T19:27:55.447" v="1324" actId="20577"/>
            <ac:spMkLst>
              <pc:docMk/>
              <pc:sldMasterMk cId="3490592250" sldId="2147483788"/>
              <pc:sldLayoutMk cId="2098036469" sldId="2147483791"/>
              <ac:spMk id="8" creationId="{00000000-0000-0000-0000-000000000000}"/>
            </ac:spMkLst>
          </pc:spChg>
        </pc:sldLayoutChg>
        <pc:sldLayoutChg chg="delSp mod">
          <pc:chgData name="Earnest-Reitmann, Amanda J." userId="659ba807-6b40-454a-9ee0-489939db273a" providerId="ADAL" clId="{0D87D27D-A4D0-1D40-BA28-EC6731471769}" dt="2024-04-18T19:28:45.385" v="1340" actId="478"/>
          <pc:sldLayoutMkLst>
            <pc:docMk/>
            <pc:sldMasterMk cId="3490592250" sldId="2147483788"/>
            <pc:sldLayoutMk cId="3540585093" sldId="2147483792"/>
          </pc:sldLayoutMkLst>
          <pc:spChg chg="del">
            <ac:chgData name="Earnest-Reitmann, Amanda J." userId="659ba807-6b40-454a-9ee0-489939db273a" providerId="ADAL" clId="{0D87D27D-A4D0-1D40-BA28-EC6731471769}" dt="2024-04-18T19:28:43.851" v="1338" actId="478"/>
            <ac:spMkLst>
              <pc:docMk/>
              <pc:sldMasterMk cId="3490592250" sldId="2147483788"/>
              <pc:sldLayoutMk cId="3540585093" sldId="2147483792"/>
              <ac:spMk id="5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8:44.359" v="1339" actId="478"/>
            <ac:spMkLst>
              <pc:docMk/>
              <pc:sldMasterMk cId="3490592250" sldId="2147483788"/>
              <pc:sldLayoutMk cId="3540585093" sldId="2147483792"/>
              <ac:spMk id="6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8:45.385" v="1340" actId="478"/>
            <ac:spMkLst>
              <pc:docMk/>
              <pc:sldMasterMk cId="3490592250" sldId="2147483788"/>
              <pc:sldLayoutMk cId="3540585093" sldId="2147483792"/>
              <ac:spMk id="7" creationId="{00000000-0000-0000-0000-000000000000}"/>
            </ac:spMkLst>
          </pc:spChg>
        </pc:sldLayoutChg>
        <pc:sldLayoutChg chg="delSp mod">
          <pc:chgData name="Earnest-Reitmann, Amanda J." userId="659ba807-6b40-454a-9ee0-489939db273a" providerId="ADAL" clId="{0D87D27D-A4D0-1D40-BA28-EC6731471769}" dt="2024-04-18T19:28:50.917" v="1343" actId="478"/>
          <pc:sldLayoutMkLst>
            <pc:docMk/>
            <pc:sldMasterMk cId="3490592250" sldId="2147483788"/>
            <pc:sldLayoutMk cId="140018079" sldId="2147483793"/>
          </pc:sldLayoutMkLst>
          <pc:spChg chg="del">
            <ac:chgData name="Earnest-Reitmann, Amanda J." userId="659ba807-6b40-454a-9ee0-489939db273a" providerId="ADAL" clId="{0D87D27D-A4D0-1D40-BA28-EC6731471769}" dt="2024-04-18T19:28:47.792" v="1341" actId="478"/>
            <ac:spMkLst>
              <pc:docMk/>
              <pc:sldMasterMk cId="3490592250" sldId="2147483788"/>
              <pc:sldLayoutMk cId="140018079" sldId="2147483793"/>
              <ac:spMk id="7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8:49.559" v="1342" actId="478"/>
            <ac:spMkLst>
              <pc:docMk/>
              <pc:sldMasterMk cId="3490592250" sldId="2147483788"/>
              <pc:sldLayoutMk cId="140018079" sldId="2147483793"/>
              <ac:spMk id="8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8:50.917" v="1343" actId="478"/>
            <ac:spMkLst>
              <pc:docMk/>
              <pc:sldMasterMk cId="3490592250" sldId="2147483788"/>
              <pc:sldLayoutMk cId="140018079" sldId="2147483793"/>
              <ac:spMk id="9" creationId="{00000000-0000-0000-0000-000000000000}"/>
            </ac:spMkLst>
          </pc:spChg>
        </pc:sldLayoutChg>
        <pc:sldLayoutChg chg="delSp mod">
          <pc:chgData name="Earnest-Reitmann, Amanda J." userId="659ba807-6b40-454a-9ee0-489939db273a" providerId="ADAL" clId="{0D87D27D-A4D0-1D40-BA28-EC6731471769}" dt="2024-04-18T19:28:55.704" v="1346" actId="478"/>
          <pc:sldLayoutMkLst>
            <pc:docMk/>
            <pc:sldMasterMk cId="3490592250" sldId="2147483788"/>
            <pc:sldLayoutMk cId="493899591" sldId="2147483794"/>
          </pc:sldLayoutMkLst>
          <pc:spChg chg="del">
            <ac:chgData name="Earnest-Reitmann, Amanda J." userId="659ba807-6b40-454a-9ee0-489939db273a" providerId="ADAL" clId="{0D87D27D-A4D0-1D40-BA28-EC6731471769}" dt="2024-04-18T19:28:53.294" v="1344" actId="478"/>
            <ac:spMkLst>
              <pc:docMk/>
              <pc:sldMasterMk cId="3490592250" sldId="2147483788"/>
              <pc:sldLayoutMk cId="493899591" sldId="2147483794"/>
              <ac:spMk id="3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8:54.182" v="1345" actId="478"/>
            <ac:spMkLst>
              <pc:docMk/>
              <pc:sldMasterMk cId="3490592250" sldId="2147483788"/>
              <pc:sldLayoutMk cId="493899591" sldId="2147483794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8:55.704" v="1346" actId="478"/>
            <ac:spMkLst>
              <pc:docMk/>
              <pc:sldMasterMk cId="3490592250" sldId="2147483788"/>
              <pc:sldLayoutMk cId="493899591" sldId="2147483794"/>
              <ac:spMk id="5" creationId="{00000000-0000-0000-0000-000000000000}"/>
            </ac:spMkLst>
          </pc:spChg>
        </pc:sldLayoutChg>
        <pc:sldLayoutChg chg="delSp mod">
          <pc:chgData name="Earnest-Reitmann, Amanda J." userId="659ba807-6b40-454a-9ee0-489939db273a" providerId="ADAL" clId="{0D87D27D-A4D0-1D40-BA28-EC6731471769}" dt="2024-04-18T19:29:05.280" v="1349" actId="478"/>
          <pc:sldLayoutMkLst>
            <pc:docMk/>
            <pc:sldMasterMk cId="3490592250" sldId="2147483788"/>
            <pc:sldLayoutMk cId="835843242" sldId="2147483796"/>
          </pc:sldLayoutMkLst>
          <pc:spChg chg="del">
            <ac:chgData name="Earnest-Reitmann, Amanda J." userId="659ba807-6b40-454a-9ee0-489939db273a" providerId="ADAL" clId="{0D87D27D-A4D0-1D40-BA28-EC6731471769}" dt="2024-04-18T19:29:03.211" v="1347" actId="478"/>
            <ac:spMkLst>
              <pc:docMk/>
              <pc:sldMasterMk cId="3490592250" sldId="2147483788"/>
              <pc:sldLayoutMk cId="835843242" sldId="2147483796"/>
              <ac:spMk id="5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9:03.798" v="1348" actId="478"/>
            <ac:spMkLst>
              <pc:docMk/>
              <pc:sldMasterMk cId="3490592250" sldId="2147483788"/>
              <pc:sldLayoutMk cId="835843242" sldId="2147483796"/>
              <ac:spMk id="6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9:05.280" v="1349" actId="478"/>
            <ac:spMkLst>
              <pc:docMk/>
              <pc:sldMasterMk cId="3490592250" sldId="2147483788"/>
              <pc:sldLayoutMk cId="835843242" sldId="2147483796"/>
              <ac:spMk id="7" creationId="{00000000-0000-0000-0000-000000000000}"/>
            </ac:spMkLst>
          </pc:spChg>
        </pc:sldLayoutChg>
        <pc:sldLayoutChg chg="delSp mod">
          <pc:chgData name="Earnest-Reitmann, Amanda J." userId="659ba807-6b40-454a-9ee0-489939db273a" providerId="ADAL" clId="{0D87D27D-A4D0-1D40-BA28-EC6731471769}" dt="2024-04-18T19:29:09.736" v="1352" actId="478"/>
          <pc:sldLayoutMkLst>
            <pc:docMk/>
            <pc:sldMasterMk cId="3490592250" sldId="2147483788"/>
            <pc:sldLayoutMk cId="2518403895" sldId="2147483797"/>
          </pc:sldLayoutMkLst>
          <pc:spChg chg="del">
            <ac:chgData name="Earnest-Reitmann, Amanda J." userId="659ba807-6b40-454a-9ee0-489939db273a" providerId="ADAL" clId="{0D87D27D-A4D0-1D40-BA28-EC6731471769}" dt="2024-04-18T19:29:07.485" v="1350" actId="478"/>
            <ac:spMkLst>
              <pc:docMk/>
              <pc:sldMasterMk cId="3490592250" sldId="2147483788"/>
              <pc:sldLayoutMk cId="2518403895" sldId="2147483797"/>
              <ac:spMk id="5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9:08.522" v="1351" actId="478"/>
            <ac:spMkLst>
              <pc:docMk/>
              <pc:sldMasterMk cId="3490592250" sldId="2147483788"/>
              <pc:sldLayoutMk cId="2518403895" sldId="2147483797"/>
              <ac:spMk id="6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9:09.736" v="1352" actId="478"/>
            <ac:spMkLst>
              <pc:docMk/>
              <pc:sldMasterMk cId="3490592250" sldId="2147483788"/>
              <pc:sldLayoutMk cId="2518403895" sldId="2147483797"/>
              <ac:spMk id="7" creationId="{00000000-0000-0000-0000-000000000000}"/>
            </ac:spMkLst>
          </pc:spChg>
        </pc:sldLayoutChg>
        <pc:sldLayoutChg chg="delSp mod">
          <pc:chgData name="Earnest-Reitmann, Amanda J." userId="659ba807-6b40-454a-9ee0-489939db273a" providerId="ADAL" clId="{0D87D27D-A4D0-1D40-BA28-EC6731471769}" dt="2024-04-18T19:29:14.489" v="1355" actId="478"/>
          <pc:sldLayoutMkLst>
            <pc:docMk/>
            <pc:sldMasterMk cId="3490592250" sldId="2147483788"/>
            <pc:sldLayoutMk cId="589005796" sldId="2147483798"/>
          </pc:sldLayoutMkLst>
          <pc:spChg chg="del">
            <ac:chgData name="Earnest-Reitmann, Amanda J." userId="659ba807-6b40-454a-9ee0-489939db273a" providerId="ADAL" clId="{0D87D27D-A4D0-1D40-BA28-EC6731471769}" dt="2024-04-18T19:29:12.386" v="1353" actId="478"/>
            <ac:spMkLst>
              <pc:docMk/>
              <pc:sldMasterMk cId="3490592250" sldId="2147483788"/>
              <pc:sldLayoutMk cId="589005796" sldId="2147483798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9:13.395" v="1354" actId="478"/>
            <ac:spMkLst>
              <pc:docMk/>
              <pc:sldMasterMk cId="3490592250" sldId="2147483788"/>
              <pc:sldLayoutMk cId="589005796" sldId="2147483798"/>
              <ac:spMk id="5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9:14.489" v="1355" actId="478"/>
            <ac:spMkLst>
              <pc:docMk/>
              <pc:sldMasterMk cId="3490592250" sldId="2147483788"/>
              <pc:sldLayoutMk cId="589005796" sldId="2147483798"/>
              <ac:spMk id="6" creationId="{00000000-0000-0000-0000-000000000000}"/>
            </ac:spMkLst>
          </pc:spChg>
        </pc:sldLayoutChg>
        <pc:sldLayoutChg chg="delSp mod">
          <pc:chgData name="Earnest-Reitmann, Amanda J." userId="659ba807-6b40-454a-9ee0-489939db273a" providerId="ADAL" clId="{0D87D27D-A4D0-1D40-BA28-EC6731471769}" dt="2024-04-18T19:29:20.497" v="1358" actId="478"/>
          <pc:sldLayoutMkLst>
            <pc:docMk/>
            <pc:sldMasterMk cId="3490592250" sldId="2147483788"/>
            <pc:sldLayoutMk cId="2966481389" sldId="2147483799"/>
          </pc:sldLayoutMkLst>
          <pc:spChg chg="del">
            <ac:chgData name="Earnest-Reitmann, Amanda J." userId="659ba807-6b40-454a-9ee0-489939db273a" providerId="ADAL" clId="{0D87D27D-A4D0-1D40-BA28-EC6731471769}" dt="2024-04-18T19:29:18.481" v="1356" actId="478"/>
            <ac:spMkLst>
              <pc:docMk/>
              <pc:sldMasterMk cId="3490592250" sldId="2147483788"/>
              <pc:sldLayoutMk cId="2966481389" sldId="2147483799"/>
              <ac:spMk id="4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9:19.313" v="1357" actId="478"/>
            <ac:spMkLst>
              <pc:docMk/>
              <pc:sldMasterMk cId="3490592250" sldId="2147483788"/>
              <pc:sldLayoutMk cId="2966481389" sldId="2147483799"/>
              <ac:spMk id="5" creationId="{00000000-0000-0000-0000-000000000000}"/>
            </ac:spMkLst>
          </pc:spChg>
          <pc:spChg chg="del">
            <ac:chgData name="Earnest-Reitmann, Amanda J." userId="659ba807-6b40-454a-9ee0-489939db273a" providerId="ADAL" clId="{0D87D27D-A4D0-1D40-BA28-EC6731471769}" dt="2024-04-18T19:29:20.497" v="1358" actId="478"/>
            <ac:spMkLst>
              <pc:docMk/>
              <pc:sldMasterMk cId="3490592250" sldId="2147483788"/>
              <pc:sldLayoutMk cId="2966481389" sldId="2147483799"/>
              <ac:spMk id="6" creationId="{00000000-0000-0000-0000-000000000000}"/>
            </ac:spMkLst>
          </pc:spChg>
        </pc:sldLayoutChg>
      </pc:sldMasterChg>
      <pc:sldMasterChg chg="addSp delSp modSp mod ord modSldLayout">
        <pc:chgData name="Earnest-Reitmann, Amanda J." userId="659ba807-6b40-454a-9ee0-489939db273a" providerId="ADAL" clId="{0D87D27D-A4D0-1D40-BA28-EC6731471769}" dt="2024-05-07T18:09:07.101" v="1629" actId="6014"/>
        <pc:sldMasterMkLst>
          <pc:docMk/>
          <pc:sldMasterMk cId="990273605" sldId="2147483800"/>
        </pc:sldMasterMkLst>
        <pc:spChg chg="add del mod">
          <ac:chgData name="Earnest-Reitmann, Amanda J." userId="659ba807-6b40-454a-9ee0-489939db273a" providerId="ADAL" clId="{0D87D27D-A4D0-1D40-BA28-EC6731471769}" dt="2024-04-18T19:25:10.256" v="1285" actId="478"/>
          <ac:spMkLst>
            <pc:docMk/>
            <pc:sldMasterMk cId="990273605" sldId="2147483800"/>
            <ac:spMk id="3" creationId="{948BD061-0BB2-D651-1F4B-E292B0DBA1E6}"/>
          </ac:spMkLst>
        </pc:spChg>
        <pc:spChg chg="add del mod">
          <ac:chgData name="Earnest-Reitmann, Amanda J." userId="659ba807-6b40-454a-9ee0-489939db273a" providerId="ADAL" clId="{0D87D27D-A4D0-1D40-BA28-EC6731471769}" dt="2024-04-18T19:25:09.346" v="1284" actId="21"/>
          <ac:spMkLst>
            <pc:docMk/>
            <pc:sldMasterMk cId="990273605" sldId="2147483800"/>
            <ac:spMk id="6" creationId="{0B04A5E7-A554-3B84-A401-227797FB363A}"/>
          </ac:spMkLst>
        </pc:spChg>
        <pc:spChg chg="add mod">
          <ac:chgData name="Earnest-Reitmann, Amanda J." userId="659ba807-6b40-454a-9ee0-489939db273a" providerId="ADAL" clId="{0D87D27D-A4D0-1D40-BA28-EC6731471769}" dt="2024-04-18T19:24:43.786" v="1276" actId="1076"/>
          <ac:spMkLst>
            <pc:docMk/>
            <pc:sldMasterMk cId="990273605" sldId="2147483800"/>
            <ac:spMk id="7" creationId="{1732E9EC-9505-BEEB-E90A-A19103C46CA8}"/>
          </ac:spMkLst>
        </pc:spChg>
        <pc:spChg chg="add mod">
          <ac:chgData name="Earnest-Reitmann, Amanda J." userId="659ba807-6b40-454a-9ee0-489939db273a" providerId="ADAL" clId="{0D87D27D-A4D0-1D40-BA28-EC6731471769}" dt="2024-04-18T19:25:14.104" v="1287" actId="167"/>
          <ac:spMkLst>
            <pc:docMk/>
            <pc:sldMasterMk cId="990273605" sldId="2147483800"/>
            <ac:spMk id="8" creationId="{CB5258AC-4A90-C876-A39B-8A0F8B173553}"/>
          </ac:spMkLst>
        </pc:spChg>
        <pc:picChg chg="add mod">
          <ac:chgData name="Earnest-Reitmann, Amanda J." userId="659ba807-6b40-454a-9ee0-489939db273a" providerId="ADAL" clId="{0D87D27D-A4D0-1D40-BA28-EC6731471769}" dt="2024-04-18T19:22:19.347" v="1244" actId="571"/>
          <ac:picMkLst>
            <pc:docMk/>
            <pc:sldMasterMk cId="990273605" sldId="2147483800"/>
            <ac:picMk id="2" creationId="{EB634D2D-F97A-DB41-A33D-ACF9141E038E}"/>
          </ac:picMkLst>
        </pc:picChg>
        <pc:picChg chg="add del mod">
          <ac:chgData name="Earnest-Reitmann, Amanda J." userId="659ba807-6b40-454a-9ee0-489939db273a" providerId="ADAL" clId="{0D87D27D-A4D0-1D40-BA28-EC6731471769}" dt="2024-04-18T19:24:42.198" v="1275" actId="478"/>
          <ac:picMkLst>
            <pc:docMk/>
            <pc:sldMasterMk cId="990273605" sldId="2147483800"/>
            <ac:picMk id="4" creationId="{C99E53AE-48FF-84A4-676F-6354B222EFDD}"/>
          </ac:picMkLst>
        </pc:picChg>
        <pc:picChg chg="add mod">
          <ac:chgData name="Earnest-Reitmann, Amanda J." userId="659ba807-6b40-454a-9ee0-489939db273a" providerId="ADAL" clId="{0D87D27D-A4D0-1D40-BA28-EC6731471769}" dt="2024-04-18T19:22:31.623" v="1248" actId="1076"/>
          <ac:picMkLst>
            <pc:docMk/>
            <pc:sldMasterMk cId="990273605" sldId="2147483800"/>
            <ac:picMk id="5" creationId="{0EA4250C-3357-64DD-CFCF-4AB7C055A893}"/>
          </ac:picMkLst>
        </pc:picChg>
        <pc:picChg chg="del mod">
          <ac:chgData name="Earnest-Reitmann, Amanda J." userId="659ba807-6b40-454a-9ee0-489939db273a" providerId="ADAL" clId="{0D87D27D-A4D0-1D40-BA28-EC6731471769}" dt="2024-04-18T19:22:32.803" v="1249" actId="478"/>
          <ac:picMkLst>
            <pc:docMk/>
            <pc:sldMasterMk cId="990273605" sldId="2147483800"/>
            <ac:picMk id="9" creationId="{ED3D7F54-D9EE-ED12-FF07-08DCD57AB376}"/>
          </ac:picMkLst>
        </pc:picChg>
        <pc:picChg chg="add del">
          <ac:chgData name="Earnest-Reitmann, Amanda J." userId="659ba807-6b40-454a-9ee0-489939db273a" providerId="ADAL" clId="{0D87D27D-A4D0-1D40-BA28-EC6731471769}" dt="2024-04-18T19:22:20.442" v="1245" actId="478"/>
          <ac:picMkLst>
            <pc:docMk/>
            <pc:sldMasterMk cId="990273605" sldId="2147483800"/>
            <ac:picMk id="11" creationId="{0CF186C6-9C93-C04D-87CC-2877C61E6594}"/>
          </ac:picMkLst>
        </pc:picChg>
        <pc:sldLayoutChg chg="modSp">
          <pc:chgData name="Earnest-Reitmann, Amanda J." userId="659ba807-6b40-454a-9ee0-489939db273a" providerId="ADAL" clId="{0D87D27D-A4D0-1D40-BA28-EC6731471769}" dt="2024-04-18T19:28:17.935" v="1328" actId="207"/>
          <pc:sldLayoutMkLst>
            <pc:docMk/>
            <pc:sldMasterMk cId="990273605" sldId="2147483800"/>
            <pc:sldLayoutMk cId="1197708362" sldId="2147483801"/>
          </pc:sldLayoutMkLst>
          <pc:spChg chg="mod">
            <ac:chgData name="Earnest-Reitmann, Amanda J." userId="659ba807-6b40-454a-9ee0-489939db273a" providerId="ADAL" clId="{0D87D27D-A4D0-1D40-BA28-EC6731471769}" dt="2024-04-18T19:28:17.935" v="1328" actId="207"/>
            <ac:spMkLst>
              <pc:docMk/>
              <pc:sldMasterMk cId="990273605" sldId="2147483800"/>
              <pc:sldLayoutMk cId="1197708362" sldId="2147483801"/>
              <ac:spMk id="2" creationId="{00000000-0000-0000-0000-000000000000}"/>
            </ac:spMkLst>
          </pc:spChg>
          <pc:spChg chg="mod">
            <ac:chgData name="Earnest-Reitmann, Amanda J." userId="659ba807-6b40-454a-9ee0-489939db273a" providerId="ADAL" clId="{0D87D27D-A4D0-1D40-BA28-EC6731471769}" dt="2024-04-18T19:27:25.232" v="1315" actId="207"/>
            <ac:spMkLst>
              <pc:docMk/>
              <pc:sldMasterMk cId="990273605" sldId="2147483800"/>
              <pc:sldLayoutMk cId="1197708362" sldId="2147483801"/>
              <ac:spMk id="3" creationId="{00000000-0000-0000-0000-000000000000}"/>
            </ac:spMkLst>
          </pc:spChg>
        </pc:sldLayoutChg>
        <pc:sldLayoutChg chg="modSp">
          <pc:chgData name="Earnest-Reitmann, Amanda J." userId="659ba807-6b40-454a-9ee0-489939db273a" providerId="ADAL" clId="{0D87D27D-A4D0-1D40-BA28-EC6731471769}" dt="2024-04-18T19:28:14.687" v="1327" actId="207"/>
          <pc:sldLayoutMkLst>
            <pc:docMk/>
            <pc:sldMasterMk cId="990273605" sldId="2147483800"/>
            <pc:sldLayoutMk cId="2839266607" sldId="2147483803"/>
          </pc:sldLayoutMkLst>
          <pc:spChg chg="mod">
            <ac:chgData name="Earnest-Reitmann, Amanda J." userId="659ba807-6b40-454a-9ee0-489939db273a" providerId="ADAL" clId="{0D87D27D-A4D0-1D40-BA28-EC6731471769}" dt="2024-04-18T19:28:14.687" v="1327" actId="207"/>
            <ac:spMkLst>
              <pc:docMk/>
              <pc:sldMasterMk cId="990273605" sldId="2147483800"/>
              <pc:sldLayoutMk cId="2839266607" sldId="2147483803"/>
              <ac:spMk id="7" creationId="{00000000-0000-0000-0000-000000000000}"/>
            </ac:spMkLst>
          </pc:spChg>
          <pc:spChg chg="mod">
            <ac:chgData name="Earnest-Reitmann, Amanda J." userId="659ba807-6b40-454a-9ee0-489939db273a" providerId="ADAL" clId="{0D87D27D-A4D0-1D40-BA28-EC6731471769}" dt="2024-04-18T19:27:30.408" v="1316" actId="207"/>
            <ac:spMkLst>
              <pc:docMk/>
              <pc:sldMasterMk cId="990273605" sldId="2147483800"/>
              <pc:sldLayoutMk cId="2839266607" sldId="2147483803"/>
              <ac:spMk id="8" creationId="{00000000-0000-0000-0000-000000000000}"/>
            </ac:spMkLst>
          </pc:spChg>
        </pc:sldLayoutChg>
      </pc:sldMasterChg>
      <pc:sldMasterChg chg="addSp modSp mod modSldLayout">
        <pc:chgData name="Earnest-Reitmann, Amanda J." userId="659ba807-6b40-454a-9ee0-489939db273a" providerId="ADAL" clId="{0D87D27D-A4D0-1D40-BA28-EC6731471769}" dt="2024-05-08T13:56:27.762" v="1662" actId="207"/>
        <pc:sldMasterMkLst>
          <pc:docMk/>
          <pc:sldMasterMk cId="2688037375" sldId="2147483812"/>
        </pc:sldMasterMkLst>
        <pc:spChg chg="add mod">
          <ac:chgData name="Earnest-Reitmann, Amanda J." userId="659ba807-6b40-454a-9ee0-489939db273a" providerId="ADAL" clId="{0D87D27D-A4D0-1D40-BA28-EC6731471769}" dt="2024-05-08T13:55:49.750" v="1658" actId="571"/>
          <ac:spMkLst>
            <pc:docMk/>
            <pc:sldMasterMk cId="2688037375" sldId="2147483812"/>
            <ac:spMk id="2" creationId="{4B84440D-8709-53FF-05D5-D44E074B3D93}"/>
          </ac:spMkLst>
        </pc:spChg>
        <pc:spChg chg="mod">
          <ac:chgData name="Earnest-Reitmann, Amanda J." userId="659ba807-6b40-454a-9ee0-489939db273a" providerId="ADAL" clId="{0D87D27D-A4D0-1D40-BA28-EC6731471769}" dt="2024-05-08T13:56:27.762" v="1662" actId="207"/>
          <ac:spMkLst>
            <pc:docMk/>
            <pc:sldMasterMk cId="2688037375" sldId="2147483812"/>
            <ac:spMk id="3" creationId="{948438F2-D47D-BEBF-0292-63B89C6C339C}"/>
          </ac:spMkLst>
        </pc:spChg>
        <pc:sldLayoutChg chg="modSp">
          <pc:chgData name="Earnest-Reitmann, Amanda J." userId="659ba807-6b40-454a-9ee0-489939db273a" providerId="ADAL" clId="{0D87D27D-A4D0-1D40-BA28-EC6731471769}" dt="2024-05-07T18:08:13.868" v="1626" actId="207"/>
          <pc:sldLayoutMkLst>
            <pc:docMk/>
            <pc:sldMasterMk cId="2688037375" sldId="2147483812"/>
            <pc:sldLayoutMk cId="2204262745" sldId="2147483813"/>
          </pc:sldLayoutMkLst>
          <pc:spChg chg="mod">
            <ac:chgData name="Earnest-Reitmann, Amanda J." userId="659ba807-6b40-454a-9ee0-489939db273a" providerId="ADAL" clId="{0D87D27D-A4D0-1D40-BA28-EC6731471769}" dt="2024-05-07T18:08:13.868" v="1626" actId="207"/>
            <ac:spMkLst>
              <pc:docMk/>
              <pc:sldMasterMk cId="2688037375" sldId="2147483812"/>
              <pc:sldLayoutMk cId="2204262745" sldId="2147483813"/>
              <ac:spMk id="3" creationId="{00000000-0000-0000-0000-000000000000}"/>
            </ac:spMkLst>
          </pc:spChg>
        </pc:sldLayoutChg>
        <pc:sldLayoutChg chg="modSp">
          <pc:chgData name="Earnest-Reitmann, Amanda J." userId="659ba807-6b40-454a-9ee0-489939db273a" providerId="ADAL" clId="{0D87D27D-A4D0-1D40-BA28-EC6731471769}" dt="2024-05-07T18:08:19.807" v="1627" actId="207"/>
          <pc:sldLayoutMkLst>
            <pc:docMk/>
            <pc:sldMasterMk cId="2688037375" sldId="2147483812"/>
            <pc:sldLayoutMk cId="2608113690" sldId="2147483815"/>
          </pc:sldLayoutMkLst>
          <pc:spChg chg="mod">
            <ac:chgData name="Earnest-Reitmann, Amanda J." userId="659ba807-6b40-454a-9ee0-489939db273a" providerId="ADAL" clId="{0D87D27D-A4D0-1D40-BA28-EC6731471769}" dt="2024-05-07T18:08:19.807" v="1627" actId="207"/>
            <ac:spMkLst>
              <pc:docMk/>
              <pc:sldMasterMk cId="2688037375" sldId="2147483812"/>
              <pc:sldLayoutMk cId="2608113690" sldId="2147483815"/>
              <ac:spMk id="8" creationId="{00000000-0000-0000-0000-000000000000}"/>
            </ac:spMkLst>
          </pc:spChg>
        </pc:sldLayoutChg>
      </pc:sldMasterChg>
      <pc:sldMasterChg chg="modSp mod ord">
        <pc:chgData name="Earnest-Reitmann, Amanda J." userId="659ba807-6b40-454a-9ee0-489939db273a" providerId="ADAL" clId="{0D87D27D-A4D0-1D40-BA28-EC6731471769}" dt="2024-05-08T14:00:00.480" v="1676" actId="6014"/>
        <pc:sldMasterMkLst>
          <pc:docMk/>
          <pc:sldMasterMk cId="3778784944" sldId="2147483824"/>
        </pc:sldMasterMkLst>
        <pc:spChg chg="mod">
          <ac:chgData name="Earnest-Reitmann, Amanda J." userId="659ba807-6b40-454a-9ee0-489939db273a" providerId="ADAL" clId="{0D87D27D-A4D0-1D40-BA28-EC6731471769}" dt="2024-05-08T13:57:28.114" v="1663" actId="207"/>
          <ac:spMkLst>
            <pc:docMk/>
            <pc:sldMasterMk cId="3778784944" sldId="2147483824"/>
            <ac:spMk id="11" creationId="{168CD8B2-F41E-21CD-63E9-2C2C003027C3}"/>
          </ac:spMkLst>
        </pc:spChg>
      </pc:sldMasterChg>
      <pc:sldMasterChg chg="modSp mod modSldLayout">
        <pc:chgData name="Earnest-Reitmann, Amanda J." userId="659ba807-6b40-454a-9ee0-489939db273a" providerId="ADAL" clId="{0D87D27D-A4D0-1D40-BA28-EC6731471769}" dt="2024-05-08T13:59:49.871" v="1675" actId="6014"/>
        <pc:sldMasterMkLst>
          <pc:docMk/>
          <pc:sldMasterMk cId="2132713574" sldId="2147483828"/>
        </pc:sldMasterMkLst>
        <pc:spChg chg="mod">
          <ac:chgData name="Earnest-Reitmann, Amanda J." userId="659ba807-6b40-454a-9ee0-489939db273a" providerId="ADAL" clId="{0D87D27D-A4D0-1D40-BA28-EC6731471769}" dt="2024-05-08T13:57:41.882" v="1664" actId="207"/>
          <ac:spMkLst>
            <pc:docMk/>
            <pc:sldMasterMk cId="2132713574" sldId="2147483828"/>
            <ac:spMk id="3" creationId="{87874895-A759-80FF-6FDA-CBF47D027B75}"/>
          </ac:spMkLst>
        </pc:spChg>
        <pc:sldLayoutChg chg="modSp">
          <pc:chgData name="Earnest-Reitmann, Amanda J." userId="659ba807-6b40-454a-9ee0-489939db273a" providerId="ADAL" clId="{0D87D27D-A4D0-1D40-BA28-EC6731471769}" dt="2024-05-08T13:58:48.312" v="1671" actId="207"/>
          <pc:sldLayoutMkLst>
            <pc:docMk/>
            <pc:sldMasterMk cId="2132713574" sldId="2147483828"/>
            <pc:sldLayoutMk cId="2573352424" sldId="2147483829"/>
          </pc:sldLayoutMkLst>
          <pc:spChg chg="mod">
            <ac:chgData name="Earnest-Reitmann, Amanda J." userId="659ba807-6b40-454a-9ee0-489939db273a" providerId="ADAL" clId="{0D87D27D-A4D0-1D40-BA28-EC6731471769}" dt="2024-05-08T13:58:48.312" v="1671" actId="207"/>
            <ac:spMkLst>
              <pc:docMk/>
              <pc:sldMasterMk cId="2132713574" sldId="2147483828"/>
              <pc:sldLayoutMk cId="2573352424" sldId="2147483829"/>
              <ac:spMk id="4" creationId="{E4551C56-514E-BB4B-2B87-50414EE9D1CA}"/>
            </ac:spMkLst>
          </pc:spChg>
        </pc:sldLayoutChg>
      </pc:sldMasterChg>
    </pc:docChg>
  </pc:docChgLst>
  <pc:docChgLst>
    <pc:chgData name="Earnest-Reitmann, Amanda J." userId="659ba807-6b40-454a-9ee0-489939db273a" providerId="ADAL" clId="{A7CCB187-F3BF-224A-A9FF-86FBCF49EB00}"/>
    <pc:docChg chg="undo custSel addSld delSld modMainMaster">
      <pc:chgData name="Earnest-Reitmann, Amanda J." userId="659ba807-6b40-454a-9ee0-489939db273a" providerId="ADAL" clId="{A7CCB187-F3BF-224A-A9FF-86FBCF49EB00}" dt="2023-08-09T12:54:29.209" v="25" actId="14100"/>
      <pc:docMkLst>
        <pc:docMk/>
      </pc:docMkLst>
      <pc:sldChg chg="new del">
        <pc:chgData name="Earnest-Reitmann, Amanda J." userId="659ba807-6b40-454a-9ee0-489939db273a" providerId="ADAL" clId="{A7CCB187-F3BF-224A-A9FF-86FBCF49EB00}" dt="2023-08-09T12:48:45.383" v="2" actId="2696"/>
        <pc:sldMkLst>
          <pc:docMk/>
          <pc:sldMk cId="1641173579" sldId="302"/>
        </pc:sldMkLst>
      </pc:sldChg>
      <pc:sldChg chg="new del">
        <pc:chgData name="Earnest-Reitmann, Amanda J." userId="659ba807-6b40-454a-9ee0-489939db273a" providerId="ADAL" clId="{A7CCB187-F3BF-224A-A9FF-86FBCF49EB00}" dt="2023-08-09T12:48:46.266" v="3" actId="2696"/>
        <pc:sldMkLst>
          <pc:docMk/>
          <pc:sldMk cId="3144092686" sldId="303"/>
        </pc:sldMkLst>
      </pc:sldChg>
      <pc:sldMasterChg chg="modSldLayout">
        <pc:chgData name="Earnest-Reitmann, Amanda J." userId="659ba807-6b40-454a-9ee0-489939db273a" providerId="ADAL" clId="{A7CCB187-F3BF-224A-A9FF-86FBCF49EB00}" dt="2023-08-09T12:54:29.209" v="25" actId="14100"/>
        <pc:sldMasterMkLst>
          <pc:docMk/>
          <pc:sldMasterMk cId="1970876508" sldId="2147483697"/>
        </pc:sldMasterMkLst>
        <pc:sldLayoutChg chg="modSp mod">
          <pc:chgData name="Earnest-Reitmann, Amanda J." userId="659ba807-6b40-454a-9ee0-489939db273a" providerId="ADAL" clId="{A7CCB187-F3BF-224A-A9FF-86FBCF49EB00}" dt="2023-08-09T12:53:44.084" v="20" actId="14100"/>
          <pc:sldLayoutMkLst>
            <pc:docMk/>
            <pc:sldMasterMk cId="1970876508" sldId="2147483697"/>
            <pc:sldLayoutMk cId="1828448359" sldId="2147483701"/>
          </pc:sldLayoutMkLst>
          <pc:spChg chg="mod">
            <ac:chgData name="Earnest-Reitmann, Amanda J." userId="659ba807-6b40-454a-9ee0-489939db273a" providerId="ADAL" clId="{A7CCB187-F3BF-224A-A9FF-86FBCF49EB00}" dt="2023-08-09T12:53:44.084" v="20" actId="14100"/>
            <ac:spMkLst>
              <pc:docMk/>
              <pc:sldMasterMk cId="1970876508" sldId="2147483697"/>
              <pc:sldLayoutMk cId="1828448359" sldId="2147483701"/>
              <ac:spMk id="3" creationId="{00000000-0000-0000-0000-000000000000}"/>
            </ac:spMkLst>
          </pc:spChg>
          <pc:spChg chg="mod">
            <ac:chgData name="Earnest-Reitmann, Amanda J." userId="659ba807-6b40-454a-9ee0-489939db273a" providerId="ADAL" clId="{A7CCB187-F3BF-224A-A9FF-86FBCF49EB00}" dt="2023-08-09T12:53:44.084" v="20" actId="14100"/>
            <ac:spMkLst>
              <pc:docMk/>
              <pc:sldMasterMk cId="1970876508" sldId="2147483697"/>
              <pc:sldLayoutMk cId="1828448359" sldId="2147483701"/>
              <ac:spMk id="4" creationId="{00000000-0000-0000-0000-000000000000}"/>
            </ac:spMkLst>
          </pc:spChg>
          <pc:spChg chg="mod">
            <ac:chgData name="Earnest-Reitmann, Amanda J." userId="659ba807-6b40-454a-9ee0-489939db273a" providerId="ADAL" clId="{A7CCB187-F3BF-224A-A9FF-86FBCF49EB00}" dt="2023-08-09T12:53:34.013" v="19" actId="1036"/>
            <ac:spMkLst>
              <pc:docMk/>
              <pc:sldMasterMk cId="1970876508" sldId="2147483697"/>
              <pc:sldLayoutMk cId="1828448359" sldId="2147483701"/>
              <ac:spMk id="10" creationId="{00000000-0000-0000-0000-000000000000}"/>
            </ac:spMkLst>
          </pc:spChg>
        </pc:sldLayoutChg>
        <pc:sldLayoutChg chg="modSp mod">
          <pc:chgData name="Earnest-Reitmann, Amanda J." userId="659ba807-6b40-454a-9ee0-489939db273a" providerId="ADAL" clId="{A7CCB187-F3BF-224A-A9FF-86FBCF49EB00}" dt="2023-08-09T12:54:29.209" v="25" actId="14100"/>
          <pc:sldLayoutMkLst>
            <pc:docMk/>
            <pc:sldMasterMk cId="1970876508" sldId="2147483697"/>
            <pc:sldLayoutMk cId="1233866532" sldId="2147483702"/>
          </pc:sldLayoutMkLst>
          <pc:spChg chg="mod">
            <ac:chgData name="Earnest-Reitmann, Amanda J." userId="659ba807-6b40-454a-9ee0-489939db273a" providerId="ADAL" clId="{A7CCB187-F3BF-224A-A9FF-86FBCF49EB00}" dt="2023-08-09T12:54:24.708" v="24" actId="1076"/>
            <ac:spMkLst>
              <pc:docMk/>
              <pc:sldMasterMk cId="1970876508" sldId="2147483697"/>
              <pc:sldLayoutMk cId="1233866532" sldId="2147483702"/>
              <ac:spMk id="3" creationId="{00000000-0000-0000-0000-000000000000}"/>
            </ac:spMkLst>
          </pc:spChg>
          <pc:spChg chg="mod">
            <ac:chgData name="Earnest-Reitmann, Amanda J." userId="659ba807-6b40-454a-9ee0-489939db273a" providerId="ADAL" clId="{A7CCB187-F3BF-224A-A9FF-86FBCF49EB00}" dt="2023-08-09T12:54:29.209" v="25" actId="14100"/>
            <ac:spMkLst>
              <pc:docMk/>
              <pc:sldMasterMk cId="1970876508" sldId="2147483697"/>
              <pc:sldLayoutMk cId="1233866532" sldId="2147483702"/>
              <ac:spMk id="4" creationId="{00000000-0000-0000-0000-000000000000}"/>
            </ac:spMkLst>
          </pc:spChg>
          <pc:spChg chg="mod">
            <ac:chgData name="Earnest-Reitmann, Amanda J." userId="659ba807-6b40-454a-9ee0-489939db273a" providerId="ADAL" clId="{A7CCB187-F3BF-224A-A9FF-86FBCF49EB00}" dt="2023-08-09T12:54:24.708" v="24" actId="1076"/>
            <ac:spMkLst>
              <pc:docMk/>
              <pc:sldMasterMk cId="1970876508" sldId="2147483697"/>
              <pc:sldLayoutMk cId="1233866532" sldId="2147483702"/>
              <ac:spMk id="5" creationId="{00000000-0000-0000-0000-000000000000}"/>
            </ac:spMkLst>
          </pc:spChg>
          <pc:spChg chg="mod">
            <ac:chgData name="Earnest-Reitmann, Amanda J." userId="659ba807-6b40-454a-9ee0-489939db273a" providerId="ADAL" clId="{A7CCB187-F3BF-224A-A9FF-86FBCF49EB00}" dt="2023-08-09T12:54:29.209" v="25" actId="14100"/>
            <ac:spMkLst>
              <pc:docMk/>
              <pc:sldMasterMk cId="1970876508" sldId="2147483697"/>
              <pc:sldLayoutMk cId="1233866532" sldId="2147483702"/>
              <ac:spMk id="6" creationId="{00000000-0000-0000-0000-000000000000}"/>
            </ac:spMkLst>
          </pc:spChg>
          <pc:spChg chg="mod">
            <ac:chgData name="Earnest-Reitmann, Amanda J." userId="659ba807-6b40-454a-9ee0-489939db273a" providerId="ADAL" clId="{A7CCB187-F3BF-224A-A9FF-86FBCF49EB00}" dt="2023-08-09T12:54:04.908" v="21" actId="1076"/>
            <ac:spMkLst>
              <pc:docMk/>
              <pc:sldMasterMk cId="1970876508" sldId="2147483697"/>
              <pc:sldLayoutMk cId="1233866532" sldId="2147483702"/>
              <ac:spMk id="10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1250"/>
            <a:ext cx="8229600" cy="110251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78081"/>
            <a:ext cx="6400800" cy="1129576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A1771F-02E0-0BCB-5810-94CC5E4750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5/8/24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2A4CBE3-5388-D57B-CA1F-8C8030AA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0FEF06-F5C0-1B8D-EB7E-49A069A9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8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1042AFC-18AA-0738-5250-FC18745A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5/8/24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4C7AA4A-CEF9-E77B-8416-F1C574CF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7D5389F-C82A-7078-B19F-D1293F72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B5FD76D-5EDD-0B4C-4333-D7ECE5575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761250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4551C56-514E-BB4B-2B87-50414EE9D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078081"/>
            <a:ext cx="6400800" cy="11295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76C0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335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1042AFC-18AA-0738-5250-FC18745A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5/8/24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4C7AA4A-CEF9-E77B-8416-F1C574CF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7D5389F-C82A-7078-B19F-D1293F72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B5FD76D-5EDD-0B4C-4333-D7ECE5575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363922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6491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20C68095-C99A-59AD-4B3F-136A2A70FF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33302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picture icon to add photo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C1D0E21-ACE7-00FF-BFA7-530DD01F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5/8/24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59659A-749A-2ECD-FFC7-3347C103F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42C4624-3141-DD10-4167-86339D17B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94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1250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78081"/>
            <a:ext cx="6400800" cy="11295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A1771F-02E0-0BCB-5810-94CC5E4750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5/8/24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2A4CBE3-5388-D57B-CA1F-8C8030AA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0FEF06-F5C0-1B8D-EB7E-49A069A9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56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06887"/>
            <a:ext cx="8229599" cy="8572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D99E945-8D81-22A9-959F-271C7A8B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5/8/24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95187B-A943-E7E1-D1C0-92A79B87B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D03AABA-39D0-FB7C-55EA-9AEC4A56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304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C1F9F1-3BCF-6FD2-ACB1-4A54FBF0D8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5/8/24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DDC752-6F16-BE6A-D5B7-AD7535A3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47843E-6065-30FA-1E15-8AB9938FD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14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1042AFC-18AA-0738-5250-FC18745A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5/8/24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4C7AA4A-CEF9-E77B-8416-F1C574CF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7D5389F-C82A-7078-B19F-D1293F72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B5FD76D-5EDD-0B4C-4333-D7ECE5575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761250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76C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4551C56-514E-BB4B-2B87-50414EE9D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078081"/>
            <a:ext cx="6400800" cy="11295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C70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39541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1042AFC-18AA-0738-5250-FC18745A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5/8/24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4C7AA4A-CEF9-E77B-8416-F1C574CF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7D5389F-C82A-7078-B19F-D1293F72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B5FD76D-5EDD-0B4C-4333-D7ECE5575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363922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76C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616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20C68095-C99A-59AD-4B3F-136A2A70FF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33302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picture icon to add photo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C1D0E21-ACE7-00FF-BFA7-530DD01F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5/8/24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59659A-749A-2ECD-FFC7-3347C103F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42C4624-3141-DD10-4167-86339D17B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14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1042AFC-18AA-0738-5250-FC18745A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5/8/24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4C7AA4A-CEF9-E77B-8416-F1C574CF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7D5389F-C82A-7078-B19F-D1293F72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9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06887"/>
            <a:ext cx="8229599" cy="85725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D99E945-8D81-22A9-959F-271C7A8B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5/8/24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95187B-A943-E7E1-D1C0-92A79B87B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D03AABA-39D0-FB7C-55EA-9AEC4A56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09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1042AFC-18AA-0738-5250-FC18745A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5/8/24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4C7AA4A-CEF9-E77B-8416-F1C574CF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7D5389F-C82A-7078-B19F-D1293F72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85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1042AFC-18AA-0738-5250-FC18745A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5/8/24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4C7AA4A-CEF9-E77B-8416-F1C574CF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7D5389F-C82A-7078-B19F-D1293F72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2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55664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2495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28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4735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8907"/>
            <a:ext cx="8229600" cy="302646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22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462772"/>
            <a:ext cx="8001000" cy="110251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56529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213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3995"/>
            <a:ext cx="4038600" cy="3045890"/>
          </a:xfrm>
          <a:prstGeom prst="rect">
            <a:avLst/>
          </a:prstGeom>
        </p:spPr>
        <p:txBody>
          <a:bodyPr/>
          <a:lstStyle>
            <a:lvl1pPr algn="l">
              <a:defRPr sz="2100">
                <a:latin typeface="Arial"/>
                <a:cs typeface="Arial"/>
              </a:defRPr>
            </a:lvl1pPr>
            <a:lvl2pPr algn="l">
              <a:defRPr sz="1800">
                <a:latin typeface="Arial"/>
                <a:cs typeface="Arial"/>
              </a:defRPr>
            </a:lvl2pPr>
            <a:lvl3pPr algn="l">
              <a:defRPr sz="1500">
                <a:latin typeface="Arial"/>
                <a:cs typeface="Arial"/>
              </a:defRPr>
            </a:lvl3pPr>
            <a:lvl4pPr algn="l">
              <a:defRPr sz="1350">
                <a:latin typeface="Arial"/>
                <a:cs typeface="Arial"/>
              </a:defRPr>
            </a:lvl4pPr>
            <a:lvl5pPr algn="l">
              <a:defRPr sz="13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63995"/>
            <a:ext cx="4038600" cy="3045890"/>
          </a:xfrm>
          <a:prstGeom prst="rect">
            <a:avLst/>
          </a:prstGeom>
        </p:spPr>
        <p:txBody>
          <a:bodyPr/>
          <a:lstStyle>
            <a:lvl1pPr algn="l">
              <a:defRPr sz="2100">
                <a:latin typeface="Arial"/>
                <a:cs typeface="Arial"/>
              </a:defRPr>
            </a:lvl1pPr>
            <a:lvl2pPr algn="l">
              <a:defRPr sz="1800">
                <a:latin typeface="Arial"/>
                <a:cs typeface="Arial"/>
              </a:defRPr>
            </a:lvl2pPr>
            <a:lvl3pPr algn="l">
              <a:defRPr sz="1500">
                <a:latin typeface="Arial"/>
                <a:cs typeface="Arial"/>
              </a:defRPr>
            </a:lvl3pPr>
            <a:lvl4pPr algn="l">
              <a:defRPr sz="1350">
                <a:latin typeface="Arial"/>
                <a:cs typeface="Arial"/>
              </a:defRPr>
            </a:lvl4pPr>
            <a:lvl5pPr algn="l">
              <a:defRPr sz="13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77081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0913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4032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2428"/>
            <a:ext cx="4040188" cy="246745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54032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42428"/>
            <a:ext cx="4041775" cy="246745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88208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477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59400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4452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39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93401"/>
            <a:ext cx="3008313" cy="121463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0122"/>
            <a:ext cx="5111750" cy="378815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1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500">
                <a:latin typeface="Arial"/>
                <a:cs typeface="Arial"/>
              </a:defRPr>
            </a:lvl4pPr>
            <a:lvl5pPr>
              <a:defRPr sz="1500">
                <a:latin typeface="Arial"/>
                <a:cs typeface="Arial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08036"/>
            <a:ext cx="3008313" cy="2640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1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C1F9F1-3BCF-6FD2-ACB1-4A54FBF0D8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5/8/24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DDC752-6F16-BE6A-D5B7-AD7535A3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47843E-6065-30FA-1E15-8AB9938FD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6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529274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9375"/>
            <a:ext cx="5486400" cy="2785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954327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18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41652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57147"/>
            <a:ext cx="8229600" cy="303096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6405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46727"/>
            <a:ext cx="2057400" cy="4041387"/>
          </a:xfrm>
          <a:prstGeom prst="rect">
            <a:avLst/>
          </a:prstGeo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6727"/>
            <a:ext cx="6019800" cy="404138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33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97819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2146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30771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1796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5968"/>
            <a:ext cx="8229600" cy="278734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5843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97819"/>
            <a:ext cx="8001000" cy="110251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700338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9795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5968"/>
            <a:ext cx="4038600" cy="2780089"/>
          </a:xfrm>
          <a:prstGeom prst="rect">
            <a:avLst/>
          </a:prstGeom>
        </p:spPr>
        <p:txBody>
          <a:bodyPr/>
          <a:lstStyle>
            <a:lvl1pPr algn="l">
              <a:defRPr sz="2100">
                <a:latin typeface="Arial"/>
                <a:cs typeface="Arial"/>
              </a:defRPr>
            </a:lvl1pPr>
            <a:lvl2pPr algn="l">
              <a:defRPr sz="1800">
                <a:latin typeface="Arial"/>
                <a:cs typeface="Arial"/>
              </a:defRPr>
            </a:lvl2pPr>
            <a:lvl3pPr algn="l">
              <a:defRPr sz="1500">
                <a:latin typeface="Arial"/>
                <a:cs typeface="Arial"/>
              </a:defRPr>
            </a:lvl3pPr>
            <a:lvl4pPr algn="l">
              <a:defRPr sz="1350">
                <a:latin typeface="Arial"/>
                <a:cs typeface="Arial"/>
              </a:defRPr>
            </a:lvl4pPr>
            <a:lvl5pPr algn="l">
              <a:defRPr sz="13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968"/>
            <a:ext cx="4038600" cy="2780089"/>
          </a:xfrm>
          <a:prstGeom prst="rect">
            <a:avLst/>
          </a:prstGeom>
        </p:spPr>
        <p:txBody>
          <a:bodyPr/>
          <a:lstStyle>
            <a:lvl1pPr algn="l">
              <a:defRPr sz="2100">
                <a:latin typeface="Arial"/>
                <a:cs typeface="Arial"/>
              </a:defRPr>
            </a:lvl1pPr>
            <a:lvl2pPr algn="l">
              <a:defRPr sz="1800">
                <a:latin typeface="Arial"/>
                <a:cs typeface="Arial"/>
              </a:defRPr>
            </a:lvl2pPr>
            <a:lvl3pPr algn="l">
              <a:defRPr sz="1500">
                <a:latin typeface="Arial"/>
                <a:cs typeface="Arial"/>
              </a:defRPr>
            </a:lvl3pPr>
            <a:lvl4pPr algn="l">
              <a:defRPr sz="1350">
                <a:latin typeface="Arial"/>
                <a:cs typeface="Arial"/>
              </a:defRPr>
            </a:lvl4pPr>
            <a:lvl5pPr algn="l">
              <a:defRPr sz="13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99636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4988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28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2658"/>
            <a:ext cx="4040188" cy="231517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028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82658"/>
            <a:ext cx="4041775" cy="231517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01796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626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01796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18244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04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1042AFC-18AA-0738-5250-FC18745A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5/8/24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4C7AA4A-CEF9-E77B-8416-F1C574CF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7D5389F-C82A-7078-B19F-D1293F72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B5FD76D-5EDD-0B4C-4333-D7ECE5575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761250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4551C56-514E-BB4B-2B87-50414EE9D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078081"/>
            <a:ext cx="6400800" cy="11295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026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47830"/>
            <a:ext cx="3008313" cy="121463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14551"/>
            <a:ext cx="5111750" cy="400207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1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500">
                <a:latin typeface="Arial"/>
                <a:cs typeface="Arial"/>
              </a:defRPr>
            </a:lvl4pPr>
            <a:lvl5pPr>
              <a:defRPr sz="1500">
                <a:latin typeface="Arial"/>
                <a:cs typeface="Arial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62465"/>
            <a:ext cx="3008313" cy="2854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6439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237593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97695"/>
            <a:ext cx="5486400" cy="2785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662646"/>
            <a:ext cx="5486400" cy="59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16343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19041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3214"/>
            <a:ext cx="8229600" cy="314107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63119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2105"/>
            <a:ext cx="2057400" cy="4131209"/>
          </a:xfrm>
          <a:prstGeom prst="rect">
            <a:avLst/>
          </a:prstGeo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2105"/>
            <a:ext cx="6019800" cy="413120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96506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55664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2495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76C0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627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4735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8907"/>
            <a:ext cx="8229600" cy="302646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371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462772"/>
            <a:ext cx="8001000" cy="110251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56529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76C0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1136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3995"/>
            <a:ext cx="4038600" cy="3045890"/>
          </a:xfrm>
          <a:prstGeom prst="rect">
            <a:avLst/>
          </a:prstGeom>
        </p:spPr>
        <p:txBody>
          <a:bodyPr/>
          <a:lstStyle>
            <a:lvl1pPr algn="l">
              <a:defRPr sz="2100">
                <a:latin typeface="Arial"/>
                <a:cs typeface="Arial"/>
              </a:defRPr>
            </a:lvl1pPr>
            <a:lvl2pPr algn="l">
              <a:defRPr sz="1800">
                <a:latin typeface="Arial"/>
                <a:cs typeface="Arial"/>
              </a:defRPr>
            </a:lvl2pPr>
            <a:lvl3pPr algn="l">
              <a:defRPr sz="1500">
                <a:latin typeface="Arial"/>
                <a:cs typeface="Arial"/>
              </a:defRPr>
            </a:lvl3pPr>
            <a:lvl4pPr algn="l">
              <a:defRPr sz="1350">
                <a:latin typeface="Arial"/>
                <a:cs typeface="Arial"/>
              </a:defRPr>
            </a:lvl4pPr>
            <a:lvl5pPr algn="l">
              <a:defRPr sz="13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63995"/>
            <a:ext cx="4038600" cy="3045890"/>
          </a:xfrm>
          <a:prstGeom prst="rect">
            <a:avLst/>
          </a:prstGeom>
        </p:spPr>
        <p:txBody>
          <a:bodyPr/>
          <a:lstStyle>
            <a:lvl1pPr algn="l">
              <a:defRPr sz="2100">
                <a:latin typeface="Arial"/>
                <a:cs typeface="Arial"/>
              </a:defRPr>
            </a:lvl1pPr>
            <a:lvl2pPr algn="l">
              <a:defRPr sz="1800">
                <a:latin typeface="Arial"/>
                <a:cs typeface="Arial"/>
              </a:defRPr>
            </a:lvl2pPr>
            <a:lvl3pPr algn="l">
              <a:defRPr sz="1500">
                <a:latin typeface="Arial"/>
                <a:cs typeface="Arial"/>
              </a:defRPr>
            </a:lvl3pPr>
            <a:lvl4pPr algn="l">
              <a:defRPr sz="1350">
                <a:latin typeface="Arial"/>
                <a:cs typeface="Arial"/>
              </a:defRPr>
            </a:lvl4pPr>
            <a:lvl5pPr algn="l">
              <a:defRPr sz="13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77081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54842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4032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2428"/>
            <a:ext cx="4040188" cy="246745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54032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42428"/>
            <a:ext cx="4041775" cy="246745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88208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5874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59400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836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1042AFC-18AA-0738-5250-FC18745A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5/8/24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4C7AA4A-CEF9-E77B-8416-F1C574CF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7D5389F-C82A-7078-B19F-D1293F72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B5FD76D-5EDD-0B4C-4333-D7ECE5575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363922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21125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950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93401"/>
            <a:ext cx="3008313" cy="121463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0122"/>
            <a:ext cx="5111750" cy="378815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1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500">
                <a:latin typeface="Arial"/>
                <a:cs typeface="Arial"/>
              </a:defRPr>
            </a:lvl4pPr>
            <a:lvl5pPr>
              <a:defRPr sz="1500">
                <a:latin typeface="Arial"/>
                <a:cs typeface="Arial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08036"/>
            <a:ext cx="3008313" cy="2640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78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529274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9375"/>
            <a:ext cx="5486400" cy="2785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954327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137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41652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57147"/>
            <a:ext cx="8229600" cy="303096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56071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46727"/>
            <a:ext cx="2057400" cy="4041387"/>
          </a:xfrm>
          <a:prstGeom prst="rect">
            <a:avLst/>
          </a:prstGeo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6727"/>
            <a:ext cx="6019800" cy="404138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467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55664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76C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2495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C70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083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4735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8907"/>
            <a:ext cx="8229600" cy="302646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533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462772"/>
            <a:ext cx="8001000" cy="110251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76C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56529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3C70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92666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3995"/>
            <a:ext cx="4038600" cy="3045890"/>
          </a:xfrm>
          <a:prstGeom prst="rect">
            <a:avLst/>
          </a:prstGeom>
        </p:spPr>
        <p:txBody>
          <a:bodyPr/>
          <a:lstStyle>
            <a:lvl1pPr algn="l">
              <a:defRPr sz="2100">
                <a:latin typeface="Arial"/>
                <a:cs typeface="Arial"/>
              </a:defRPr>
            </a:lvl1pPr>
            <a:lvl2pPr algn="l">
              <a:defRPr sz="1800">
                <a:latin typeface="Arial"/>
                <a:cs typeface="Arial"/>
              </a:defRPr>
            </a:lvl2pPr>
            <a:lvl3pPr algn="l">
              <a:defRPr sz="1500">
                <a:latin typeface="Arial"/>
                <a:cs typeface="Arial"/>
              </a:defRPr>
            </a:lvl3pPr>
            <a:lvl4pPr algn="l">
              <a:defRPr sz="1350">
                <a:latin typeface="Arial"/>
                <a:cs typeface="Arial"/>
              </a:defRPr>
            </a:lvl4pPr>
            <a:lvl5pPr algn="l">
              <a:defRPr sz="13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63995"/>
            <a:ext cx="4038600" cy="3045890"/>
          </a:xfrm>
          <a:prstGeom prst="rect">
            <a:avLst/>
          </a:prstGeom>
        </p:spPr>
        <p:txBody>
          <a:bodyPr/>
          <a:lstStyle>
            <a:lvl1pPr algn="l">
              <a:defRPr sz="2100">
                <a:latin typeface="Arial"/>
                <a:cs typeface="Arial"/>
              </a:defRPr>
            </a:lvl1pPr>
            <a:lvl2pPr algn="l">
              <a:defRPr sz="1800">
                <a:latin typeface="Arial"/>
                <a:cs typeface="Arial"/>
              </a:defRPr>
            </a:lvl2pPr>
            <a:lvl3pPr algn="l">
              <a:defRPr sz="1500">
                <a:latin typeface="Arial"/>
                <a:cs typeface="Arial"/>
              </a:defRPr>
            </a:lvl3pPr>
            <a:lvl4pPr algn="l">
              <a:defRPr sz="1350">
                <a:latin typeface="Arial"/>
                <a:cs typeface="Arial"/>
              </a:defRPr>
            </a:lvl4pPr>
            <a:lvl5pPr algn="l">
              <a:defRPr sz="13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77081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79987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4032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2428"/>
            <a:ext cx="4040188" cy="246745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54032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42428"/>
            <a:ext cx="4041775" cy="246745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88208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3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20C68095-C99A-59AD-4B3F-136A2A70FF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33302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picture icon to add photo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C1D0E21-ACE7-00FF-BFA7-530DD01F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5/8/24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59659A-749A-2ECD-FFC7-3347C103F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42C4624-3141-DD10-4167-86339D17B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621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59400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19357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125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93401"/>
            <a:ext cx="3008313" cy="121463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0122"/>
            <a:ext cx="5111750" cy="378815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1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500">
                <a:latin typeface="Arial"/>
                <a:cs typeface="Arial"/>
              </a:defRPr>
            </a:lvl4pPr>
            <a:lvl5pPr>
              <a:defRPr sz="1500">
                <a:latin typeface="Arial"/>
                <a:cs typeface="Arial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08036"/>
            <a:ext cx="3008313" cy="2640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949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529274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9375"/>
            <a:ext cx="5486400" cy="2785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954327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428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41652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57147"/>
            <a:ext cx="8229600" cy="303096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21428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46727"/>
            <a:ext cx="2057400" cy="4041387"/>
          </a:xfrm>
          <a:prstGeom prst="rect">
            <a:avLst/>
          </a:prstGeo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6727"/>
            <a:ext cx="6019800" cy="404138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464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97819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76C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2146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C70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4966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1796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5968"/>
            <a:ext cx="8229600" cy="278734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00742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97819"/>
            <a:ext cx="8001000" cy="110251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76C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700338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3C70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980364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5968"/>
            <a:ext cx="4038600" cy="2780089"/>
          </a:xfrm>
          <a:prstGeom prst="rect">
            <a:avLst/>
          </a:prstGeom>
        </p:spPr>
        <p:txBody>
          <a:bodyPr/>
          <a:lstStyle>
            <a:lvl1pPr algn="l">
              <a:defRPr sz="2100">
                <a:latin typeface="Arial"/>
                <a:cs typeface="Arial"/>
              </a:defRPr>
            </a:lvl1pPr>
            <a:lvl2pPr algn="l">
              <a:defRPr sz="1800">
                <a:latin typeface="Arial"/>
                <a:cs typeface="Arial"/>
              </a:defRPr>
            </a:lvl2pPr>
            <a:lvl3pPr algn="l">
              <a:defRPr sz="1500">
                <a:latin typeface="Arial"/>
                <a:cs typeface="Arial"/>
              </a:defRPr>
            </a:lvl3pPr>
            <a:lvl4pPr algn="l">
              <a:defRPr sz="1350">
                <a:latin typeface="Arial"/>
                <a:cs typeface="Arial"/>
              </a:defRPr>
            </a:lvl4pPr>
            <a:lvl5pPr algn="l">
              <a:defRPr sz="13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968"/>
            <a:ext cx="4038600" cy="2780089"/>
          </a:xfrm>
          <a:prstGeom prst="rect">
            <a:avLst/>
          </a:prstGeom>
        </p:spPr>
        <p:txBody>
          <a:bodyPr/>
          <a:lstStyle>
            <a:lvl1pPr algn="l">
              <a:defRPr sz="2100">
                <a:latin typeface="Arial"/>
                <a:cs typeface="Arial"/>
              </a:defRPr>
            </a:lvl1pPr>
            <a:lvl2pPr algn="l">
              <a:defRPr sz="1800">
                <a:latin typeface="Arial"/>
                <a:cs typeface="Arial"/>
              </a:defRPr>
            </a:lvl2pPr>
            <a:lvl3pPr algn="l">
              <a:defRPr sz="1500">
                <a:latin typeface="Arial"/>
                <a:cs typeface="Arial"/>
              </a:defRPr>
            </a:lvl3pPr>
            <a:lvl4pPr algn="l">
              <a:defRPr sz="1350">
                <a:latin typeface="Arial"/>
                <a:cs typeface="Arial"/>
              </a:defRPr>
            </a:lvl4pPr>
            <a:lvl5pPr algn="l">
              <a:defRPr sz="13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99636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058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1250"/>
            <a:ext cx="8229600" cy="110251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78081"/>
            <a:ext cx="6400800" cy="1129576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A1771F-02E0-0BCB-5810-94CC5E4750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5/8/24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2A4CBE3-5388-D57B-CA1F-8C8030AA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0FEF06-F5C0-1B8D-EB7E-49A069A9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044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28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2658"/>
            <a:ext cx="4040188" cy="231517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028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82658"/>
            <a:ext cx="4041775" cy="231517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01796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0180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01796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38995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386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47830"/>
            <a:ext cx="3008313" cy="121463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14551"/>
            <a:ext cx="5111750" cy="400207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1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500">
                <a:latin typeface="Arial"/>
                <a:cs typeface="Arial"/>
              </a:defRPr>
            </a:lvl4pPr>
            <a:lvl5pPr>
              <a:defRPr sz="1500">
                <a:latin typeface="Arial"/>
                <a:cs typeface="Arial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62465"/>
            <a:ext cx="3008313" cy="2854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8432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237593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97695"/>
            <a:ext cx="5486400" cy="2785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662646"/>
            <a:ext cx="5486400" cy="59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84038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19041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3214"/>
            <a:ext cx="8229600" cy="314107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0057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2105"/>
            <a:ext cx="2057400" cy="4131209"/>
          </a:xfrm>
          <a:prstGeom prst="rect">
            <a:avLst/>
          </a:prstGeo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2105"/>
            <a:ext cx="6019800" cy="413120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648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06887"/>
            <a:ext cx="8229599" cy="85725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D99E945-8D81-22A9-959F-271C7A8B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5/8/24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95187B-A943-E7E1-D1C0-92A79B87B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D03AABA-39D0-FB7C-55EA-9AEC4A56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5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C1F9F1-3BCF-6FD2-ACB1-4A54FBF0D8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5/8/24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DDC752-6F16-BE6A-D5B7-AD7535A3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47843E-6065-30FA-1E15-8AB9938FD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fld id="{87350AA8-8DCB-AE4B-9C05-A61ED8CA681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0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4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4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A51143-940C-2595-9C35-6470975BF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856" b="12177"/>
          <a:stretch/>
        </p:blipFill>
        <p:spPr>
          <a:xfrm>
            <a:off x="1824759" y="3467779"/>
            <a:ext cx="5494482" cy="15161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19B216-ECAA-79D0-5B1C-A2C03CD6C735}"/>
              </a:ext>
            </a:extLst>
          </p:cNvPr>
          <p:cNvSpPr/>
          <p:nvPr userDrawn="1"/>
        </p:nvSpPr>
        <p:spPr>
          <a:xfrm>
            <a:off x="0" y="0"/>
            <a:ext cx="9144000" cy="3410632"/>
          </a:xfrm>
          <a:prstGeom prst="rect">
            <a:avLst/>
          </a:prstGeom>
          <a:gradFill flip="none" rotWithShape="1">
            <a:gsLst>
              <a:gs pos="0">
                <a:srgbClr val="046A38">
                  <a:shade val="30000"/>
                  <a:satMod val="115000"/>
                </a:srgbClr>
              </a:gs>
              <a:gs pos="50000">
                <a:srgbClr val="046A38">
                  <a:shade val="67500"/>
                  <a:satMod val="115000"/>
                </a:srgbClr>
              </a:gs>
              <a:gs pos="100000">
                <a:srgbClr val="046A3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8CD8B2-F41E-21CD-63E9-2C2C003027C3}"/>
              </a:ext>
            </a:extLst>
          </p:cNvPr>
          <p:cNvSpPr/>
          <p:nvPr userDrawn="1"/>
        </p:nvSpPr>
        <p:spPr>
          <a:xfrm>
            <a:off x="0" y="3319894"/>
            <a:ext cx="9144000" cy="103912"/>
          </a:xfrm>
          <a:prstGeom prst="rect">
            <a:avLst/>
          </a:prstGeom>
          <a:solidFill>
            <a:srgbClr val="CD9E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D9E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BFF64B-E00F-3F89-C279-625995C82C29}"/>
              </a:ext>
            </a:extLst>
          </p:cNvPr>
          <p:cNvSpPr/>
          <p:nvPr userDrawn="1"/>
        </p:nvSpPr>
        <p:spPr>
          <a:xfrm>
            <a:off x="0" y="0"/>
            <a:ext cx="9144000" cy="548640"/>
          </a:xfrm>
          <a:prstGeom prst="rect">
            <a:avLst/>
          </a:prstGeom>
          <a:gradFill flip="none" rotWithShape="1">
            <a:gsLst>
              <a:gs pos="0">
                <a:srgbClr val="046A38">
                  <a:shade val="30000"/>
                  <a:satMod val="115000"/>
                </a:srgbClr>
              </a:gs>
              <a:gs pos="50000">
                <a:srgbClr val="046A38">
                  <a:shade val="67500"/>
                  <a:satMod val="115000"/>
                </a:srgbClr>
              </a:gs>
              <a:gs pos="100000">
                <a:srgbClr val="046A3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16A790-6754-03DD-C07C-36B0CB6469A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8552" y="185065"/>
            <a:ext cx="3154409" cy="2003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3D7F54-D9EE-ED12-FF07-08DCD57AB37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818175" y="78512"/>
            <a:ext cx="2067951" cy="4000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56E81B-9CC2-5301-0464-A71F9AAF60F6}"/>
              </a:ext>
            </a:extLst>
          </p:cNvPr>
          <p:cNvSpPr/>
          <p:nvPr userDrawn="1"/>
        </p:nvSpPr>
        <p:spPr>
          <a:xfrm>
            <a:off x="0" y="546974"/>
            <a:ext cx="9144000" cy="36576"/>
          </a:xfrm>
          <a:prstGeom prst="rect">
            <a:avLst/>
          </a:prstGeom>
          <a:solidFill>
            <a:srgbClr val="CD9E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2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373004-8AB8-AA39-C4B4-93B0BF432767}"/>
              </a:ext>
            </a:extLst>
          </p:cNvPr>
          <p:cNvSpPr/>
          <p:nvPr userDrawn="1"/>
        </p:nvSpPr>
        <p:spPr>
          <a:xfrm>
            <a:off x="0" y="4601210"/>
            <a:ext cx="9144000" cy="548640"/>
          </a:xfrm>
          <a:prstGeom prst="rect">
            <a:avLst/>
          </a:prstGeom>
          <a:gradFill flip="none" rotWithShape="1">
            <a:gsLst>
              <a:gs pos="0">
                <a:srgbClr val="046A38">
                  <a:shade val="30000"/>
                  <a:satMod val="115000"/>
                </a:srgbClr>
              </a:gs>
              <a:gs pos="50000">
                <a:srgbClr val="046A38">
                  <a:shade val="67500"/>
                  <a:satMod val="115000"/>
                </a:srgbClr>
              </a:gs>
              <a:gs pos="100000">
                <a:srgbClr val="046A3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5EDF01-6BE8-FC23-6E74-FCCE987954D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8552" y="4786275"/>
            <a:ext cx="3154409" cy="200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DDB50E-31C1-6DA0-E993-848F162DDD0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818175" y="4655076"/>
            <a:ext cx="2067951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8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BFF64B-E00F-3F89-C279-625995C82C29}"/>
              </a:ext>
            </a:extLst>
          </p:cNvPr>
          <p:cNvSpPr/>
          <p:nvPr userDrawn="1"/>
        </p:nvSpPr>
        <p:spPr>
          <a:xfrm>
            <a:off x="0" y="0"/>
            <a:ext cx="9144000" cy="548640"/>
          </a:xfrm>
          <a:prstGeom prst="rect">
            <a:avLst/>
          </a:prstGeom>
          <a:gradFill flip="none" rotWithShape="1">
            <a:gsLst>
              <a:gs pos="0">
                <a:srgbClr val="046A38">
                  <a:shade val="30000"/>
                  <a:satMod val="115000"/>
                </a:srgbClr>
              </a:gs>
              <a:gs pos="50000">
                <a:srgbClr val="046A38">
                  <a:shade val="67500"/>
                  <a:satMod val="115000"/>
                </a:srgbClr>
              </a:gs>
              <a:gs pos="100000">
                <a:srgbClr val="046A3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16A790-6754-03DD-C07C-36B0CB6469A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8552" y="185065"/>
            <a:ext cx="3154409" cy="2003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3D7F54-D9EE-ED12-FF07-08DCD57AB37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818175" y="78512"/>
            <a:ext cx="2067951" cy="4000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8438F2-D47D-BEBF-0292-63B89C6C339C}"/>
              </a:ext>
            </a:extLst>
          </p:cNvPr>
          <p:cNvSpPr/>
          <p:nvPr userDrawn="1"/>
        </p:nvSpPr>
        <p:spPr>
          <a:xfrm>
            <a:off x="0" y="546974"/>
            <a:ext cx="9144000" cy="36576"/>
          </a:xfrm>
          <a:prstGeom prst="rect">
            <a:avLst/>
          </a:prstGeom>
          <a:solidFill>
            <a:srgbClr val="0076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3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5258AC-4A90-C876-A39B-8A0F8B173553}"/>
              </a:ext>
            </a:extLst>
          </p:cNvPr>
          <p:cNvSpPr/>
          <p:nvPr userDrawn="1"/>
        </p:nvSpPr>
        <p:spPr>
          <a:xfrm rot="10800000">
            <a:off x="0" y="0"/>
            <a:ext cx="9144000" cy="546974"/>
          </a:xfrm>
          <a:prstGeom prst="rect">
            <a:avLst/>
          </a:prstGeom>
          <a:gradFill flip="none" rotWithShape="1">
            <a:gsLst>
              <a:gs pos="0">
                <a:srgbClr val="003C70"/>
              </a:gs>
              <a:gs pos="100000">
                <a:srgbClr val="0076C0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A4250C-3357-64DD-CFCF-4AB7C055A8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763064" y="185065"/>
            <a:ext cx="3154409" cy="2003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634D2D-F97A-DB41-A33D-ACF9141E038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66209" y="78512"/>
            <a:ext cx="2067951" cy="4000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32E9EC-9505-BEEB-E90A-A19103C46CA8}"/>
              </a:ext>
            </a:extLst>
          </p:cNvPr>
          <p:cNvSpPr/>
          <p:nvPr userDrawn="1"/>
        </p:nvSpPr>
        <p:spPr>
          <a:xfrm>
            <a:off x="0" y="546974"/>
            <a:ext cx="9144000" cy="36576"/>
          </a:xfrm>
          <a:prstGeom prst="rect">
            <a:avLst/>
          </a:prstGeom>
          <a:solidFill>
            <a:srgbClr val="003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7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574FBF-4570-139C-FBAF-B85FE7DDD199}"/>
              </a:ext>
            </a:extLst>
          </p:cNvPr>
          <p:cNvSpPr/>
          <p:nvPr userDrawn="1"/>
        </p:nvSpPr>
        <p:spPr>
          <a:xfrm>
            <a:off x="0" y="4596526"/>
            <a:ext cx="9144000" cy="546974"/>
          </a:xfrm>
          <a:prstGeom prst="rect">
            <a:avLst/>
          </a:prstGeom>
          <a:gradFill flip="none" rotWithShape="1">
            <a:gsLst>
              <a:gs pos="0">
                <a:srgbClr val="003C70"/>
              </a:gs>
              <a:gs pos="100000">
                <a:srgbClr val="0076C0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DDB50E-31C1-6DA0-E993-848F162DDD0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8552" y="4655076"/>
            <a:ext cx="2067951" cy="400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0266D9-71FF-B477-2A7B-94335260040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731668" y="4786275"/>
            <a:ext cx="3154409" cy="20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9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181CE-3949-3B7E-6929-0E7BE2225680}"/>
              </a:ext>
            </a:extLst>
          </p:cNvPr>
          <p:cNvSpPr/>
          <p:nvPr userDrawn="1"/>
        </p:nvSpPr>
        <p:spPr>
          <a:xfrm>
            <a:off x="0" y="3423806"/>
            <a:ext cx="9144000" cy="1719694"/>
          </a:xfrm>
          <a:prstGeom prst="rect">
            <a:avLst/>
          </a:prstGeom>
          <a:gradFill flip="none" rotWithShape="1">
            <a:gsLst>
              <a:gs pos="0">
                <a:srgbClr val="046A38">
                  <a:shade val="30000"/>
                  <a:satMod val="115000"/>
                </a:srgbClr>
              </a:gs>
              <a:gs pos="50000">
                <a:srgbClr val="046A38">
                  <a:shade val="67500"/>
                  <a:satMod val="115000"/>
                </a:srgbClr>
              </a:gs>
              <a:gs pos="100000">
                <a:srgbClr val="046A3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9363B5-FB2D-43D6-99C9-E67A7C9EA9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09173" y="3094582"/>
            <a:ext cx="5539681" cy="23836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874895-A759-80FF-6FDA-CBF47D027B75}"/>
              </a:ext>
            </a:extLst>
          </p:cNvPr>
          <p:cNvSpPr/>
          <p:nvPr userDrawn="1"/>
        </p:nvSpPr>
        <p:spPr>
          <a:xfrm>
            <a:off x="0" y="3319894"/>
            <a:ext cx="9144000" cy="103912"/>
          </a:xfrm>
          <a:prstGeom prst="rect">
            <a:avLst/>
          </a:prstGeom>
          <a:solidFill>
            <a:srgbClr val="CD9E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D9E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8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3" r:id="rId2"/>
    <p:sldLayoutId id="2147483711" r:id="rId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A51143-940C-2595-9C35-6470975BF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856" b="12177"/>
          <a:stretch/>
        </p:blipFill>
        <p:spPr>
          <a:xfrm>
            <a:off x="1824759" y="3467779"/>
            <a:ext cx="5494482" cy="15161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19B216-ECAA-79D0-5B1C-A2C03CD6C735}"/>
              </a:ext>
            </a:extLst>
          </p:cNvPr>
          <p:cNvSpPr/>
          <p:nvPr userDrawn="1"/>
        </p:nvSpPr>
        <p:spPr>
          <a:xfrm>
            <a:off x="0" y="0"/>
            <a:ext cx="9144000" cy="3410632"/>
          </a:xfrm>
          <a:prstGeom prst="rect">
            <a:avLst/>
          </a:prstGeom>
          <a:gradFill flip="none" rotWithShape="1">
            <a:gsLst>
              <a:gs pos="0">
                <a:srgbClr val="046A38">
                  <a:shade val="30000"/>
                  <a:satMod val="115000"/>
                </a:srgbClr>
              </a:gs>
              <a:gs pos="50000">
                <a:srgbClr val="046A38">
                  <a:shade val="67500"/>
                  <a:satMod val="115000"/>
                </a:srgbClr>
              </a:gs>
              <a:gs pos="100000">
                <a:srgbClr val="046A3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8CD8B2-F41E-21CD-63E9-2C2C003027C3}"/>
              </a:ext>
            </a:extLst>
          </p:cNvPr>
          <p:cNvSpPr/>
          <p:nvPr userDrawn="1"/>
        </p:nvSpPr>
        <p:spPr>
          <a:xfrm>
            <a:off x="0" y="3319894"/>
            <a:ext cx="9144000" cy="103912"/>
          </a:xfrm>
          <a:prstGeom prst="rect">
            <a:avLst/>
          </a:prstGeom>
          <a:solidFill>
            <a:srgbClr val="0076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D9E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8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181CE-3949-3B7E-6929-0E7BE2225680}"/>
              </a:ext>
            </a:extLst>
          </p:cNvPr>
          <p:cNvSpPr/>
          <p:nvPr userDrawn="1"/>
        </p:nvSpPr>
        <p:spPr>
          <a:xfrm>
            <a:off x="0" y="3423806"/>
            <a:ext cx="9144000" cy="1719694"/>
          </a:xfrm>
          <a:prstGeom prst="rect">
            <a:avLst/>
          </a:prstGeom>
          <a:gradFill flip="none" rotWithShape="1">
            <a:gsLst>
              <a:gs pos="0">
                <a:srgbClr val="046A38">
                  <a:shade val="30000"/>
                  <a:satMod val="115000"/>
                </a:srgbClr>
              </a:gs>
              <a:gs pos="50000">
                <a:srgbClr val="046A38">
                  <a:shade val="67500"/>
                  <a:satMod val="115000"/>
                </a:srgbClr>
              </a:gs>
              <a:gs pos="100000">
                <a:srgbClr val="046A3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9363B5-FB2D-43D6-99C9-E67A7C9EA9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09173" y="3094582"/>
            <a:ext cx="5539681" cy="23836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874895-A759-80FF-6FDA-CBF47D027B75}"/>
              </a:ext>
            </a:extLst>
          </p:cNvPr>
          <p:cNvSpPr/>
          <p:nvPr userDrawn="1"/>
        </p:nvSpPr>
        <p:spPr>
          <a:xfrm>
            <a:off x="0" y="3319894"/>
            <a:ext cx="9144000" cy="103912"/>
          </a:xfrm>
          <a:prstGeom prst="rect">
            <a:avLst/>
          </a:prstGeom>
          <a:solidFill>
            <a:srgbClr val="0076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D9E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1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2AA210-0BC0-6404-DBB7-E90E6F52A12C}"/>
              </a:ext>
            </a:extLst>
          </p:cNvPr>
          <p:cNvSpPr/>
          <p:nvPr userDrawn="1"/>
        </p:nvSpPr>
        <p:spPr>
          <a:xfrm>
            <a:off x="0" y="0"/>
            <a:ext cx="9144000" cy="3410632"/>
          </a:xfrm>
          <a:prstGeom prst="rect">
            <a:avLst/>
          </a:prstGeom>
          <a:gradFill flip="none" rotWithShape="1">
            <a:gsLst>
              <a:gs pos="0">
                <a:srgbClr val="003C70"/>
              </a:gs>
              <a:gs pos="100000">
                <a:srgbClr val="0076C0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A51143-940C-2595-9C35-6470975BF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856" b="12177"/>
          <a:stretch/>
        </p:blipFill>
        <p:spPr>
          <a:xfrm>
            <a:off x="1824759" y="3467779"/>
            <a:ext cx="5494482" cy="151618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D7AD1FB-13D4-DB47-F3DE-6227255E543C}"/>
              </a:ext>
            </a:extLst>
          </p:cNvPr>
          <p:cNvSpPr/>
          <p:nvPr userDrawn="1"/>
        </p:nvSpPr>
        <p:spPr>
          <a:xfrm>
            <a:off x="0" y="3319894"/>
            <a:ext cx="9144000" cy="103912"/>
          </a:xfrm>
          <a:prstGeom prst="rect">
            <a:avLst/>
          </a:prstGeom>
          <a:solidFill>
            <a:srgbClr val="003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70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181CE-3949-3B7E-6929-0E7BE2225680}"/>
              </a:ext>
            </a:extLst>
          </p:cNvPr>
          <p:cNvSpPr/>
          <p:nvPr userDrawn="1"/>
        </p:nvSpPr>
        <p:spPr>
          <a:xfrm>
            <a:off x="0" y="3423806"/>
            <a:ext cx="9144000" cy="1719694"/>
          </a:xfrm>
          <a:prstGeom prst="rect">
            <a:avLst/>
          </a:prstGeom>
          <a:gradFill flip="none" rotWithShape="1">
            <a:gsLst>
              <a:gs pos="0">
                <a:srgbClr val="003C70"/>
              </a:gs>
              <a:gs pos="100000">
                <a:srgbClr val="0076C0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9363B5-FB2D-43D6-99C9-E67A7C9EA9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09173" y="3094582"/>
            <a:ext cx="5539681" cy="23836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E25C17-DD78-2E55-99AC-9C229EAD92CE}"/>
              </a:ext>
            </a:extLst>
          </p:cNvPr>
          <p:cNvSpPr/>
          <p:nvPr userDrawn="1"/>
        </p:nvSpPr>
        <p:spPr>
          <a:xfrm>
            <a:off x="0" y="3319894"/>
            <a:ext cx="9144000" cy="103912"/>
          </a:xfrm>
          <a:prstGeom prst="rect">
            <a:avLst/>
          </a:prstGeom>
          <a:solidFill>
            <a:srgbClr val="003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92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181CE-3949-3B7E-6929-0E7BE222568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46A38">
                  <a:shade val="30000"/>
                  <a:satMod val="115000"/>
                </a:srgbClr>
              </a:gs>
              <a:gs pos="50000">
                <a:srgbClr val="046A38">
                  <a:shade val="67500"/>
                  <a:satMod val="115000"/>
                </a:srgbClr>
              </a:gs>
              <a:gs pos="100000">
                <a:srgbClr val="046A3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9363B5-FB2D-43D6-99C9-E67A7C9EA9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9173" y="1281975"/>
            <a:ext cx="5539681" cy="238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2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D17F60-2D01-09CB-FDB1-8BA87ABD41F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03C70"/>
              </a:gs>
              <a:gs pos="100000">
                <a:srgbClr val="0076C0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9363B5-FB2D-43D6-99C9-E67A7C9EA9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9173" y="1281975"/>
            <a:ext cx="5539681" cy="238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9363B5-FB2D-43D6-99C9-E67A7C9EA9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9173" y="1379946"/>
            <a:ext cx="5539681" cy="23836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D8A370-6059-5ADB-8F61-7170BD290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856" b="12177"/>
          <a:stretch/>
        </p:blipFill>
        <p:spPr>
          <a:xfrm>
            <a:off x="1824759" y="1611186"/>
            <a:ext cx="5494482" cy="151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image" Target="../media/image4.png"/><Relationship Id="rId16" Type="http://schemas.openxmlformats.org/officeDocument/2006/relationships/image" Target="../media/image18.em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1F4B7-70D9-2C44-8FC4-AEAB78AC8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565307"/>
            <a:ext cx="8229600" cy="1102519"/>
          </a:xfrm>
        </p:spPr>
        <p:txBody>
          <a:bodyPr/>
          <a:lstStyle/>
          <a:p>
            <a:r>
              <a:rPr lang="en-US" dirty="0"/>
              <a:t>Wright State / Premier Health </a:t>
            </a:r>
            <a:br>
              <a:rPr lang="en-US" dirty="0"/>
            </a:br>
            <a:r>
              <a:rPr lang="en-US" dirty="0"/>
              <a:t>PowerPoint Templates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6158B-2299-F04D-9BCA-FDE8616B4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814" y="1882138"/>
            <a:ext cx="8574372" cy="1129576"/>
          </a:xfrm>
        </p:spPr>
        <p:txBody>
          <a:bodyPr>
            <a:normAutofit/>
          </a:bodyPr>
          <a:lstStyle/>
          <a:p>
            <a:r>
              <a:rPr lang="en-US" dirty="0"/>
              <a:t>Please use this template to create presentations </a:t>
            </a:r>
            <a:br>
              <a:rPr lang="en-US" dirty="0"/>
            </a:br>
            <a:r>
              <a:rPr lang="en-US" dirty="0"/>
              <a:t>using the Wright State + Premier Health Brands</a:t>
            </a:r>
          </a:p>
        </p:txBody>
      </p:sp>
    </p:spTree>
    <p:extLst>
      <p:ext uri="{BB962C8B-B14F-4D97-AF65-F5344CB8AC3E}">
        <p14:creationId xmlns:p14="http://schemas.microsoft.com/office/powerpoint/2010/main" val="4245427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9665-6E30-00F1-057E-B0A78BD5BC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9C0BA-F500-7CAF-7335-1246BB22FE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Author or Date</a:t>
            </a:r>
          </a:p>
        </p:txBody>
      </p:sp>
    </p:spTree>
    <p:extLst>
      <p:ext uri="{BB962C8B-B14F-4D97-AF65-F5344CB8AC3E}">
        <p14:creationId xmlns:p14="http://schemas.microsoft.com/office/powerpoint/2010/main" val="702765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7BE3-5642-A2F5-428A-534AADA4AB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768118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BDFF047-6099-5415-49B3-62E6F9254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242750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5348A-9984-A199-5AB0-2ED6D326B4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EB793-75B5-74F5-7DED-5DBF995DD3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62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F4F43-5A36-F1AC-B9B9-D2A9E3499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43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599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ABE20-5A15-949B-2237-7B2FAE5233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D89AB7-767E-43D9-2537-F755B07C1E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80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2EFFD-64E6-CBCF-61EF-931D3A6E0D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23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9317CB4-A12E-8A83-B251-8DEC903D9D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304137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1D45F-DC39-112C-6590-85FE79B1C0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B8600B-69E4-8139-EB19-B45E2A3F0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83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E4690AB-8031-404F-928B-DE72D6F461FE}"/>
              </a:ext>
            </a:extLst>
          </p:cNvPr>
          <p:cNvSpPr txBox="1">
            <a:spLocks/>
          </p:cNvSpPr>
          <p:nvPr/>
        </p:nvSpPr>
        <p:spPr>
          <a:xfrm>
            <a:off x="457200" y="1400943"/>
            <a:ext cx="4040188" cy="639762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6 Cover Designs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3E74AC6-EE23-4A40-805B-92CD64014E68}"/>
              </a:ext>
            </a:extLst>
          </p:cNvPr>
          <p:cNvSpPr txBox="1">
            <a:spLocks/>
          </p:cNvSpPr>
          <p:nvPr/>
        </p:nvSpPr>
        <p:spPr>
          <a:xfrm>
            <a:off x="4377568" y="1400943"/>
            <a:ext cx="4041775" cy="639762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5 Inside Slide Designs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061DB0-931B-1B8F-1A4C-B70D03B91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668" y="1956910"/>
            <a:ext cx="265849" cy="514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9266DD-40F2-F931-E42E-6F14DD941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89" y="1945066"/>
            <a:ext cx="1349248" cy="75895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51DD8B-1584-A3C1-6F54-93E4EE853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246" y="1935006"/>
            <a:ext cx="1371600" cy="787400"/>
          </a:xfrm>
          <a:prstGeom prst="rect">
            <a:avLst/>
          </a:prstGeom>
        </p:spPr>
      </p:pic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F9899F8-CC0C-A849-8B71-8BD2A7D4DCB3}"/>
              </a:ext>
            </a:extLst>
          </p:cNvPr>
          <p:cNvSpPr txBox="1">
            <a:spLocks/>
          </p:cNvSpPr>
          <p:nvPr/>
        </p:nvSpPr>
        <p:spPr>
          <a:xfrm>
            <a:off x="4377568" y="3727477"/>
            <a:ext cx="4041775" cy="639762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3 Logo Slide Designs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1CA1AB0-542E-5CD6-035D-E1711E89F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4220" y="4270920"/>
            <a:ext cx="1349248" cy="75895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CD452C-7B27-C94A-F687-76B297DC20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3257" y="1944386"/>
            <a:ext cx="1349248" cy="75895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AFE30D-86BE-8B9F-14D0-7ADA0FA891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6695" y="2824496"/>
            <a:ext cx="1349248" cy="75895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EA9061-8D10-9121-BF60-8CC4290939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8677" y="2824497"/>
            <a:ext cx="1349248" cy="75895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BDEE354-ECD2-1F20-CC03-738075F78227}"/>
              </a:ext>
            </a:extLst>
          </p:cNvPr>
          <p:cNvSpPr txBox="1">
            <a:spLocks/>
          </p:cNvSpPr>
          <p:nvPr/>
        </p:nvSpPr>
        <p:spPr>
          <a:xfrm>
            <a:off x="457200" y="659400"/>
            <a:ext cx="8229600" cy="857250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26937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b="0" dirty="0">
                <a:solidFill>
                  <a:schemeClr val="tx1"/>
                </a:solidFill>
              </a:rPr>
              <a:t>What the template includes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02FB8F0-285D-5ACE-246F-28EBEB348E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6695" y="4264023"/>
            <a:ext cx="1349248" cy="758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D6A70E7-2ABB-3A02-6EA3-2C2BCBE266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890" y="2822210"/>
            <a:ext cx="1353312" cy="76123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DDAF450-9C0C-C8FC-E9A6-4EEB01A9E2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4311" y="4264023"/>
            <a:ext cx="1349248" cy="758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D3C0D09-8701-9784-1C62-CEA9511CDE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09334" y="1944386"/>
            <a:ext cx="1349248" cy="75895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AA2F838-7821-FC4A-4245-1CBF155161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09334" y="2822210"/>
            <a:ext cx="1349248" cy="75895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244234-EDB8-CF2C-B7A6-AA721ACBC9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6565" y="1935006"/>
            <a:ext cx="1349248" cy="75895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B0D35B-368E-89B2-95DC-6252D5AD992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2889" y="3727477"/>
            <a:ext cx="1349248" cy="75895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06D5E3-8515-0FCC-0603-FE037CAE0E0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94422" y="3727477"/>
            <a:ext cx="1349248" cy="75895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6676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D0859-ED6F-1579-28CF-CD6737D6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15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639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99779-BA7D-A172-2DE8-2B593F50AE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46002B-AFE8-93AB-BD8E-4BFF0F90C2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85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C6F5-ED85-380E-A268-5E81CC4CBB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31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46F914E-5830-7547-0A2B-D5138B7432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581811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534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92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36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F5FAA-F634-D7C9-FB4B-536827480A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6D4E91-79E7-DEDD-0675-B92F183C70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42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87C82-7081-AC49-7A5A-187B33B4F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3EA7D-15DC-6861-EE41-11A1D7E18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5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05 at 10.42.58 AM.png">
            <a:extLst>
              <a:ext uri="{FF2B5EF4-FFF2-40B4-BE49-F238E27FC236}">
                <a16:creationId xmlns:a16="http://schemas.microsoft.com/office/drawing/2014/main" id="{642E1E1C-C573-7D49-B2B4-13647F2FB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6" y="2380336"/>
            <a:ext cx="7168738" cy="54506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33810EB-59BE-DF42-BDCE-76B91241DE3F}"/>
              </a:ext>
            </a:extLst>
          </p:cNvPr>
          <p:cNvSpPr/>
          <p:nvPr/>
        </p:nvSpPr>
        <p:spPr>
          <a:xfrm>
            <a:off x="457200" y="2494080"/>
            <a:ext cx="514851" cy="54098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6-10-05 at 10.42.58 AM copy.png">
            <a:extLst>
              <a:ext uri="{FF2B5EF4-FFF2-40B4-BE49-F238E27FC236}">
                <a16:creationId xmlns:a16="http://schemas.microsoft.com/office/drawing/2014/main" id="{7033AC80-437D-7145-B27F-D5E85CB67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5" y="3193804"/>
            <a:ext cx="701555" cy="107571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5B416FA-8A55-CA4B-A0C4-F4577210273D}"/>
              </a:ext>
            </a:extLst>
          </p:cNvPr>
          <p:cNvSpPr/>
          <p:nvPr/>
        </p:nvSpPr>
        <p:spPr>
          <a:xfrm>
            <a:off x="993464" y="3654485"/>
            <a:ext cx="291640" cy="30644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Shot 2016-10-05 at 10.49.47 AM.png">
            <a:extLst>
              <a:ext uri="{FF2B5EF4-FFF2-40B4-BE49-F238E27FC236}">
                <a16:creationId xmlns:a16="http://schemas.microsoft.com/office/drawing/2014/main" id="{FCE05FB5-38B1-E341-BBE7-8CF504F04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85" y="3193804"/>
            <a:ext cx="1508597" cy="172154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C8E9BEA-FCA4-8BF0-C3F8-707802D7C496}"/>
              </a:ext>
            </a:extLst>
          </p:cNvPr>
          <p:cNvSpPr txBox="1">
            <a:spLocks/>
          </p:cNvSpPr>
          <p:nvPr/>
        </p:nvSpPr>
        <p:spPr>
          <a:xfrm>
            <a:off x="457200" y="674735"/>
            <a:ext cx="8229600" cy="857250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26937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b="0">
                <a:solidFill>
                  <a:schemeClr val="tx1"/>
                </a:solidFill>
              </a:rPr>
              <a:t>How to choose a slide design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B1979CF-3A4D-EC62-6FC7-B5B73529F21D}"/>
              </a:ext>
            </a:extLst>
          </p:cNvPr>
          <p:cNvSpPr txBox="1">
            <a:spLocks/>
          </p:cNvSpPr>
          <p:nvPr/>
        </p:nvSpPr>
        <p:spPr>
          <a:xfrm>
            <a:off x="457200" y="1449600"/>
            <a:ext cx="8229600" cy="3026464"/>
          </a:xfrm>
          <a:prstGeom prst="rect">
            <a:avLst/>
          </a:prstGeom>
        </p:spPr>
        <p:txBody>
          <a:bodyPr/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CD9E52"/>
                </a:solidFill>
                <a:latin typeface="Arial"/>
                <a:ea typeface="+mn-ea"/>
                <a:cs typeface="Arial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Click on the right arrow beside the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New Slide option at the top left</a:t>
            </a:r>
          </a:p>
        </p:txBody>
      </p:sp>
    </p:spTree>
    <p:extLst>
      <p:ext uri="{BB962C8B-B14F-4D97-AF65-F5344CB8AC3E}">
        <p14:creationId xmlns:p14="http://schemas.microsoft.com/office/powerpoint/2010/main" val="2005743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127F0-C6C3-789A-7915-F3DE47027D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7D003-CA52-CD6B-B311-B8982A352B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6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DCCF39-A6DF-011C-2781-828DC96D46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7BA97-2EDD-1178-7C9C-6DACA7D836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12BC5A-9311-B126-E1E5-6A898E5A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64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77DE19-AE54-AB15-3625-9B11C95F3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E85D4-67E2-C270-9127-EC8AFF688B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42647-8EA1-E5E9-56B8-927A74B83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1A3988-060F-2112-E5AD-31F14516F23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CA39D5E-E99C-DF21-51BF-1E2EB8B7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83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4C870-5F30-2EF4-38E7-25B44486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38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651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D2233-FFC2-F755-5C24-057DDCE6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1ECBE-0C17-0200-8EB6-E4D7B0419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0A351-C2C9-1938-F507-520854C47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89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EE2FA-DEA3-B8F4-85D5-59A97AFEC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C6E9C9-03B2-5CFA-2656-AFA2F099131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D7FB8-FA21-535A-282E-8CB8DB904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3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DEAE8-086B-6D69-C02F-5476A71B5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9163E0-99B9-EC57-1E57-12F50C6DE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07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80B3-8DE1-E448-BC76-EF905AB9CA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24F2C-34B1-174A-9F50-14AFD36430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557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4EFF-3703-0A4E-A69A-2F6C41F2D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58FB0-A7FF-F341-B50E-B9AB78308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7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05 at 10.42.58 AM.png">
            <a:extLst>
              <a:ext uri="{FF2B5EF4-FFF2-40B4-BE49-F238E27FC236}">
                <a16:creationId xmlns:a16="http://schemas.microsoft.com/office/drawing/2014/main" id="{642E1E1C-C573-7D49-B2B4-13647F2FB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6" y="2690301"/>
            <a:ext cx="7168738" cy="545061"/>
          </a:xfrm>
          <a:prstGeom prst="rect">
            <a:avLst/>
          </a:prstGeom>
        </p:spPr>
      </p:pic>
      <p:pic>
        <p:nvPicPr>
          <p:cNvPr id="8" name="Picture 7" descr="Screen Shot 2016-10-05 at 10.49.47 AM.png">
            <a:extLst>
              <a:ext uri="{FF2B5EF4-FFF2-40B4-BE49-F238E27FC236}">
                <a16:creationId xmlns:a16="http://schemas.microsoft.com/office/drawing/2014/main" id="{FCE05FB5-38B1-E341-BBE7-8CF504F04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6" y="3332394"/>
            <a:ext cx="1508597" cy="172154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A2F9DC2-357A-8847-A2E6-463A8E61248F}"/>
              </a:ext>
            </a:extLst>
          </p:cNvPr>
          <p:cNvSpPr/>
          <p:nvPr/>
        </p:nvSpPr>
        <p:spPr>
          <a:xfrm>
            <a:off x="845976" y="2802723"/>
            <a:ext cx="559209" cy="31681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BA6F77-9A61-5A6D-5583-E7CD8CD21EE3}"/>
              </a:ext>
            </a:extLst>
          </p:cNvPr>
          <p:cNvSpPr txBox="1">
            <a:spLocks/>
          </p:cNvSpPr>
          <p:nvPr/>
        </p:nvSpPr>
        <p:spPr>
          <a:xfrm>
            <a:off x="457200" y="674735"/>
            <a:ext cx="8229600" cy="857250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26937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b="0" dirty="0">
                <a:solidFill>
                  <a:schemeClr val="tx1"/>
                </a:solidFill>
              </a:rPr>
              <a:t>How to change a background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CBE339F-E4D3-C92F-979F-2C88BBAD76FD}"/>
              </a:ext>
            </a:extLst>
          </p:cNvPr>
          <p:cNvSpPr txBox="1">
            <a:spLocks/>
          </p:cNvSpPr>
          <p:nvPr/>
        </p:nvSpPr>
        <p:spPr>
          <a:xfrm>
            <a:off x="457200" y="1449600"/>
            <a:ext cx="8229600" cy="3026464"/>
          </a:xfrm>
          <a:prstGeom prst="rect">
            <a:avLst/>
          </a:prstGeom>
        </p:spPr>
        <p:txBody>
          <a:bodyPr/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CD9E52"/>
                </a:solidFill>
                <a:latin typeface="Arial"/>
                <a:ea typeface="+mn-ea"/>
                <a:cs typeface="Arial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you pick a slide and want to choose another available background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Click on Layout at the top left</a:t>
            </a:r>
          </a:p>
        </p:txBody>
      </p:sp>
    </p:spTree>
    <p:extLst>
      <p:ext uri="{BB962C8B-B14F-4D97-AF65-F5344CB8AC3E}">
        <p14:creationId xmlns:p14="http://schemas.microsoft.com/office/powerpoint/2010/main" val="32621780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EB115-AD9D-CE45-BF79-4A7DFA5EE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7169B-6332-A644-A4C7-569A89F354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921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8F48A7-F3C9-1C47-985A-2EB9E61FBE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627EA-D8F7-4242-9378-6E0541B4CC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D0033F-E94F-B141-955F-6AF3FFC2C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202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CBACB1-FD1C-9D45-A106-0DAE84A8E8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A552A-DF34-064A-B6CC-A5DBC35AB6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B39BD-2AA5-7E43-8B28-F306DEABF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DD6416-32B2-C44B-9C87-DA55B6E960B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67BB5B-9C00-9247-963F-E5CCB3C61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688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69E75-2CB5-BD44-AF7E-8710C5BE9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459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3439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49947-8C04-CF48-A830-2B46D9AA4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B5085-F9BC-5549-A950-9DCDA642A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AB831-C5BC-F948-963F-3BEB36A02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428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45EC-B342-8A46-8A25-F86E101CC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5D95D3-5E3D-C74B-BD98-5957E664F2F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4BB2F-F2A5-F841-9144-012CD1D4E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246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8EF3C-DC81-D44C-AAC2-9CB3BA607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935C38-3277-DB48-A27F-37FA6A945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894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73569-3D3D-B0CF-EEE0-5BA42C498B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1C937-5499-4469-01D3-80F16E1589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964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75E5D-D9CD-F3CA-3583-D406F312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B9FFF-2F19-1D99-6A1B-3463832E0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13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6-10-05 at 10.42.58 AM.png">
            <a:extLst>
              <a:ext uri="{FF2B5EF4-FFF2-40B4-BE49-F238E27FC236}">
                <a16:creationId xmlns:a16="http://schemas.microsoft.com/office/drawing/2014/main" id="{4AA2E062-85A7-C44A-B412-A9534FF66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484" y="780846"/>
            <a:ext cx="5364607" cy="40788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C05DA06-3BF7-D14D-9293-780288FFCFCD}"/>
              </a:ext>
            </a:extLst>
          </p:cNvPr>
          <p:cNvSpPr/>
          <p:nvPr/>
        </p:nvSpPr>
        <p:spPr>
          <a:xfrm>
            <a:off x="4393153" y="968070"/>
            <a:ext cx="293820" cy="30873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D17044-BA22-88B7-BCD6-3211D88D01ED}"/>
              </a:ext>
            </a:extLst>
          </p:cNvPr>
          <p:cNvSpPr txBox="1">
            <a:spLocks/>
          </p:cNvSpPr>
          <p:nvPr/>
        </p:nvSpPr>
        <p:spPr>
          <a:xfrm>
            <a:off x="457200" y="674735"/>
            <a:ext cx="8229600" cy="857250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26937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b="0">
                <a:solidFill>
                  <a:schemeClr val="tx1"/>
                </a:solidFill>
              </a:rPr>
              <a:t>Text Color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E22D22-6BAF-5C18-0E2D-EE00A3F56B95}"/>
              </a:ext>
            </a:extLst>
          </p:cNvPr>
          <p:cNvSpPr txBox="1">
            <a:spLocks/>
          </p:cNvSpPr>
          <p:nvPr/>
        </p:nvSpPr>
        <p:spPr>
          <a:xfrm>
            <a:off x="457200" y="1449600"/>
            <a:ext cx="8229600" cy="1367080"/>
          </a:xfrm>
          <a:prstGeom prst="rect">
            <a:avLst/>
          </a:prstGeom>
        </p:spPr>
        <p:txBody>
          <a:bodyPr/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CD9E52"/>
                </a:solidFill>
                <a:latin typeface="Arial"/>
                <a:ea typeface="+mn-ea"/>
                <a:cs typeface="Arial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Wright State or Premier colors are recommended and only for headings (not body copy)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Included in recent color palette in PPT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50A4439-AAD5-85DD-0C8E-0AAC5C7D619F}"/>
              </a:ext>
            </a:extLst>
          </p:cNvPr>
          <p:cNvSpPr txBox="1">
            <a:spLocks/>
          </p:cNvSpPr>
          <p:nvPr/>
        </p:nvSpPr>
        <p:spPr>
          <a:xfrm>
            <a:off x="457200" y="2816680"/>
            <a:ext cx="4482193" cy="2138603"/>
          </a:xfrm>
          <a:prstGeom prst="rect">
            <a:avLst/>
          </a:prstGeom>
        </p:spPr>
        <p:txBody>
          <a:bodyPr/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CD9E52"/>
                </a:solidFill>
                <a:latin typeface="Arial"/>
                <a:ea typeface="+mn-ea"/>
                <a:cs typeface="Arial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26937"/>
                </a:solidFill>
              </a:rPr>
              <a:t>Wright State Green formula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Red: 4; Green: 160; Blue: 56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HEX</a:t>
            </a:r>
            <a:r>
              <a:rPr lang="en-US">
                <a:solidFill>
                  <a:schemeClr val="tx1"/>
                </a:solidFill>
              </a:rPr>
              <a:t>: 046A38</a:t>
            </a:r>
            <a:endParaRPr lang="en-US" dirty="0">
              <a:solidFill>
                <a:schemeClr val="tx1"/>
              </a:solidFill>
            </a:endParaRP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D9E52"/>
                </a:solidFill>
              </a:rPr>
              <a:t>Wright State Gold formula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Red: 203; Green: 160; Blue: 82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HEX: CBA052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A37D3BC-2613-5FB9-DA8A-580097A97720}"/>
              </a:ext>
            </a:extLst>
          </p:cNvPr>
          <p:cNvSpPr txBox="1">
            <a:spLocks/>
          </p:cNvSpPr>
          <p:nvPr/>
        </p:nvSpPr>
        <p:spPr>
          <a:xfrm>
            <a:off x="4661807" y="2816680"/>
            <a:ext cx="4482193" cy="2138603"/>
          </a:xfrm>
          <a:prstGeom prst="rect">
            <a:avLst/>
          </a:prstGeom>
        </p:spPr>
        <p:txBody>
          <a:bodyPr/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CD9E52"/>
                </a:solidFill>
                <a:latin typeface="Arial"/>
                <a:ea typeface="+mn-ea"/>
                <a:cs typeface="Arial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6C0"/>
                </a:solidFill>
              </a:rPr>
              <a:t>Premier Blue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Red: 0; Green: 118; Blue: 191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HEX: 0076C0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C70"/>
                </a:solidFill>
              </a:rPr>
              <a:t>Premier Scrub Blue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Red: 0; Green: 60; Blue: 112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HEX: 003C70</a:t>
            </a:r>
          </a:p>
        </p:txBody>
      </p:sp>
    </p:spTree>
    <p:extLst>
      <p:ext uri="{BB962C8B-B14F-4D97-AF65-F5344CB8AC3E}">
        <p14:creationId xmlns:p14="http://schemas.microsoft.com/office/powerpoint/2010/main" val="25338882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409FC-214C-2766-A5E4-8DD916A86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4F7FFF-27AF-7DB9-1CB3-E286BBFCAA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06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27C77D-E3CF-9EE6-BAC3-01FC1CA9E9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BA927-1197-B727-F562-05D9BED320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AABD47-7E84-42EF-B7D5-5F68B285F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304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53E580-C02F-2835-339B-8C6596ACB2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3472B-EF98-A9B4-333B-A55BE59067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AA83F-1970-24E0-A1EE-66CB28883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5775A0-7C00-0D5A-A1A2-7AC4C00C1B8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D780D8-C28C-FDC3-5672-062847E4C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188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C700-E8C7-7375-817D-C6EAC2C7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998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2325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A1838-CD28-2DC1-D055-609D40039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1CC84-E119-89D5-035B-9CB148388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8BCB6-D6E0-18C6-1277-D4BBD2C38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960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C53C6-2CF0-C862-E96C-16CA4D3BA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DF557B-5000-5FCE-DA37-B3551146F92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955A3-643A-A20A-46D3-ECE848721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825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494D3-F161-CB86-F4B9-CBA8A139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2E48B-A19A-904D-BEEF-3645DBC65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026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B748E-737A-CF55-B70E-136560435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FA629B-857B-A42A-D36B-84B6976223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271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7E5A-4069-8397-1EBE-9F5D2F170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1B46E-CCF3-6CE4-CB32-CD5767BA9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10-05 at 10.42.58 AM.png">
            <a:extLst>
              <a:ext uri="{FF2B5EF4-FFF2-40B4-BE49-F238E27FC236}">
                <a16:creationId xmlns:a16="http://schemas.microsoft.com/office/drawing/2014/main" id="{08F6632A-EDC7-4D43-9FA1-ADF02F190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55117"/>
            <a:ext cx="7786381" cy="59202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644F141-99A7-3843-AC59-FDDB14027125}"/>
              </a:ext>
            </a:extLst>
          </p:cNvPr>
          <p:cNvSpPr/>
          <p:nvPr/>
        </p:nvSpPr>
        <p:spPr>
          <a:xfrm>
            <a:off x="1253361" y="3054321"/>
            <a:ext cx="2350570" cy="5875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BB9D90-DABF-50E8-C842-F7A77DC96EA0}"/>
              </a:ext>
            </a:extLst>
          </p:cNvPr>
          <p:cNvSpPr txBox="1">
            <a:spLocks/>
          </p:cNvSpPr>
          <p:nvPr/>
        </p:nvSpPr>
        <p:spPr>
          <a:xfrm>
            <a:off x="457200" y="674735"/>
            <a:ext cx="8229600" cy="857250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26937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b="0">
                <a:solidFill>
                  <a:schemeClr val="tx1"/>
                </a:solidFill>
              </a:rPr>
              <a:t>Text Style and Size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656AEA-713B-4A9A-20B1-A7E352EDA6CE}"/>
              </a:ext>
            </a:extLst>
          </p:cNvPr>
          <p:cNvSpPr txBox="1">
            <a:spLocks/>
          </p:cNvSpPr>
          <p:nvPr/>
        </p:nvSpPr>
        <p:spPr>
          <a:xfrm>
            <a:off x="457200" y="1449600"/>
            <a:ext cx="8229600" cy="3026464"/>
          </a:xfrm>
          <a:prstGeom prst="rect">
            <a:avLst/>
          </a:prstGeom>
        </p:spPr>
        <p:txBody>
          <a:bodyPr/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CD9E52"/>
                </a:solidFill>
                <a:latin typeface="Arial"/>
                <a:ea typeface="+mn-ea"/>
                <a:cs typeface="Arial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Arial is Wright State’s chosen font for electronic needs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Font size and style can be changed,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if needed (such as bold or italics)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397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77356-D883-D875-06FA-8DAD2AC08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985F5-59C3-1397-BE1D-4DE106F9E9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023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4DED66-B709-32D6-554B-FDC9F1CBEE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5DB7E-F862-D2FB-E2C2-59AA390298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7EE74D-F1D2-B0CF-05EE-32D75E267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951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CBC2E0-97E4-1118-E119-5C175EFA2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E3E56-E234-0CE4-D880-CC01F8FE98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42152-1482-5D6B-7302-E8E0A5C1D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388340-ECE2-74AB-0B70-7871AD78981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094DC3-5179-2CFC-F246-EF109C56D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738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13A1C-2560-B485-7A7D-0A8D3258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645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4768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ED1AC-550D-E3ED-A339-B8969439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2C983-5D83-B6BC-DA3E-4DFE1FD9F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B490B-76CF-7D24-5452-E18DEEBC6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429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07B17-5C95-961E-BDE1-16B7EA546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3A8C70-E472-B3AA-90D7-96853C441D7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57063D-89A7-CE9C-2A89-A6CEE9332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073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D8B6-CD3A-44B2-4B48-A27243D0F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087608-EC11-B91F-9DB8-E28323220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444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89755-BCED-45E9-C007-E280D31869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2A33D8-39D6-BE9C-081A-F49C671B62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515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F941-9A67-BB4A-1A38-FA85C8E8E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48BDB-64D7-E98D-90C9-8813D7EEF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26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C5084-0CE6-36FA-45D3-1B38D404B7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02BE23-4672-7B6F-944B-F0C9C329C3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733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D2551-DDB7-A36F-077B-258F0E3A5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6408E-65D4-A2B8-12B5-91553E5A71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149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53263E-F772-14EA-B1CB-BE90829230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35B25-2172-3179-0166-84BC0AB3AE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A737E6-F71D-48B4-1ABD-B4D6BE032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627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9FB977-189D-F534-C1B2-EED2C0411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5E91C-7504-8AA2-D90C-2046B41F2F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F895F-B5FE-9282-AF7F-1AA60D0CC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F05F45-9497-6D87-7A5B-5A93AD36540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3B0338-3E6E-BC44-4E33-DFA5B2D17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673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4A08-1579-0B35-9CDE-7EA0A960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743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932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015C2-3E0E-7394-4DFB-006A298A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50CB4-CCB9-FE8C-B460-0E794EBDC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2D156-9393-BE5B-13DA-6D3D77DC0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163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B899-645C-39FD-5D5B-466F0E74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33EEB-CCED-B453-238F-6A2D234A288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805A9-8E5A-670A-A03B-6A96441AA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710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1DA68-7684-7138-8C7F-DFC855CE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C52675-F070-B75E-522F-B3521768E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89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11231-24C4-6581-1002-F5799439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82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12968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Option 1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Inside Slide Option 1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Inside Slide Option 2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Inside Slide Option 3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Inside Slide Option 4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Inside Slide Option 5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 Slide Option 2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Slide Option 3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 Slide Option 4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ver Slide Option 5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over Slide Option 6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Logo Slide Optio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Logo Slide Option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Logo Slide Option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F7D8A546495F42B7B82C160D83A435" ma:contentTypeVersion="18" ma:contentTypeDescription="Create a new document." ma:contentTypeScope="" ma:versionID="9852630ff5ee50878d3bc2a9d11913ae">
  <xsd:schema xmlns:xsd="http://www.w3.org/2001/XMLSchema" xmlns:xs="http://www.w3.org/2001/XMLSchema" xmlns:p="http://schemas.microsoft.com/office/2006/metadata/properties" xmlns:ns2="96aa5c27-a908-4b1d-b0d2-1d36643644c9" xmlns:ns3="fad6cddb-39d0-4f5d-bfa7-dc28ebce0352" targetNamespace="http://schemas.microsoft.com/office/2006/metadata/properties" ma:root="true" ma:fieldsID="89009e21a49f030fc52e64c9daeb8291" ns2:_="" ns3:_="">
    <xsd:import namespace="96aa5c27-a908-4b1d-b0d2-1d36643644c9"/>
    <xsd:import namespace="fad6cddb-39d0-4f5d-bfa7-dc28ebce03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a5c27-a908-4b1d-b0d2-1d36643644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84375c0-32c9-4e9c-ae3d-3dac5c8bcd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d6cddb-39d0-4f5d-bfa7-dc28ebce035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94cacf5-cce6-4476-ba94-ac966184c835}" ma:internalName="TaxCatchAll" ma:showField="CatchAllData" ma:web="fad6cddb-39d0-4f5d-bfa7-dc28ebce0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1AA708-31EA-4190-BC7D-D944D11804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aa5c27-a908-4b1d-b0d2-1d36643644c9"/>
    <ds:schemaRef ds:uri="fad6cddb-39d0-4f5d-bfa7-dc28ebce03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75AB2D-313C-4815-8B2C-0AF57CF4F0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11719</TotalTime>
  <Words>218</Words>
  <Application>Microsoft Macintosh PowerPoint</Application>
  <PresentationFormat>On-screen Show (16:9)</PresentationFormat>
  <Paragraphs>32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77</vt:i4>
      </vt:variant>
    </vt:vector>
  </HeadingPairs>
  <TitlesOfParts>
    <vt:vector size="93" baseType="lpstr">
      <vt:lpstr>Arial</vt:lpstr>
      <vt:lpstr>Calibri</vt:lpstr>
      <vt:lpstr>Cover Slide Option 1 (includes title slide, title/author slide, and ending slide)</vt:lpstr>
      <vt:lpstr>Cover Slide Option 2 (includes title slide and ending slide)</vt:lpstr>
      <vt:lpstr>Cover Slide Option 3 (includes title slide, title/author slide, and ending slide)</vt:lpstr>
      <vt:lpstr>Cover Slide Option 4 (includes title slide and ending slide)</vt:lpstr>
      <vt:lpstr>Cover Slide Option 5 (includes title slide, title/author slide, and ending slide)</vt:lpstr>
      <vt:lpstr>Cover Slide Option 6 (includes title slide and ending slide)</vt:lpstr>
      <vt:lpstr>Logo Slide Option 1</vt:lpstr>
      <vt:lpstr>Logo Slide Option 2</vt:lpstr>
      <vt:lpstr>Logo Slide Option 3</vt:lpstr>
      <vt:lpstr>Inside Slide Option 1 (includes different content layouts)</vt:lpstr>
      <vt:lpstr>Inside Slide Option 2 (includes different content layouts)</vt:lpstr>
      <vt:lpstr>Inside Slide Option 3 (includes different content layouts)</vt:lpstr>
      <vt:lpstr>Inside Slide Option 4 (includes different content layouts)</vt:lpstr>
      <vt:lpstr>Inside Slide Option 5 (includes different content layouts)</vt:lpstr>
      <vt:lpstr>Wright State / Premier Health  PowerPoint 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Title of Presentation</vt:lpstr>
      <vt:lpstr>Title of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Earnest-Reitmann, Amanda J.</dc:creator>
  <cp:lastModifiedBy>Earnest-Reitmann, Amanda J.</cp:lastModifiedBy>
  <cp:revision>15</cp:revision>
  <dcterms:created xsi:type="dcterms:W3CDTF">2018-09-19T20:02:44Z</dcterms:created>
  <dcterms:modified xsi:type="dcterms:W3CDTF">2024-05-08T14:02:33Z</dcterms:modified>
</cp:coreProperties>
</file>