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5" r:id="rId5"/>
    <p:sldId id="258" r:id="rId6"/>
    <p:sldId id="260" r:id="rId7"/>
    <p:sldId id="262" r:id="rId8"/>
    <p:sldId id="261" r:id="rId9"/>
    <p:sldId id="266" r:id="rId10"/>
    <p:sldId id="269" r:id="rId11"/>
    <p:sldId id="267" r:id="rId12"/>
    <p:sldId id="268" r:id="rId13"/>
  </p:sldIdLst>
  <p:sldSz cx="43891200" cy="32918400"/>
  <p:notesSz cx="6858000" cy="9144000"/>
  <p:defaultTextStyle>
    <a:defPPr>
      <a:defRPr lang="en-US"/>
    </a:defPPr>
    <a:lvl1pPr marL="0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1pPr>
    <a:lvl2pPr marL="2403546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2pPr>
    <a:lvl3pPr marL="4807092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3pPr>
    <a:lvl4pPr marL="7210638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4pPr>
    <a:lvl5pPr marL="9614184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5pPr>
    <a:lvl6pPr marL="12017731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6pPr>
    <a:lvl7pPr marL="14421277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7pPr>
    <a:lvl8pPr marL="16824823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8pPr>
    <a:lvl9pPr marL="19228369" algn="l" defTabSz="2403546" rtl="0" eaLnBrk="1" latinLnBrk="0" hangingPunct="1">
      <a:defRPr sz="9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CEA052"/>
    <a:srgbClr val="026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5" d="100"/>
          <a:sy n="25" d="100"/>
        </p:scale>
        <p:origin x="-976" y="-103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Green Bar with Biplan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3891200" cy="503149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54285" y="163072"/>
            <a:ext cx="33134973" cy="2816751"/>
          </a:xfrm>
        </p:spPr>
        <p:txBody>
          <a:bodyPr>
            <a:normAutofit/>
          </a:bodyPr>
          <a:lstStyle>
            <a:lvl1pPr algn="l">
              <a:defRPr sz="115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738016" y="2540182"/>
            <a:ext cx="30723840" cy="2546885"/>
          </a:xfrm>
        </p:spPr>
        <p:txBody>
          <a:bodyPr>
            <a:normAutofit/>
          </a:bodyPr>
          <a:lstStyle>
            <a:lvl1pPr marL="0" indent="0" algn="l">
              <a:buNone/>
              <a:defRPr sz="5000">
                <a:solidFill>
                  <a:srgbClr val="CEA052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CEA0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Wright_State_Biplane_2016_W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1868" y="747307"/>
            <a:ext cx="7573927" cy="359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3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White  Bar with wordmark 2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54285" y="163072"/>
            <a:ext cx="33439773" cy="2816751"/>
          </a:xfrm>
        </p:spPr>
        <p:txBody>
          <a:bodyPr>
            <a:normAutofit/>
          </a:bodyPr>
          <a:lstStyle>
            <a:lvl1pPr algn="l">
              <a:defRPr sz="11500"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38016" y="2540182"/>
            <a:ext cx="30723840" cy="2546885"/>
          </a:xfrm>
        </p:spPr>
        <p:txBody>
          <a:bodyPr>
            <a:normAutofit/>
          </a:bodyPr>
          <a:lstStyle>
            <a:lvl1pPr marL="0" indent="0" algn="l">
              <a:buNone/>
              <a:defRPr sz="5000">
                <a:solidFill>
                  <a:srgbClr val="026937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Wright_State_Horiz_Word_2016_4C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8159" y="31140400"/>
            <a:ext cx="139731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27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White Bar with Biplan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54285" y="163072"/>
            <a:ext cx="33439773" cy="2816751"/>
          </a:xfrm>
        </p:spPr>
        <p:txBody>
          <a:bodyPr>
            <a:normAutofit/>
          </a:bodyPr>
          <a:lstStyle>
            <a:lvl1pPr algn="l">
              <a:defRPr sz="11500"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738016" y="2540182"/>
            <a:ext cx="30723840" cy="2546885"/>
          </a:xfrm>
        </p:spPr>
        <p:txBody>
          <a:bodyPr>
            <a:normAutofit/>
          </a:bodyPr>
          <a:lstStyle>
            <a:lvl1pPr marL="0" indent="0" algn="l">
              <a:buNone/>
              <a:defRPr sz="5000">
                <a:solidFill>
                  <a:srgbClr val="026937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 descr="Wright_State_Biplane_2016_4C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2093" y="734909"/>
            <a:ext cx="7612006" cy="36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24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Green Bar with Biplan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3891200" cy="503149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0047825" y="163072"/>
            <a:ext cx="33199687" cy="2816751"/>
          </a:xfrm>
        </p:spPr>
        <p:txBody>
          <a:bodyPr>
            <a:normAutofit/>
          </a:bodyPr>
          <a:lstStyle>
            <a:lvl1pPr algn="ctr">
              <a:defRPr sz="115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288229" y="2540182"/>
            <a:ext cx="30723840" cy="2546885"/>
          </a:xfrm>
        </p:spPr>
        <p:txBody>
          <a:bodyPr>
            <a:normAutofit/>
          </a:bodyPr>
          <a:lstStyle>
            <a:lvl1pPr marL="0" indent="0" algn="ctr">
              <a:buNone/>
              <a:defRPr sz="5000">
                <a:solidFill>
                  <a:srgbClr val="CEA052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CEA0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Wright_State_Biplane_2016_W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059" y="747307"/>
            <a:ext cx="7573927" cy="3598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75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White Bar with Biplan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047825" y="163072"/>
            <a:ext cx="33199687" cy="2816751"/>
          </a:xfrm>
        </p:spPr>
        <p:txBody>
          <a:bodyPr>
            <a:normAutofit/>
          </a:bodyPr>
          <a:lstStyle>
            <a:lvl1pPr algn="ctr">
              <a:defRPr sz="11500"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1288229" y="2540182"/>
            <a:ext cx="30723840" cy="2546885"/>
          </a:xfrm>
        </p:spPr>
        <p:txBody>
          <a:bodyPr>
            <a:normAutofit/>
          </a:bodyPr>
          <a:lstStyle>
            <a:lvl1pPr marL="0" indent="0" algn="ctr">
              <a:buNone/>
              <a:defRPr sz="5000">
                <a:solidFill>
                  <a:srgbClr val="026937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Wright_State_Biplane_2016_4C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58" y="734909"/>
            <a:ext cx="7612006" cy="36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25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Green Bar with wordmark (cen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3891200" cy="503149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CEA0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30402657"/>
            <a:ext cx="43891200" cy="2515745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Wright_State_Horiz_Word_2016_W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0559" y="31242000"/>
            <a:ext cx="13973175" cy="9144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767425" y="163072"/>
            <a:ext cx="40396575" cy="2816751"/>
          </a:xfrm>
        </p:spPr>
        <p:txBody>
          <a:bodyPr>
            <a:normAutofit/>
          </a:bodyPr>
          <a:lstStyle>
            <a:lvl1pPr algn="ctr">
              <a:defRPr sz="115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804628" y="2540182"/>
            <a:ext cx="38292572" cy="2546885"/>
          </a:xfrm>
        </p:spPr>
        <p:txBody>
          <a:bodyPr>
            <a:normAutofit/>
          </a:bodyPr>
          <a:lstStyle>
            <a:lvl1pPr marL="0" indent="0" algn="ctr">
              <a:buNone/>
              <a:defRPr sz="5000">
                <a:solidFill>
                  <a:srgbClr val="CEA052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4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White Bar with wordmark (cen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30402657"/>
            <a:ext cx="43891200" cy="2515745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Wright_State_Horiz_Word_2016_W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0559" y="31242000"/>
            <a:ext cx="13973175" cy="9144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767425" y="163072"/>
            <a:ext cx="40396575" cy="2816751"/>
          </a:xfrm>
        </p:spPr>
        <p:txBody>
          <a:bodyPr>
            <a:normAutofit/>
          </a:bodyPr>
          <a:lstStyle>
            <a:lvl1pPr algn="ctr">
              <a:defRPr sz="11500"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2804628" y="2540182"/>
            <a:ext cx="38292572" cy="2546885"/>
          </a:xfrm>
        </p:spPr>
        <p:txBody>
          <a:bodyPr>
            <a:normAutofit/>
          </a:bodyPr>
          <a:lstStyle>
            <a:lvl1pPr marL="0" indent="0" algn="ctr">
              <a:buNone/>
              <a:defRPr sz="5000">
                <a:solidFill>
                  <a:srgbClr val="026937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White Bar with wordmark 2 (cen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Wright_State_Horiz_Word_2016_4C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6739" y="31140400"/>
            <a:ext cx="13973175" cy="9144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767425" y="163072"/>
            <a:ext cx="40396575" cy="2816751"/>
          </a:xfrm>
        </p:spPr>
        <p:txBody>
          <a:bodyPr>
            <a:normAutofit/>
          </a:bodyPr>
          <a:lstStyle>
            <a:lvl1pPr algn="ctr">
              <a:defRPr sz="11500"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804628" y="2540182"/>
            <a:ext cx="38292572" cy="2546885"/>
          </a:xfrm>
        </p:spPr>
        <p:txBody>
          <a:bodyPr>
            <a:normAutofit/>
          </a:bodyPr>
          <a:lstStyle>
            <a:lvl1pPr marL="0" indent="0" algn="ctr">
              <a:buNone/>
              <a:defRPr sz="5000">
                <a:solidFill>
                  <a:srgbClr val="026937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115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Green Bar with wordmark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43891200" cy="503149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CEA0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30402657"/>
            <a:ext cx="43891200" cy="2515745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Wright_State_Horiz_Word_2016_W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8959" y="31242000"/>
            <a:ext cx="13973175" cy="9144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54285" y="163072"/>
            <a:ext cx="33439773" cy="2816751"/>
          </a:xfrm>
        </p:spPr>
        <p:txBody>
          <a:bodyPr>
            <a:normAutofit/>
          </a:bodyPr>
          <a:lstStyle>
            <a:lvl1pPr algn="l">
              <a:defRPr sz="115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738016" y="2540182"/>
            <a:ext cx="30723840" cy="2546885"/>
          </a:xfrm>
        </p:spPr>
        <p:txBody>
          <a:bodyPr>
            <a:normAutofit/>
          </a:bodyPr>
          <a:lstStyle>
            <a:lvl1pPr marL="0" indent="0" algn="l">
              <a:buNone/>
              <a:defRPr sz="5000">
                <a:solidFill>
                  <a:srgbClr val="CEA052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6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x36 Poster Template - White Bar with wordmark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30402657"/>
            <a:ext cx="43891200" cy="2515745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54285" y="163072"/>
            <a:ext cx="33439773" cy="2816751"/>
          </a:xfrm>
        </p:spPr>
        <p:txBody>
          <a:bodyPr>
            <a:normAutofit/>
          </a:bodyPr>
          <a:lstStyle>
            <a:lvl1pPr algn="l">
              <a:defRPr sz="11500" b="1">
                <a:solidFill>
                  <a:srgbClr val="026937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738016" y="2540182"/>
            <a:ext cx="30723840" cy="2546885"/>
          </a:xfrm>
        </p:spPr>
        <p:txBody>
          <a:bodyPr>
            <a:normAutofit/>
          </a:bodyPr>
          <a:lstStyle>
            <a:lvl1pPr marL="0" indent="0" algn="l">
              <a:buNone/>
              <a:defRPr sz="5000">
                <a:solidFill>
                  <a:srgbClr val="026937"/>
                </a:solidFill>
                <a:latin typeface="Arial"/>
                <a:cs typeface="Arial"/>
              </a:defRPr>
            </a:lvl1pPr>
            <a:lvl2pPr marL="2403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807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2106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614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017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42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824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22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5024651"/>
            <a:ext cx="43891200" cy="228600"/>
          </a:xfrm>
          <a:prstGeom prst="rect">
            <a:avLst/>
          </a:prstGeom>
          <a:solidFill>
            <a:srgbClr val="0269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Wright_State_Horiz_Word_2016_W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8959" y="31242000"/>
            <a:ext cx="1397317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80709" tIns="240355" rIns="480709" bIns="24035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80709" tIns="240355" rIns="480709" bIns="24035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64163-C153-0341-B078-0B6832C60EBB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80709" tIns="240355" rIns="480709" bIns="240355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9860C-3997-1044-936F-3BA9EBDE6F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17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0" r:id="rId2"/>
    <p:sldLayoutId id="2147483654" r:id="rId3"/>
    <p:sldLayoutId id="2147483651" r:id="rId4"/>
    <p:sldLayoutId id="2147483659" r:id="rId5"/>
    <p:sldLayoutId id="2147483658" r:id="rId6"/>
    <p:sldLayoutId id="2147483657" r:id="rId7"/>
    <p:sldLayoutId id="2147483660" r:id="rId8"/>
    <p:sldLayoutId id="2147483655" r:id="rId9"/>
    <p:sldLayoutId id="2147483656" r:id="rId10"/>
  </p:sldLayoutIdLst>
  <p:txStyles>
    <p:titleStyle>
      <a:lvl1pPr algn="ctr" defTabSz="2403546" rtl="0" eaLnBrk="1" latinLnBrk="0" hangingPunct="1">
        <a:spcBef>
          <a:spcPct val="0"/>
        </a:spcBef>
        <a:buNone/>
        <a:defRPr sz="23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2660" indent="-1802660" algn="l" defTabSz="2403546" rtl="0" eaLnBrk="1" latinLnBrk="0" hangingPunct="1">
        <a:spcBef>
          <a:spcPct val="20000"/>
        </a:spcBef>
        <a:buFont typeface="Arial"/>
        <a:buChar char="•"/>
        <a:defRPr sz="16800" kern="1200">
          <a:solidFill>
            <a:schemeClr val="tx1"/>
          </a:solidFill>
          <a:latin typeface="+mn-lt"/>
          <a:ea typeface="+mn-ea"/>
          <a:cs typeface="+mn-cs"/>
        </a:defRPr>
      </a:lvl1pPr>
      <a:lvl2pPr marL="3905762" indent="-1502216" algn="l" defTabSz="2403546" rtl="0" eaLnBrk="1" latinLnBrk="0" hangingPunct="1">
        <a:spcBef>
          <a:spcPct val="20000"/>
        </a:spcBef>
        <a:buFont typeface="Arial"/>
        <a:buChar char="–"/>
        <a:defRPr sz="14700" kern="1200">
          <a:solidFill>
            <a:schemeClr val="tx1"/>
          </a:solidFill>
          <a:latin typeface="+mn-lt"/>
          <a:ea typeface="+mn-ea"/>
          <a:cs typeface="+mn-cs"/>
        </a:defRPr>
      </a:lvl2pPr>
      <a:lvl3pPr marL="6008865" indent="-1201773" algn="l" defTabSz="2403546" rtl="0" eaLnBrk="1" latinLnBrk="0" hangingPunct="1">
        <a:spcBef>
          <a:spcPct val="20000"/>
        </a:spcBef>
        <a:buFont typeface="Arial"/>
        <a:buChar char="•"/>
        <a:defRPr sz="12600" kern="1200">
          <a:solidFill>
            <a:schemeClr val="tx1"/>
          </a:solidFill>
          <a:latin typeface="+mn-lt"/>
          <a:ea typeface="+mn-ea"/>
          <a:cs typeface="+mn-cs"/>
        </a:defRPr>
      </a:lvl3pPr>
      <a:lvl4pPr marL="8412411" indent="-1201773" algn="l" defTabSz="2403546" rtl="0" eaLnBrk="1" latinLnBrk="0" hangingPunct="1">
        <a:spcBef>
          <a:spcPct val="20000"/>
        </a:spcBef>
        <a:buFont typeface="Arial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815958" indent="-1201773" algn="l" defTabSz="2403546" rtl="0" eaLnBrk="1" latinLnBrk="0" hangingPunct="1">
        <a:spcBef>
          <a:spcPct val="20000"/>
        </a:spcBef>
        <a:buFont typeface="Arial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19504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623050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026596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430142" indent="-1201773" algn="l" defTabSz="2403546" rtl="0" eaLnBrk="1" latinLnBrk="0" hangingPunct="1">
        <a:spcBef>
          <a:spcPct val="20000"/>
        </a:spcBef>
        <a:buFont typeface="Arial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1pPr>
      <a:lvl2pPr marL="2403546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7092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7210638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614184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2017731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421277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824823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9228369" algn="l" defTabSz="2403546" rtl="0" eaLnBrk="1" latinLnBrk="0" hangingPunct="1"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Wright State Research Poster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48x36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14811" y="6985467"/>
            <a:ext cx="38102789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cs typeface="Arial"/>
              </a:rPr>
              <a:t>What the template includes:</a:t>
            </a:r>
          </a:p>
          <a:p>
            <a:r>
              <a:rPr lang="en-US" smtClean="0">
                <a:latin typeface="Arial"/>
                <a:cs typeface="Arial"/>
              </a:rPr>
              <a:t>48x36 </a:t>
            </a:r>
            <a:r>
              <a:rPr lang="en-US" dirty="0" smtClean="0">
                <a:latin typeface="Arial"/>
                <a:cs typeface="Arial"/>
              </a:rPr>
              <a:t>Poster </a:t>
            </a:r>
            <a:r>
              <a:rPr lang="en-US" smtClean="0">
                <a:latin typeface="Arial"/>
                <a:cs typeface="Arial"/>
              </a:rPr>
              <a:t>Design (8 </a:t>
            </a:r>
            <a:r>
              <a:rPr lang="en-US" dirty="0" smtClean="0">
                <a:latin typeface="Arial"/>
                <a:cs typeface="Arial"/>
              </a:rPr>
              <a:t>versions)</a:t>
            </a: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How to choose a slide design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• Click on the right arrow beside the New Slide option at the top left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7" name="Picture 6" descr="Screen Shot 2016-10-05 at 10.42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765" y="15246881"/>
            <a:ext cx="36279718" cy="321819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461623" y="15800615"/>
            <a:ext cx="2605568" cy="3194112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Shot 2016-10-05 at 10.42.58 AM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7766" y="19915310"/>
            <a:ext cx="3550449" cy="6351358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3941477" y="22738194"/>
            <a:ext cx="1475938" cy="1809322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8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Research Poster or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417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of Research Poster or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030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Research Poster or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7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Wright State Research Poster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48x36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4810" y="6985467"/>
            <a:ext cx="37359984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Text Color</a:t>
            </a:r>
          </a:p>
          <a:p>
            <a:r>
              <a:rPr lang="en-US" dirty="0" smtClean="0">
                <a:latin typeface="Arial"/>
                <a:cs typeface="Arial"/>
              </a:rPr>
              <a:t>Wright State colors are recommended and only for headings (not body copy)</a:t>
            </a:r>
          </a:p>
          <a:p>
            <a:r>
              <a:rPr lang="en-US" dirty="0" smtClean="0">
                <a:latin typeface="Arial"/>
                <a:cs typeface="Arial"/>
              </a:rPr>
              <a:t>Included in recent color palette in PPT</a:t>
            </a:r>
          </a:p>
          <a:p>
            <a:pPr lvl="1"/>
            <a:r>
              <a:rPr lang="en-US" b="1" dirty="0" smtClean="0">
                <a:solidFill>
                  <a:srgbClr val="026937"/>
                </a:solidFill>
                <a:latin typeface="Arial"/>
                <a:cs typeface="Arial"/>
              </a:rPr>
              <a:t>Wright State Green formula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Red: 2; Green: 105; Blue: 55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HEX: 026937</a:t>
            </a:r>
          </a:p>
          <a:p>
            <a:pPr lvl="1"/>
            <a:r>
              <a:rPr lang="en-US" b="1" dirty="0" smtClean="0">
                <a:solidFill>
                  <a:srgbClr val="CD9E52"/>
                </a:solidFill>
                <a:latin typeface="Arial"/>
                <a:cs typeface="Arial"/>
              </a:rPr>
              <a:t>Wright State Gold formula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Red: 206; Green: 160; Blue: 82</a:t>
            </a:r>
          </a:p>
          <a:p>
            <a:pPr lvl="2"/>
            <a:r>
              <a:rPr lang="en-US" dirty="0" smtClean="0">
                <a:latin typeface="Arial"/>
                <a:cs typeface="Arial"/>
              </a:rPr>
              <a:t>HEX: CEA052</a:t>
            </a:r>
          </a:p>
          <a:p>
            <a:pPr lvl="2"/>
            <a:endParaRPr lang="en-US" dirty="0" smtClean="0">
              <a:latin typeface="Arial"/>
              <a:cs typeface="Arial"/>
            </a:endParaRPr>
          </a:p>
          <a:p>
            <a:pPr marL="914400" lvl="2" indent="0">
              <a:buNone/>
            </a:pPr>
            <a:endParaRPr lang="en-US" dirty="0">
              <a:latin typeface="Arial"/>
              <a:cs typeface="Arial"/>
            </a:endParaRPr>
          </a:p>
        </p:txBody>
      </p:sp>
      <p:pic>
        <p:nvPicPr>
          <p:cNvPr id="9" name="Picture 8" descr="Screen Shot 2016-10-05 at 10.42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2" y="22365146"/>
            <a:ext cx="36279718" cy="321819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4686583" y="24231659"/>
            <a:ext cx="1706009" cy="1554886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39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Wright State Research Poster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48x36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4810" y="6985466"/>
            <a:ext cx="37359984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Text Style and Size</a:t>
            </a:r>
          </a:p>
          <a:p>
            <a:r>
              <a:rPr lang="en-US" dirty="0" smtClean="0">
                <a:latin typeface="Arial"/>
                <a:cs typeface="Arial"/>
              </a:rPr>
              <a:t>Arial is Wright State’s chosen font for electronic needs</a:t>
            </a:r>
          </a:p>
          <a:p>
            <a:r>
              <a:rPr lang="en-US" dirty="0" smtClean="0">
                <a:latin typeface="Arial"/>
                <a:cs typeface="Arial"/>
              </a:rPr>
              <a:t>Font size and style can be changed, if needed (such as bold or italics)</a:t>
            </a:r>
          </a:p>
          <a:p>
            <a:pPr marL="914400" lvl="2" indent="0">
              <a:buNone/>
            </a:pPr>
            <a:endParaRPr lang="en-US" dirty="0">
              <a:latin typeface="Arial"/>
              <a:cs typeface="Arial"/>
            </a:endParaRPr>
          </a:p>
        </p:txBody>
      </p:sp>
      <p:pic>
        <p:nvPicPr>
          <p:cNvPr id="5" name="Picture 4" descr="Screen Shot 2016-10-05 at 10.42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10" y="14387495"/>
            <a:ext cx="36279718" cy="3218199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132284" y="15258439"/>
            <a:ext cx="5662998" cy="1651563"/>
          </a:xfrm>
          <a:prstGeom prst="ellipse">
            <a:avLst/>
          </a:prstGeom>
          <a:noFill/>
          <a:ln w="762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6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Wright State Research Poster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48x36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4810" y="6985469"/>
            <a:ext cx="37359984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Poster Rules</a:t>
            </a:r>
          </a:p>
          <a:p>
            <a:r>
              <a:rPr lang="en-US" dirty="0" smtClean="0">
                <a:latin typeface="Arial"/>
                <a:cs typeface="Arial"/>
              </a:rPr>
              <a:t>Each conference has its own set of guidelines and rules for font sizes, poster sizes, what’s required, and so forth. Please refer to your conference guidelines for recommendations.</a:t>
            </a:r>
          </a:p>
          <a:p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Some items that could be included are Introduction, Abstract, Summary, Objectives, Methodology, Images, Results, Conclusion, References and/</a:t>
            </a:r>
            <a:r>
              <a:rPr lang="en-US" smtClean="0">
                <a:latin typeface="Arial"/>
                <a:cs typeface="Arial"/>
              </a:rPr>
              <a:t>or Acknowledgments</a:t>
            </a:r>
            <a:r>
              <a:rPr lang="en-US" dirty="0" smtClean="0">
                <a:latin typeface="Arial"/>
                <a:cs typeface="Arial"/>
              </a:rPr>
              <a:t>.</a:t>
            </a:r>
          </a:p>
          <a:p>
            <a:endParaRPr lang="en-US" dirty="0">
              <a:latin typeface="Arial"/>
              <a:cs typeface="Arial"/>
            </a:endParaRPr>
          </a:p>
          <a:p>
            <a:endParaRPr lang="en-US" dirty="0" smtClean="0">
              <a:latin typeface="Arial"/>
              <a:cs typeface="Arial"/>
            </a:endParaRPr>
          </a:p>
          <a:p>
            <a:endParaRPr lang="en-US" dirty="0" smtClean="0">
              <a:latin typeface="Arial"/>
              <a:cs typeface="Arial"/>
            </a:endParaRPr>
          </a:p>
          <a:p>
            <a:pPr marL="914400" lvl="2" indent="0">
              <a:buNone/>
            </a:pP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086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Research Poster or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942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of Research Poster or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34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Research Poster or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of Research Poster or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586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of Research Poster or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 or Presenter Name(s), Associates, and/or Collaborators</a:t>
            </a:r>
          </a:p>
          <a:p>
            <a:r>
              <a:rPr lang="en-US" dirty="0"/>
              <a:t>College or Division Name; Department Name; Unit Name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8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435</Words>
  <Application>Microsoft Macintosh PowerPoint</Application>
  <PresentationFormat>Custom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Wright State Research Poster Template</vt:lpstr>
      <vt:lpstr>Wright State Research Poster Template</vt:lpstr>
      <vt:lpstr>Wright State Research Poster Template</vt:lpstr>
      <vt:lpstr>Wright State Research Poster Template</vt:lpstr>
      <vt:lpstr>Title of Research Poster or Study</vt:lpstr>
      <vt:lpstr>Title of Research Poster or Study</vt:lpstr>
      <vt:lpstr>Title of Research Poster or Study</vt:lpstr>
      <vt:lpstr>Title of Research Poster or Study</vt:lpstr>
      <vt:lpstr>Title of Research Poster or Study</vt:lpstr>
      <vt:lpstr>Title of Research Poster or Study</vt:lpstr>
      <vt:lpstr>Title of Research Poster or Study</vt:lpstr>
      <vt:lpstr>Title of Research Poster or Study</vt:lpstr>
    </vt:vector>
  </TitlesOfParts>
  <Company>Wright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Research Poster</dc:title>
  <dc:creator>Amanda Earnest</dc:creator>
  <cp:lastModifiedBy>Amanda Earnest</cp:lastModifiedBy>
  <cp:revision>81</cp:revision>
  <cp:lastPrinted>2016-10-19T16:20:33Z</cp:lastPrinted>
  <dcterms:created xsi:type="dcterms:W3CDTF">2016-10-18T19:25:37Z</dcterms:created>
  <dcterms:modified xsi:type="dcterms:W3CDTF">2016-10-25T19:46:13Z</dcterms:modified>
</cp:coreProperties>
</file>