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sldIdLst>
    <p:sldId id="256" r:id="rId2"/>
    <p:sldId id="287" r:id="rId3"/>
    <p:sldId id="261" r:id="rId4"/>
    <p:sldId id="264" r:id="rId5"/>
    <p:sldId id="276" r:id="rId6"/>
    <p:sldId id="278" r:id="rId7"/>
    <p:sldId id="265" r:id="rId8"/>
    <p:sldId id="277" r:id="rId9"/>
    <p:sldId id="288" r:id="rId10"/>
    <p:sldId id="289" r:id="rId11"/>
    <p:sldId id="294" r:id="rId12"/>
    <p:sldId id="293" r:id="rId13"/>
    <p:sldId id="290" r:id="rId14"/>
    <p:sldId id="291" r:id="rId15"/>
    <p:sldId id="292" r:id="rId16"/>
    <p:sldId id="271"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C975B-C38F-407F-943B-F790DB7C99A2}" v="21" dt="2022-11-17T03:39:47.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7"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Mackh" userId="8f3eebefc8615319" providerId="LiveId" clId="{4CEC975B-C38F-407F-943B-F790DB7C99A2}"/>
    <pc:docChg chg="undo custSel addSld delSld modSld sldOrd">
      <pc:chgData name="Bruce Mackh" userId="8f3eebefc8615319" providerId="LiveId" clId="{4CEC975B-C38F-407F-943B-F790DB7C99A2}" dt="2022-11-17T03:40:21.005" v="4028" actId="26606"/>
      <pc:docMkLst>
        <pc:docMk/>
      </pc:docMkLst>
      <pc:sldChg chg="modSp mod">
        <pc:chgData name="Bruce Mackh" userId="8f3eebefc8615319" providerId="LiveId" clId="{4CEC975B-C38F-407F-943B-F790DB7C99A2}" dt="2022-11-10T09:51:06.186" v="78" actId="20577"/>
        <pc:sldMkLst>
          <pc:docMk/>
          <pc:sldMk cId="2576813313" sldId="256"/>
        </pc:sldMkLst>
        <pc:spChg chg="mod">
          <ac:chgData name="Bruce Mackh" userId="8f3eebefc8615319" providerId="LiveId" clId="{4CEC975B-C38F-407F-943B-F790DB7C99A2}" dt="2022-11-10T09:50:56.937" v="50" actId="20577"/>
          <ac:spMkLst>
            <pc:docMk/>
            <pc:sldMk cId="2576813313" sldId="256"/>
            <ac:spMk id="2" creationId="{00000000-0000-0000-0000-000000000000}"/>
          </ac:spMkLst>
        </pc:spChg>
        <pc:spChg chg="mod">
          <ac:chgData name="Bruce Mackh" userId="8f3eebefc8615319" providerId="LiveId" clId="{4CEC975B-C38F-407F-943B-F790DB7C99A2}" dt="2022-11-10T09:51:06.186" v="78" actId="20577"/>
          <ac:spMkLst>
            <pc:docMk/>
            <pc:sldMk cId="2576813313" sldId="256"/>
            <ac:spMk id="3" creationId="{00000000-0000-0000-0000-000000000000}"/>
          </ac:spMkLst>
        </pc:spChg>
      </pc:sldChg>
      <pc:sldChg chg="del">
        <pc:chgData name="Bruce Mackh" userId="8f3eebefc8615319" providerId="LiveId" clId="{4CEC975B-C38F-407F-943B-F790DB7C99A2}" dt="2022-11-10T09:50:35.742" v="0" actId="47"/>
        <pc:sldMkLst>
          <pc:docMk/>
          <pc:sldMk cId="1689523532" sldId="257"/>
        </pc:sldMkLst>
      </pc:sldChg>
      <pc:sldChg chg="del">
        <pc:chgData name="Bruce Mackh" userId="8f3eebefc8615319" providerId="LiveId" clId="{4CEC975B-C38F-407F-943B-F790DB7C99A2}" dt="2022-11-10T09:50:35.742" v="0" actId="47"/>
        <pc:sldMkLst>
          <pc:docMk/>
          <pc:sldMk cId="1272301264" sldId="258"/>
        </pc:sldMkLst>
      </pc:sldChg>
      <pc:sldChg chg="del">
        <pc:chgData name="Bruce Mackh" userId="8f3eebefc8615319" providerId="LiveId" clId="{4CEC975B-C38F-407F-943B-F790DB7C99A2}" dt="2022-11-10T09:50:35.742" v="0" actId="47"/>
        <pc:sldMkLst>
          <pc:docMk/>
          <pc:sldMk cId="3494632830" sldId="259"/>
        </pc:sldMkLst>
      </pc:sldChg>
      <pc:sldChg chg="del">
        <pc:chgData name="Bruce Mackh" userId="8f3eebefc8615319" providerId="LiveId" clId="{4CEC975B-C38F-407F-943B-F790DB7C99A2}" dt="2022-11-10T09:50:35.742" v="0" actId="47"/>
        <pc:sldMkLst>
          <pc:docMk/>
          <pc:sldMk cId="339148270" sldId="260"/>
        </pc:sldMkLst>
      </pc:sldChg>
      <pc:sldChg chg="addSp delSp modSp mod delDesignElem">
        <pc:chgData name="Bruce Mackh" userId="8f3eebefc8615319" providerId="LiveId" clId="{4CEC975B-C38F-407F-943B-F790DB7C99A2}" dt="2022-11-11T11:27:11.143" v="233" actId="207"/>
        <pc:sldMkLst>
          <pc:docMk/>
          <pc:sldMk cId="421356506" sldId="261"/>
        </pc:sldMkLst>
        <pc:spChg chg="mod">
          <ac:chgData name="Bruce Mackh" userId="8f3eebefc8615319" providerId="LiveId" clId="{4CEC975B-C38F-407F-943B-F790DB7C99A2}" dt="2022-11-11T11:25:18.600" v="213" actId="26606"/>
          <ac:spMkLst>
            <pc:docMk/>
            <pc:sldMk cId="421356506" sldId="261"/>
            <ac:spMk id="2" creationId="{00000000-0000-0000-0000-000000000000}"/>
          </ac:spMkLst>
        </pc:spChg>
        <pc:spChg chg="add mod ord">
          <ac:chgData name="Bruce Mackh" userId="8f3eebefc8615319" providerId="LiveId" clId="{4CEC975B-C38F-407F-943B-F790DB7C99A2}" dt="2022-11-11T11:25:18.600" v="213" actId="26606"/>
          <ac:spMkLst>
            <pc:docMk/>
            <pc:sldMk cId="421356506" sldId="261"/>
            <ac:spMk id="3" creationId="{97193F26-DB61-7D08-056F-8BA94ABF4683}"/>
          </ac:spMkLst>
        </pc:spChg>
        <pc:spChg chg="add del mod">
          <ac:chgData name="Bruce Mackh" userId="8f3eebefc8615319" providerId="LiveId" clId="{4CEC975B-C38F-407F-943B-F790DB7C99A2}" dt="2022-11-11T11:23:11.508" v="118"/>
          <ac:spMkLst>
            <pc:docMk/>
            <pc:sldMk cId="421356506" sldId="261"/>
            <ac:spMk id="4" creationId="{C44CFCB7-1185-BFB4-FF9D-6DAACE95C47F}"/>
          </ac:spMkLst>
        </pc:spChg>
        <pc:spChg chg="add del mod">
          <ac:chgData name="Bruce Mackh" userId="8f3eebefc8615319" providerId="LiveId" clId="{4CEC975B-C38F-407F-943B-F790DB7C99A2}" dt="2022-11-11T11:23:11.508" v="118"/>
          <ac:spMkLst>
            <pc:docMk/>
            <pc:sldMk cId="421356506" sldId="261"/>
            <ac:spMk id="5" creationId="{9D5A77DB-BFA5-3177-54F8-6B7455F265ED}"/>
          </ac:spMkLst>
        </pc:spChg>
        <pc:spChg chg="del">
          <ac:chgData name="Bruce Mackh" userId="8f3eebefc8615319" providerId="LiveId" clId="{4CEC975B-C38F-407F-943B-F790DB7C99A2}" dt="2022-11-11T11:23:17.319" v="119" actId="478"/>
          <ac:spMkLst>
            <pc:docMk/>
            <pc:sldMk cId="421356506" sldId="261"/>
            <ac:spMk id="7" creationId="{0850F1A1-4269-FD06-2342-D635CE6DF769}"/>
          </ac:spMkLst>
        </pc:spChg>
        <pc:spChg chg="del">
          <ac:chgData name="Bruce Mackh" userId="8f3eebefc8615319" providerId="LiveId" clId="{4CEC975B-C38F-407F-943B-F790DB7C99A2}" dt="2022-11-11T11:23:11.508" v="118"/>
          <ac:spMkLst>
            <pc:docMk/>
            <pc:sldMk cId="421356506" sldId="261"/>
            <ac:spMk id="25" creationId="{B819A166-7571-4003-A6B8-B62034C3ED30}"/>
          </ac:spMkLst>
        </pc:spChg>
        <pc:graphicFrameChg chg="del">
          <ac:chgData name="Bruce Mackh" userId="8f3eebefc8615319" providerId="LiveId" clId="{4CEC975B-C38F-407F-943B-F790DB7C99A2}" dt="2022-11-11T11:23:06.170" v="116" actId="11529"/>
          <ac:graphicFrameMkLst>
            <pc:docMk/>
            <pc:sldMk cId="421356506" sldId="261"/>
            <ac:graphicFrameMk id="26" creationId="{54ED67CE-6D7C-F854-95B4-7A03748B1AA4}"/>
          </ac:graphicFrameMkLst>
        </pc:graphicFrameChg>
        <pc:picChg chg="add mod">
          <ac:chgData name="Bruce Mackh" userId="8f3eebefc8615319" providerId="LiveId" clId="{4CEC975B-C38F-407F-943B-F790DB7C99A2}" dt="2022-11-11T11:26:09.533" v="219" actId="207"/>
          <ac:picMkLst>
            <pc:docMk/>
            <pc:sldMk cId="421356506" sldId="261"/>
            <ac:picMk id="8" creationId="{17869F3F-DC13-5B83-D01A-2F8E9FE64BB8}"/>
          </ac:picMkLst>
        </pc:picChg>
        <pc:picChg chg="add del mod">
          <ac:chgData name="Bruce Mackh" userId="8f3eebefc8615319" providerId="LiveId" clId="{4CEC975B-C38F-407F-943B-F790DB7C99A2}" dt="2022-11-11T11:26:34.766" v="226" actId="478"/>
          <ac:picMkLst>
            <pc:docMk/>
            <pc:sldMk cId="421356506" sldId="261"/>
            <ac:picMk id="10" creationId="{871122A7-CDEA-11BF-AC5E-F909AD6A3BE0}"/>
          </ac:picMkLst>
        </pc:picChg>
        <pc:picChg chg="add mod">
          <ac:chgData name="Bruce Mackh" userId="8f3eebefc8615319" providerId="LiveId" clId="{4CEC975B-C38F-407F-943B-F790DB7C99A2}" dt="2022-11-11T11:27:11.143" v="233" actId="207"/>
          <ac:picMkLst>
            <pc:docMk/>
            <pc:sldMk cId="421356506" sldId="261"/>
            <ac:picMk id="12" creationId="{F06909CB-1B1E-7798-90B9-E111A9B95380}"/>
          </ac:picMkLst>
        </pc:picChg>
        <pc:cxnChg chg="add">
          <ac:chgData name="Bruce Mackh" userId="8f3eebefc8615319" providerId="LiveId" clId="{4CEC975B-C38F-407F-943B-F790DB7C99A2}" dt="2022-11-11T11:25:18.600" v="213" actId="26606"/>
          <ac:cxnSpMkLst>
            <pc:docMk/>
            <pc:sldMk cId="421356506" sldId="261"/>
            <ac:cxnSpMk id="13" creationId="{39B7FDC9-F0CE-43A7-9F2A-83DD09DC3453}"/>
          </ac:cxnSpMkLst>
        </pc:cxnChg>
      </pc:sldChg>
      <pc:sldChg chg="del">
        <pc:chgData name="Bruce Mackh" userId="8f3eebefc8615319" providerId="LiveId" clId="{4CEC975B-C38F-407F-943B-F790DB7C99A2}" dt="2022-11-10T09:50:35.742" v="0" actId="47"/>
        <pc:sldMkLst>
          <pc:docMk/>
          <pc:sldMk cId="4234054724" sldId="262"/>
        </pc:sldMkLst>
      </pc:sldChg>
      <pc:sldChg chg="del">
        <pc:chgData name="Bruce Mackh" userId="8f3eebefc8615319" providerId="LiveId" clId="{4CEC975B-C38F-407F-943B-F790DB7C99A2}" dt="2022-11-10T09:50:35.742" v="0" actId="47"/>
        <pc:sldMkLst>
          <pc:docMk/>
          <pc:sldMk cId="60861601" sldId="263"/>
        </pc:sldMkLst>
      </pc:sldChg>
      <pc:sldChg chg="delSp modSp mod">
        <pc:chgData name="Bruce Mackh" userId="8f3eebefc8615319" providerId="LiveId" clId="{4CEC975B-C38F-407F-943B-F790DB7C99A2}" dt="2022-11-11T11:28:40.642" v="253" actId="1076"/>
        <pc:sldMkLst>
          <pc:docMk/>
          <pc:sldMk cId="2404478204" sldId="264"/>
        </pc:sldMkLst>
        <pc:spChg chg="mod">
          <ac:chgData name="Bruce Mackh" userId="8f3eebefc8615319" providerId="LiveId" clId="{4CEC975B-C38F-407F-943B-F790DB7C99A2}" dt="2022-11-11T11:28:12.322" v="248" actId="20577"/>
          <ac:spMkLst>
            <pc:docMk/>
            <pc:sldMk cId="2404478204" sldId="264"/>
            <ac:spMk id="2" creationId="{00000000-0000-0000-0000-000000000000}"/>
          </ac:spMkLst>
        </pc:spChg>
        <pc:spChg chg="mod">
          <ac:chgData name="Bruce Mackh" userId="8f3eebefc8615319" providerId="LiveId" clId="{4CEC975B-C38F-407F-943B-F790DB7C99A2}" dt="2022-11-11T11:28:30.350" v="251" actId="14100"/>
          <ac:spMkLst>
            <pc:docMk/>
            <pc:sldMk cId="2404478204" sldId="264"/>
            <ac:spMk id="3" creationId="{00000000-0000-0000-0000-000000000000}"/>
          </ac:spMkLst>
        </pc:spChg>
        <pc:spChg chg="mod">
          <ac:chgData name="Bruce Mackh" userId="8f3eebefc8615319" providerId="LiveId" clId="{4CEC975B-C38F-407F-943B-F790DB7C99A2}" dt="2022-11-11T11:28:40.642" v="253" actId="1076"/>
          <ac:spMkLst>
            <pc:docMk/>
            <pc:sldMk cId="2404478204" sldId="264"/>
            <ac:spMk id="11" creationId="{16EFC8D0-BF07-181B-9317-19A22BC4F21C}"/>
          </ac:spMkLst>
        </pc:spChg>
        <pc:spChg chg="del">
          <ac:chgData name="Bruce Mackh" userId="8f3eebefc8615319" providerId="LiveId" clId="{4CEC975B-C38F-407F-943B-F790DB7C99A2}" dt="2022-11-11T11:27:48.264" v="235" actId="478"/>
          <ac:spMkLst>
            <pc:docMk/>
            <pc:sldMk cId="2404478204" sldId="264"/>
            <ac:spMk id="12" creationId="{E963E6EF-E026-37B2-7103-95D6FD02DBFF}"/>
          </ac:spMkLst>
        </pc:spChg>
      </pc:sldChg>
      <pc:sldChg chg="delSp modSp mod">
        <pc:chgData name="Bruce Mackh" userId="8f3eebefc8615319" providerId="LiveId" clId="{4CEC975B-C38F-407F-943B-F790DB7C99A2}" dt="2022-11-11T11:36:23.305" v="290" actId="478"/>
        <pc:sldMkLst>
          <pc:docMk/>
          <pc:sldMk cId="1652595198" sldId="265"/>
        </pc:sldMkLst>
        <pc:spChg chg="mod">
          <ac:chgData name="Bruce Mackh" userId="8f3eebefc8615319" providerId="LiveId" clId="{4CEC975B-C38F-407F-943B-F790DB7C99A2}" dt="2022-11-11T11:36:05.727" v="282" actId="20577"/>
          <ac:spMkLst>
            <pc:docMk/>
            <pc:sldMk cId="1652595198" sldId="265"/>
            <ac:spMk id="2" creationId="{00000000-0000-0000-0000-000000000000}"/>
          </ac:spMkLst>
        </pc:spChg>
        <pc:spChg chg="mod">
          <ac:chgData name="Bruce Mackh" userId="8f3eebefc8615319" providerId="LiveId" clId="{4CEC975B-C38F-407F-943B-F790DB7C99A2}" dt="2022-11-11T11:36:12.583" v="289" actId="20577"/>
          <ac:spMkLst>
            <pc:docMk/>
            <pc:sldMk cId="1652595198" sldId="265"/>
            <ac:spMk id="3" creationId="{00000000-0000-0000-0000-000000000000}"/>
          </ac:spMkLst>
        </pc:spChg>
        <pc:spChg chg="del">
          <ac:chgData name="Bruce Mackh" userId="8f3eebefc8615319" providerId="LiveId" clId="{4CEC975B-C38F-407F-943B-F790DB7C99A2}" dt="2022-11-11T11:36:23.305" v="290" actId="478"/>
          <ac:spMkLst>
            <pc:docMk/>
            <pc:sldMk cId="1652595198" sldId="265"/>
            <ac:spMk id="11" creationId="{07D90543-5115-1100-6EF1-3402EFD52092}"/>
          </ac:spMkLst>
        </pc:spChg>
      </pc:sldChg>
      <pc:sldChg chg="del">
        <pc:chgData name="Bruce Mackh" userId="8f3eebefc8615319" providerId="LiveId" clId="{4CEC975B-C38F-407F-943B-F790DB7C99A2}" dt="2022-11-11T11:45:43.083" v="406" actId="2696"/>
        <pc:sldMkLst>
          <pc:docMk/>
          <pc:sldMk cId="369444763" sldId="266"/>
        </pc:sldMkLst>
      </pc:sldChg>
      <pc:sldChg chg="del">
        <pc:chgData name="Bruce Mackh" userId="8f3eebefc8615319" providerId="LiveId" clId="{4CEC975B-C38F-407F-943B-F790DB7C99A2}" dt="2022-11-11T11:45:43.083" v="406" actId="2696"/>
        <pc:sldMkLst>
          <pc:docMk/>
          <pc:sldMk cId="513884310" sldId="267"/>
        </pc:sldMkLst>
      </pc:sldChg>
      <pc:sldChg chg="del">
        <pc:chgData name="Bruce Mackh" userId="8f3eebefc8615319" providerId="LiveId" clId="{4CEC975B-C38F-407F-943B-F790DB7C99A2}" dt="2022-11-11T11:45:43.083" v="406" actId="2696"/>
        <pc:sldMkLst>
          <pc:docMk/>
          <pc:sldMk cId="511278009" sldId="268"/>
        </pc:sldMkLst>
      </pc:sldChg>
      <pc:sldChg chg="del">
        <pc:chgData name="Bruce Mackh" userId="8f3eebefc8615319" providerId="LiveId" clId="{4CEC975B-C38F-407F-943B-F790DB7C99A2}" dt="2022-11-11T11:45:43.083" v="406" actId="2696"/>
        <pc:sldMkLst>
          <pc:docMk/>
          <pc:sldMk cId="684394799" sldId="269"/>
        </pc:sldMkLst>
      </pc:sldChg>
      <pc:sldChg chg="del">
        <pc:chgData name="Bruce Mackh" userId="8f3eebefc8615319" providerId="LiveId" clId="{4CEC975B-C38F-407F-943B-F790DB7C99A2}" dt="2022-11-11T11:45:43.083" v="406" actId="2696"/>
        <pc:sldMkLst>
          <pc:docMk/>
          <pc:sldMk cId="3154031372" sldId="270"/>
        </pc:sldMkLst>
      </pc:sldChg>
      <pc:sldChg chg="addSp delSp modSp mod ord">
        <pc:chgData name="Bruce Mackh" userId="8f3eebefc8615319" providerId="LiveId" clId="{4CEC975B-C38F-407F-943B-F790DB7C99A2}" dt="2022-11-17T03:39:07.284" v="4023" actId="1076"/>
        <pc:sldMkLst>
          <pc:docMk/>
          <pc:sldMk cId="2961320631" sldId="271"/>
        </pc:sldMkLst>
        <pc:spChg chg="mod">
          <ac:chgData name="Bruce Mackh" userId="8f3eebefc8615319" providerId="LiveId" clId="{4CEC975B-C38F-407F-943B-F790DB7C99A2}" dt="2022-11-17T03:38:14.408" v="4020" actId="20577"/>
          <ac:spMkLst>
            <pc:docMk/>
            <pc:sldMk cId="2961320631" sldId="271"/>
            <ac:spMk id="2" creationId="{00000000-0000-0000-0000-000000000000}"/>
          </ac:spMkLst>
        </pc:spChg>
        <pc:spChg chg="mod">
          <ac:chgData name="Bruce Mackh" userId="8f3eebefc8615319" providerId="LiveId" clId="{4CEC975B-C38F-407F-943B-F790DB7C99A2}" dt="2022-11-17T03:39:07.284" v="4023" actId="1076"/>
          <ac:spMkLst>
            <pc:docMk/>
            <pc:sldMk cId="2961320631" sldId="271"/>
            <ac:spMk id="3" creationId="{00000000-0000-0000-0000-000000000000}"/>
          </ac:spMkLst>
        </pc:spChg>
        <pc:spChg chg="del">
          <ac:chgData name="Bruce Mackh" userId="8f3eebefc8615319" providerId="LiveId" clId="{4CEC975B-C38F-407F-943B-F790DB7C99A2}" dt="2022-11-11T11:47:17.373" v="410" actId="478"/>
          <ac:spMkLst>
            <pc:docMk/>
            <pc:sldMk cId="2961320631" sldId="271"/>
            <ac:spMk id="9" creationId="{4C4658C6-1B42-4D00-9F64-952D28CBE72C}"/>
          </ac:spMkLst>
        </pc:spChg>
        <pc:spChg chg="add">
          <ac:chgData name="Bruce Mackh" userId="8f3eebefc8615319" providerId="LiveId" clId="{4CEC975B-C38F-407F-943B-F790DB7C99A2}" dt="2022-11-11T22:59:12.106" v="2824" actId="26606"/>
          <ac:spMkLst>
            <pc:docMk/>
            <pc:sldMk cId="2961320631" sldId="271"/>
            <ac:spMk id="12" creationId="{5D13CC36-B950-4F02-9BAF-9A7EB267398C}"/>
          </ac:spMkLst>
        </pc:spChg>
        <pc:spChg chg="add">
          <ac:chgData name="Bruce Mackh" userId="8f3eebefc8615319" providerId="LiveId" clId="{4CEC975B-C38F-407F-943B-F790DB7C99A2}" dt="2022-11-11T22:59:12.106" v="2824" actId="26606"/>
          <ac:spMkLst>
            <pc:docMk/>
            <pc:sldMk cId="2961320631" sldId="271"/>
            <ac:spMk id="14" creationId="{4F2E2428-58BA-458D-AA54-05502E63F32F}"/>
          </ac:spMkLst>
        </pc:spChg>
        <pc:picChg chg="mod">
          <ac:chgData name="Bruce Mackh" userId="8f3eebefc8615319" providerId="LiveId" clId="{4CEC975B-C38F-407F-943B-F790DB7C99A2}" dt="2022-11-11T22:59:12.106" v="2824" actId="26606"/>
          <ac:picMkLst>
            <pc:docMk/>
            <pc:sldMk cId="2961320631" sldId="271"/>
            <ac:picMk id="7" creationId="{C6A65066-C932-2793-43BD-71FEF779AE24}"/>
          </ac:picMkLst>
        </pc:picChg>
      </pc:sldChg>
      <pc:sldChg chg="del">
        <pc:chgData name="Bruce Mackh" userId="8f3eebefc8615319" providerId="LiveId" clId="{4CEC975B-C38F-407F-943B-F790DB7C99A2}" dt="2022-11-11T22:59:53.502" v="2828" actId="47"/>
        <pc:sldMkLst>
          <pc:docMk/>
          <pc:sldMk cId="1653557117" sldId="272"/>
        </pc:sldMkLst>
      </pc:sldChg>
      <pc:sldChg chg="del">
        <pc:chgData name="Bruce Mackh" userId="8f3eebefc8615319" providerId="LiveId" clId="{4CEC975B-C38F-407F-943B-F790DB7C99A2}" dt="2022-11-10T09:50:35.742" v="0" actId="47"/>
        <pc:sldMkLst>
          <pc:docMk/>
          <pc:sldMk cId="85602810" sldId="273"/>
        </pc:sldMkLst>
      </pc:sldChg>
      <pc:sldChg chg="del">
        <pc:chgData name="Bruce Mackh" userId="8f3eebefc8615319" providerId="LiveId" clId="{4CEC975B-C38F-407F-943B-F790DB7C99A2}" dt="2022-11-10T09:50:35.742" v="0" actId="47"/>
        <pc:sldMkLst>
          <pc:docMk/>
          <pc:sldMk cId="3962238050" sldId="274"/>
        </pc:sldMkLst>
      </pc:sldChg>
      <pc:sldChg chg="del">
        <pc:chgData name="Bruce Mackh" userId="8f3eebefc8615319" providerId="LiveId" clId="{4CEC975B-C38F-407F-943B-F790DB7C99A2}" dt="2022-11-10T09:50:35.742" v="0" actId="47"/>
        <pc:sldMkLst>
          <pc:docMk/>
          <pc:sldMk cId="2767794243" sldId="275"/>
        </pc:sldMkLst>
      </pc:sldChg>
      <pc:sldChg chg="modSp mod">
        <pc:chgData name="Bruce Mackh" userId="8f3eebefc8615319" providerId="LiveId" clId="{4CEC975B-C38F-407F-943B-F790DB7C99A2}" dt="2022-11-17T03:27:28.559" v="3979" actId="20577"/>
        <pc:sldMkLst>
          <pc:docMk/>
          <pc:sldMk cId="2163602279" sldId="276"/>
        </pc:sldMkLst>
        <pc:spChg chg="mod">
          <ac:chgData name="Bruce Mackh" userId="8f3eebefc8615319" providerId="LiveId" clId="{4CEC975B-C38F-407F-943B-F790DB7C99A2}" dt="2022-11-17T03:27:21.030" v="3961" actId="20577"/>
          <ac:spMkLst>
            <pc:docMk/>
            <pc:sldMk cId="2163602279" sldId="276"/>
            <ac:spMk id="5" creationId="{148CC501-A7AE-EB11-4CF3-41981BAFF4C9}"/>
          </ac:spMkLst>
        </pc:spChg>
        <pc:spChg chg="mod">
          <ac:chgData name="Bruce Mackh" userId="8f3eebefc8615319" providerId="LiveId" clId="{4CEC975B-C38F-407F-943B-F790DB7C99A2}" dt="2022-11-17T03:27:28.559" v="3979" actId="20577"/>
          <ac:spMkLst>
            <pc:docMk/>
            <pc:sldMk cId="2163602279" sldId="276"/>
            <ac:spMk id="6" creationId="{A80AFB94-E3FA-4D45-FEEC-C74A5712907A}"/>
          </ac:spMkLst>
        </pc:spChg>
      </pc:sldChg>
      <pc:sldChg chg="addSp delSp modSp mod delDesignElem">
        <pc:chgData name="Bruce Mackh" userId="8f3eebefc8615319" providerId="LiveId" clId="{4CEC975B-C38F-407F-943B-F790DB7C99A2}" dt="2022-11-11T12:09:32.251" v="863" actId="20577"/>
        <pc:sldMkLst>
          <pc:docMk/>
          <pc:sldMk cId="1362942148" sldId="277"/>
        </pc:sldMkLst>
        <pc:spChg chg="add del mod">
          <ac:chgData name="Bruce Mackh" userId="8f3eebefc8615319" providerId="LiveId" clId="{4CEC975B-C38F-407F-943B-F790DB7C99A2}" dt="2022-11-11T11:37:52.202" v="355"/>
          <ac:spMkLst>
            <pc:docMk/>
            <pc:sldMk cId="1362942148" sldId="277"/>
            <ac:spMk id="2" creationId="{98149A65-A3C2-BBA6-30AF-9BD241A5C18A}"/>
          </ac:spMkLst>
        </pc:spChg>
        <pc:spChg chg="add del mod">
          <ac:chgData name="Bruce Mackh" userId="8f3eebefc8615319" providerId="LiveId" clId="{4CEC975B-C38F-407F-943B-F790DB7C99A2}" dt="2022-11-11T11:37:52.202" v="355"/>
          <ac:spMkLst>
            <pc:docMk/>
            <pc:sldMk cId="1362942148" sldId="277"/>
            <ac:spMk id="3" creationId="{82CF835A-78C4-DC95-7A91-EAE57B54898B}"/>
          </ac:spMkLst>
        </pc:spChg>
        <pc:spChg chg="mod">
          <ac:chgData name="Bruce Mackh" userId="8f3eebefc8615319" providerId="LiveId" clId="{4CEC975B-C38F-407F-943B-F790DB7C99A2}" dt="2022-11-11T12:06:13.277" v="446" actId="20577"/>
          <ac:spMkLst>
            <pc:docMk/>
            <pc:sldMk cId="1362942148" sldId="277"/>
            <ac:spMk id="5" creationId="{7C9A9D09-EA83-37F2-D243-FEFE7C11941E}"/>
          </ac:spMkLst>
        </pc:spChg>
        <pc:spChg chg="mod">
          <ac:chgData name="Bruce Mackh" userId="8f3eebefc8615319" providerId="LiveId" clId="{4CEC975B-C38F-407F-943B-F790DB7C99A2}" dt="2022-11-11T12:09:32.251" v="863" actId="20577"/>
          <ac:spMkLst>
            <pc:docMk/>
            <pc:sldMk cId="1362942148" sldId="277"/>
            <ac:spMk id="6" creationId="{E113D724-2513-37A8-752F-73510DB99362}"/>
          </ac:spMkLst>
        </pc:spChg>
        <pc:spChg chg="del">
          <ac:chgData name="Bruce Mackh" userId="8f3eebefc8615319" providerId="LiveId" clId="{4CEC975B-C38F-407F-943B-F790DB7C99A2}" dt="2022-11-11T11:36:29.442" v="291" actId="478"/>
          <ac:spMkLst>
            <pc:docMk/>
            <pc:sldMk cId="1362942148" sldId="277"/>
            <ac:spMk id="7" creationId="{38CDF7BF-0529-2B61-5C44-08F7EEC39DFE}"/>
          </ac:spMkLst>
        </pc:spChg>
        <pc:spChg chg="del">
          <ac:chgData name="Bruce Mackh" userId="8f3eebefc8615319" providerId="LiveId" clId="{4CEC975B-C38F-407F-943B-F790DB7C99A2}" dt="2022-11-11T11:37:52.202" v="355"/>
          <ac:spMkLst>
            <pc:docMk/>
            <pc:sldMk cId="1362942148" sldId="277"/>
            <ac:spMk id="9" creationId="{7CB4857B-ED7C-444D-9F04-2F885114A1C2}"/>
          </ac:spMkLst>
        </pc:spChg>
        <pc:spChg chg="del">
          <ac:chgData name="Bruce Mackh" userId="8f3eebefc8615319" providerId="LiveId" clId="{4CEC975B-C38F-407F-943B-F790DB7C99A2}" dt="2022-11-11T11:37:52.202" v="355"/>
          <ac:spMkLst>
            <pc:docMk/>
            <pc:sldMk cId="1362942148" sldId="277"/>
            <ac:spMk id="10" creationId="{D18046FB-44EA-4FD8-A585-EA09A319B2D0}"/>
          </ac:spMkLst>
        </pc:spChg>
        <pc:spChg chg="add">
          <ac:chgData name="Bruce Mackh" userId="8f3eebefc8615319" providerId="LiveId" clId="{4CEC975B-C38F-407F-943B-F790DB7C99A2}" dt="2022-11-11T11:39:59.706" v="360" actId="26606"/>
          <ac:spMkLst>
            <pc:docMk/>
            <pc:sldMk cId="1362942148" sldId="277"/>
            <ac:spMk id="11" creationId="{B2DD41CD-8F47-4F56-AD12-4E2FF7696987}"/>
          </ac:spMkLst>
        </pc:spChg>
        <pc:spChg chg="add mod">
          <ac:chgData name="Bruce Mackh" userId="8f3eebefc8615319" providerId="LiveId" clId="{4CEC975B-C38F-407F-943B-F790DB7C99A2}" dt="2022-11-11T11:41:05.160" v="370" actId="1076"/>
          <ac:spMkLst>
            <pc:docMk/>
            <pc:sldMk cId="1362942148" sldId="277"/>
            <ac:spMk id="12" creationId="{AD146F64-9B53-FC7B-89A4-7E4BDBE2D2C3}"/>
          </ac:spMkLst>
        </pc:spChg>
        <pc:spChg chg="add">
          <ac:chgData name="Bruce Mackh" userId="8f3eebefc8615319" providerId="LiveId" clId="{4CEC975B-C38F-407F-943B-F790DB7C99A2}" dt="2022-11-11T11:39:59.706" v="360" actId="26606"/>
          <ac:spMkLst>
            <pc:docMk/>
            <pc:sldMk cId="1362942148" sldId="277"/>
            <ac:spMk id="13" creationId="{45D37F4E-DDB4-456B-97E0-9937730A039F}"/>
          </ac:spMkLst>
        </pc:spChg>
        <pc:spChg chg="del">
          <ac:chgData name="Bruce Mackh" userId="8f3eebefc8615319" providerId="LiveId" clId="{4CEC975B-C38F-407F-943B-F790DB7C99A2}" dt="2022-11-11T11:37:52.202" v="355"/>
          <ac:spMkLst>
            <pc:docMk/>
            <pc:sldMk cId="1362942148" sldId="277"/>
            <ac:spMk id="15" creationId="{479F5F2B-8B58-4140-AE6A-51F6C67B18D9}"/>
          </ac:spMkLst>
        </pc:spChg>
        <pc:picChg chg="add mod">
          <ac:chgData name="Bruce Mackh" userId="8f3eebefc8615319" providerId="LiveId" clId="{4CEC975B-C38F-407F-943B-F790DB7C99A2}" dt="2022-11-11T11:39:59.706" v="360" actId="26606"/>
          <ac:picMkLst>
            <pc:docMk/>
            <pc:sldMk cId="1362942148" sldId="277"/>
            <ac:picMk id="8" creationId="{0E35ED48-1269-75E6-9054-67631BAE9CDC}"/>
          </ac:picMkLst>
        </pc:picChg>
      </pc:sldChg>
      <pc:sldChg chg="addSp delSp modSp mod delDesignElem">
        <pc:chgData name="Bruce Mackh" userId="8f3eebefc8615319" providerId="LiveId" clId="{4CEC975B-C38F-407F-943B-F790DB7C99A2}" dt="2022-11-11T11:44:45.059" v="405" actId="20577"/>
        <pc:sldMkLst>
          <pc:docMk/>
          <pc:sldMk cId="3315086028" sldId="278"/>
        </pc:sldMkLst>
        <pc:spChg chg="mod">
          <ac:chgData name="Bruce Mackh" userId="8f3eebefc8615319" providerId="LiveId" clId="{4CEC975B-C38F-407F-943B-F790DB7C99A2}" dt="2022-11-11T11:35:54.118" v="277" actId="313"/>
          <ac:spMkLst>
            <pc:docMk/>
            <pc:sldMk cId="3315086028" sldId="278"/>
            <ac:spMk id="2" creationId="{963C0C72-F3EA-3D80-CFC2-0DE58315769D}"/>
          </ac:spMkLst>
        </pc:spChg>
        <pc:spChg chg="mod">
          <ac:chgData name="Bruce Mackh" userId="8f3eebefc8615319" providerId="LiveId" clId="{4CEC975B-C38F-407F-943B-F790DB7C99A2}" dt="2022-11-11T11:44:45.059" v="405" actId="20577"/>
          <ac:spMkLst>
            <pc:docMk/>
            <pc:sldMk cId="3315086028" sldId="278"/>
            <ac:spMk id="3" creationId="{E41F9A49-3A80-AF06-36FA-6E8C0A640B3C}"/>
          </ac:spMkLst>
        </pc:spChg>
        <pc:spChg chg="add del mod">
          <ac:chgData name="Bruce Mackh" userId="8f3eebefc8615319" providerId="LiveId" clId="{4CEC975B-C38F-407F-943B-F790DB7C99A2}" dt="2022-11-11T11:29:56.313" v="260"/>
          <ac:spMkLst>
            <pc:docMk/>
            <pc:sldMk cId="3315086028" sldId="278"/>
            <ac:spMk id="4" creationId="{F748F3C6-4B13-B04C-B4B0-B995F789B0C6}"/>
          </ac:spMkLst>
        </pc:spChg>
        <pc:spChg chg="add del mod">
          <ac:chgData name="Bruce Mackh" userId="8f3eebefc8615319" providerId="LiveId" clId="{4CEC975B-C38F-407F-943B-F790DB7C99A2}" dt="2022-11-11T11:29:56.313" v="260"/>
          <ac:spMkLst>
            <pc:docMk/>
            <pc:sldMk cId="3315086028" sldId="278"/>
            <ac:spMk id="6" creationId="{27AA7EE5-E87E-CC23-7ADE-02EDD64CACB1}"/>
          </ac:spMkLst>
        </pc:spChg>
        <pc:picChg chg="del">
          <ac:chgData name="Bruce Mackh" userId="8f3eebefc8615319" providerId="LiveId" clId="{4CEC975B-C38F-407F-943B-F790DB7C99A2}" dt="2022-11-11T11:30:00.304" v="261" actId="478"/>
          <ac:picMkLst>
            <pc:docMk/>
            <pc:sldMk cId="3315086028" sldId="278"/>
            <ac:picMk id="5" creationId="{3CB922BC-9E1E-D055-E67F-233C5587103F}"/>
          </ac:picMkLst>
        </pc:picChg>
        <pc:picChg chg="add mod">
          <ac:chgData name="Bruce Mackh" userId="8f3eebefc8615319" providerId="LiveId" clId="{4CEC975B-C38F-407F-943B-F790DB7C99A2}" dt="2022-11-11T11:35:22.191" v="271" actId="26606"/>
          <ac:picMkLst>
            <pc:docMk/>
            <pc:sldMk cId="3315086028" sldId="278"/>
            <ac:picMk id="8" creationId="{45174638-349A-9B7D-6A8F-7E80078B5BC1}"/>
          </ac:picMkLst>
        </pc:picChg>
        <pc:cxnChg chg="del">
          <ac:chgData name="Bruce Mackh" userId="8f3eebefc8615319" providerId="LiveId" clId="{4CEC975B-C38F-407F-943B-F790DB7C99A2}" dt="2022-11-11T11:29:56.313" v="260"/>
          <ac:cxnSpMkLst>
            <pc:docMk/>
            <pc:sldMk cId="3315086028" sldId="278"/>
            <ac:cxnSpMk id="10" creationId="{A7F400EE-A8A5-48AF-B4D6-291B52C6F0B0}"/>
          </ac:cxnSpMkLst>
        </pc:cxnChg>
        <pc:cxnChg chg="add">
          <ac:chgData name="Bruce Mackh" userId="8f3eebefc8615319" providerId="LiveId" clId="{4CEC975B-C38F-407F-943B-F790DB7C99A2}" dt="2022-11-11T11:35:22.191" v="271" actId="26606"/>
          <ac:cxnSpMkLst>
            <pc:docMk/>
            <pc:sldMk cId="3315086028" sldId="278"/>
            <ac:cxnSpMk id="13" creationId="{A7F400EE-A8A5-48AF-B4D6-291B52C6F0B0}"/>
          </ac:cxnSpMkLst>
        </pc:cxnChg>
      </pc:sldChg>
      <pc:sldChg chg="del">
        <pc:chgData name="Bruce Mackh" userId="8f3eebefc8615319" providerId="LiveId" clId="{4CEC975B-C38F-407F-943B-F790DB7C99A2}" dt="2022-11-11T11:45:43.083" v="406" actId="2696"/>
        <pc:sldMkLst>
          <pc:docMk/>
          <pc:sldMk cId="2404492498" sldId="279"/>
        </pc:sldMkLst>
      </pc:sldChg>
      <pc:sldChg chg="del">
        <pc:chgData name="Bruce Mackh" userId="8f3eebefc8615319" providerId="LiveId" clId="{4CEC975B-C38F-407F-943B-F790DB7C99A2}" dt="2022-11-11T11:45:43.083" v="406" actId="2696"/>
        <pc:sldMkLst>
          <pc:docMk/>
          <pc:sldMk cId="88326334" sldId="280"/>
        </pc:sldMkLst>
      </pc:sldChg>
      <pc:sldChg chg="del">
        <pc:chgData name="Bruce Mackh" userId="8f3eebefc8615319" providerId="LiveId" clId="{4CEC975B-C38F-407F-943B-F790DB7C99A2}" dt="2022-11-11T11:45:43.083" v="406" actId="2696"/>
        <pc:sldMkLst>
          <pc:docMk/>
          <pc:sldMk cId="4127227552" sldId="281"/>
        </pc:sldMkLst>
      </pc:sldChg>
      <pc:sldChg chg="del">
        <pc:chgData name="Bruce Mackh" userId="8f3eebefc8615319" providerId="LiveId" clId="{4CEC975B-C38F-407F-943B-F790DB7C99A2}" dt="2022-11-11T11:45:43.083" v="406" actId="2696"/>
        <pc:sldMkLst>
          <pc:docMk/>
          <pc:sldMk cId="1091898311" sldId="282"/>
        </pc:sldMkLst>
      </pc:sldChg>
      <pc:sldChg chg="del">
        <pc:chgData name="Bruce Mackh" userId="8f3eebefc8615319" providerId="LiveId" clId="{4CEC975B-C38F-407F-943B-F790DB7C99A2}" dt="2022-11-11T11:45:43.083" v="406" actId="2696"/>
        <pc:sldMkLst>
          <pc:docMk/>
          <pc:sldMk cId="4253460647" sldId="283"/>
        </pc:sldMkLst>
      </pc:sldChg>
      <pc:sldChg chg="del">
        <pc:chgData name="Bruce Mackh" userId="8f3eebefc8615319" providerId="LiveId" clId="{4CEC975B-C38F-407F-943B-F790DB7C99A2}" dt="2022-11-11T11:45:43.083" v="406" actId="2696"/>
        <pc:sldMkLst>
          <pc:docMk/>
          <pc:sldMk cId="735010455" sldId="284"/>
        </pc:sldMkLst>
      </pc:sldChg>
      <pc:sldChg chg="del">
        <pc:chgData name="Bruce Mackh" userId="8f3eebefc8615319" providerId="LiveId" clId="{4CEC975B-C38F-407F-943B-F790DB7C99A2}" dt="2022-11-11T11:45:43.083" v="406" actId="2696"/>
        <pc:sldMkLst>
          <pc:docMk/>
          <pc:sldMk cId="1787956859" sldId="285"/>
        </pc:sldMkLst>
      </pc:sldChg>
      <pc:sldChg chg="del">
        <pc:chgData name="Bruce Mackh" userId="8f3eebefc8615319" providerId="LiveId" clId="{4CEC975B-C38F-407F-943B-F790DB7C99A2}" dt="2022-11-11T11:45:43.083" v="406" actId="2696"/>
        <pc:sldMkLst>
          <pc:docMk/>
          <pc:sldMk cId="2350303376" sldId="286"/>
        </pc:sldMkLst>
      </pc:sldChg>
      <pc:sldChg chg="addSp delSp modSp new mod">
        <pc:chgData name="Bruce Mackh" userId="8f3eebefc8615319" providerId="LiveId" clId="{4CEC975B-C38F-407F-943B-F790DB7C99A2}" dt="2022-11-11T10:35:58.432" v="114" actId="20577"/>
        <pc:sldMkLst>
          <pc:docMk/>
          <pc:sldMk cId="1148703868" sldId="287"/>
        </pc:sldMkLst>
        <pc:spChg chg="mod">
          <ac:chgData name="Bruce Mackh" userId="8f3eebefc8615319" providerId="LiveId" clId="{4CEC975B-C38F-407F-943B-F790DB7C99A2}" dt="2022-11-11T10:35:58.432" v="114" actId="20577"/>
          <ac:spMkLst>
            <pc:docMk/>
            <pc:sldMk cId="1148703868" sldId="287"/>
            <ac:spMk id="2" creationId="{441CF94A-2579-14C7-DF1C-E1644D761D06}"/>
          </ac:spMkLst>
        </pc:spChg>
        <pc:spChg chg="del">
          <ac:chgData name="Bruce Mackh" userId="8f3eebefc8615319" providerId="LiveId" clId="{4CEC975B-C38F-407F-943B-F790DB7C99A2}" dt="2022-11-11T10:35:47.486" v="80" actId="931"/>
          <ac:spMkLst>
            <pc:docMk/>
            <pc:sldMk cId="1148703868" sldId="287"/>
            <ac:spMk id="3" creationId="{CDA7C51F-4015-77DA-14B2-F3379A167876}"/>
          </ac:spMkLst>
        </pc:spChg>
        <pc:picChg chg="add mod">
          <ac:chgData name="Bruce Mackh" userId="8f3eebefc8615319" providerId="LiveId" clId="{4CEC975B-C38F-407F-943B-F790DB7C99A2}" dt="2022-11-11T10:35:47.486" v="80" actId="931"/>
          <ac:picMkLst>
            <pc:docMk/>
            <pc:sldMk cId="1148703868" sldId="287"/>
            <ac:picMk id="5" creationId="{FEADB9E6-0057-A4B5-B878-5F893378F5DD}"/>
          </ac:picMkLst>
        </pc:picChg>
      </pc:sldChg>
      <pc:sldChg chg="addSp delSp modSp new mod setBg">
        <pc:chgData name="Bruce Mackh" userId="8f3eebefc8615319" providerId="LiveId" clId="{4CEC975B-C38F-407F-943B-F790DB7C99A2}" dt="2022-11-11T12:34:24.070" v="1999" actId="27636"/>
        <pc:sldMkLst>
          <pc:docMk/>
          <pc:sldMk cId="4266170111" sldId="288"/>
        </pc:sldMkLst>
        <pc:spChg chg="mod">
          <ac:chgData name="Bruce Mackh" userId="8f3eebefc8615319" providerId="LiveId" clId="{4CEC975B-C38F-407F-943B-F790DB7C99A2}" dt="2022-11-11T12:33:54.978" v="1994" actId="26606"/>
          <ac:spMkLst>
            <pc:docMk/>
            <pc:sldMk cId="4266170111" sldId="288"/>
            <ac:spMk id="2" creationId="{30B9B696-F178-BB97-381B-F79C7784EE76}"/>
          </ac:spMkLst>
        </pc:spChg>
        <pc:spChg chg="mod">
          <ac:chgData name="Bruce Mackh" userId="8f3eebefc8615319" providerId="LiveId" clId="{4CEC975B-C38F-407F-943B-F790DB7C99A2}" dt="2022-11-11T12:34:24.070" v="1999" actId="27636"/>
          <ac:spMkLst>
            <pc:docMk/>
            <pc:sldMk cId="4266170111" sldId="288"/>
            <ac:spMk id="3" creationId="{4429209A-5048-B737-01EF-9D8807669D26}"/>
          </ac:spMkLst>
        </pc:spChg>
        <pc:spChg chg="add mod">
          <ac:chgData name="Bruce Mackh" userId="8f3eebefc8615319" providerId="LiveId" clId="{4CEC975B-C38F-407F-943B-F790DB7C99A2}" dt="2022-11-11T12:33:54.978" v="1994" actId="26606"/>
          <ac:spMkLst>
            <pc:docMk/>
            <pc:sldMk cId="4266170111" sldId="288"/>
            <ac:spMk id="6" creationId="{F8C85D1A-7E01-6685-D6E5-17A91AA8844A}"/>
          </ac:spMkLst>
        </pc:spChg>
        <pc:spChg chg="add">
          <ac:chgData name="Bruce Mackh" userId="8f3eebefc8615319" providerId="LiveId" clId="{4CEC975B-C38F-407F-943B-F790DB7C99A2}" dt="2022-11-11T12:33:54.978" v="1994" actId="26606"/>
          <ac:spMkLst>
            <pc:docMk/>
            <pc:sldMk cId="4266170111" sldId="288"/>
            <ac:spMk id="13" creationId="{B2DD41CD-8F47-4F56-AD12-4E2FF7696987}"/>
          </ac:spMkLst>
        </pc:spChg>
        <pc:spChg chg="add">
          <ac:chgData name="Bruce Mackh" userId="8f3eebefc8615319" providerId="LiveId" clId="{4CEC975B-C38F-407F-943B-F790DB7C99A2}" dt="2022-11-11T12:33:54.978" v="1994" actId="26606"/>
          <ac:spMkLst>
            <pc:docMk/>
            <pc:sldMk cId="4266170111" sldId="288"/>
            <ac:spMk id="14" creationId="{45D37F4E-DDB4-456B-97E0-9937730A039F}"/>
          </ac:spMkLst>
        </pc:spChg>
        <pc:picChg chg="add mod">
          <ac:chgData name="Bruce Mackh" userId="8f3eebefc8615319" providerId="LiveId" clId="{4CEC975B-C38F-407F-943B-F790DB7C99A2}" dt="2022-11-11T12:33:54.978" v="1994" actId="26606"/>
          <ac:picMkLst>
            <pc:docMk/>
            <pc:sldMk cId="4266170111" sldId="288"/>
            <ac:picMk id="5" creationId="{B1260704-9DA8-5C58-83FF-D125BA46277C}"/>
          </ac:picMkLst>
        </pc:picChg>
        <pc:cxnChg chg="add del">
          <ac:chgData name="Bruce Mackh" userId="8f3eebefc8615319" providerId="LiveId" clId="{4CEC975B-C38F-407F-943B-F790DB7C99A2}" dt="2022-11-11T12:33:54.974" v="1993" actId="26606"/>
          <ac:cxnSpMkLst>
            <pc:docMk/>
            <pc:sldMk cId="4266170111" sldId="288"/>
            <ac:cxnSpMk id="11" creationId="{A7F400EE-A8A5-48AF-B4D6-291B52C6F0B0}"/>
          </ac:cxnSpMkLst>
        </pc:cxnChg>
      </pc:sldChg>
      <pc:sldChg chg="addSp delSp modSp new mod setBg">
        <pc:chgData name="Bruce Mackh" userId="8f3eebefc8615319" providerId="LiveId" clId="{4CEC975B-C38F-407F-943B-F790DB7C99A2}" dt="2022-11-11T12:40:26.091" v="2405" actId="14100"/>
        <pc:sldMkLst>
          <pc:docMk/>
          <pc:sldMk cId="1019300581" sldId="289"/>
        </pc:sldMkLst>
        <pc:spChg chg="mod">
          <ac:chgData name="Bruce Mackh" userId="8f3eebefc8615319" providerId="LiveId" clId="{4CEC975B-C38F-407F-943B-F790DB7C99A2}" dt="2022-11-11T12:39:31.760" v="2399" actId="1076"/>
          <ac:spMkLst>
            <pc:docMk/>
            <pc:sldMk cId="1019300581" sldId="289"/>
            <ac:spMk id="2" creationId="{547FFD7A-8468-90CD-84D4-002EAF1CC51A}"/>
          </ac:spMkLst>
        </pc:spChg>
        <pc:spChg chg="mod">
          <ac:chgData name="Bruce Mackh" userId="8f3eebefc8615319" providerId="LiveId" clId="{4CEC975B-C38F-407F-943B-F790DB7C99A2}" dt="2022-11-11T12:39:55.608" v="2403" actId="14100"/>
          <ac:spMkLst>
            <pc:docMk/>
            <pc:sldMk cId="1019300581" sldId="289"/>
            <ac:spMk id="3" creationId="{0AD1618E-790F-A0DF-9169-B6791B049640}"/>
          </ac:spMkLst>
        </pc:spChg>
        <pc:spChg chg="add del mod">
          <ac:chgData name="Bruce Mackh" userId="8f3eebefc8615319" providerId="LiveId" clId="{4CEC975B-C38F-407F-943B-F790DB7C99A2}" dt="2022-11-11T12:38:47.170" v="2394" actId="931"/>
          <ac:spMkLst>
            <pc:docMk/>
            <pc:sldMk cId="1019300581" sldId="289"/>
            <ac:spMk id="6" creationId="{FD5DE393-C235-4A11-778C-DA2A5F29E153}"/>
          </ac:spMkLst>
        </pc:spChg>
        <pc:spChg chg="add mod">
          <ac:chgData name="Bruce Mackh" userId="8f3eebefc8615319" providerId="LiveId" clId="{4CEC975B-C38F-407F-943B-F790DB7C99A2}" dt="2022-11-11T12:40:26.091" v="2405" actId="14100"/>
          <ac:spMkLst>
            <pc:docMk/>
            <pc:sldMk cId="1019300581" sldId="289"/>
            <ac:spMk id="9" creationId="{E0129185-5EC6-FE3E-97A5-FDED75C28AA1}"/>
          </ac:spMkLst>
        </pc:spChg>
        <pc:spChg chg="add">
          <ac:chgData name="Bruce Mackh" userId="8f3eebefc8615319" providerId="LiveId" clId="{4CEC975B-C38F-407F-943B-F790DB7C99A2}" dt="2022-11-11T12:39:28.031" v="2398" actId="26606"/>
          <ac:spMkLst>
            <pc:docMk/>
            <pc:sldMk cId="1019300581" sldId="289"/>
            <ac:spMk id="14" creationId="{45D37F4E-DDB4-456B-97E0-9937730A039F}"/>
          </ac:spMkLst>
        </pc:spChg>
        <pc:spChg chg="add">
          <ac:chgData name="Bruce Mackh" userId="8f3eebefc8615319" providerId="LiveId" clId="{4CEC975B-C38F-407F-943B-F790DB7C99A2}" dt="2022-11-11T12:39:28.031" v="2398" actId="26606"/>
          <ac:spMkLst>
            <pc:docMk/>
            <pc:sldMk cId="1019300581" sldId="289"/>
            <ac:spMk id="16" creationId="{B2DD41CD-8F47-4F56-AD12-4E2FF7696987}"/>
          </ac:spMkLst>
        </pc:spChg>
        <pc:picChg chg="add del mod">
          <ac:chgData name="Bruce Mackh" userId="8f3eebefc8615319" providerId="LiveId" clId="{4CEC975B-C38F-407F-943B-F790DB7C99A2}" dt="2022-11-11T12:38:47.170" v="2394" actId="931"/>
          <ac:picMkLst>
            <pc:docMk/>
            <pc:sldMk cId="1019300581" sldId="289"/>
            <ac:picMk id="5" creationId="{12422B7D-B673-D800-4DF8-E31AD4B192EC}"/>
          </ac:picMkLst>
        </pc:picChg>
        <pc:picChg chg="add mod">
          <ac:chgData name="Bruce Mackh" userId="8f3eebefc8615319" providerId="LiveId" clId="{4CEC975B-C38F-407F-943B-F790DB7C99A2}" dt="2022-11-11T12:39:50.772" v="2402" actId="14100"/>
          <ac:picMkLst>
            <pc:docMk/>
            <pc:sldMk cId="1019300581" sldId="289"/>
            <ac:picMk id="8" creationId="{140EF7AD-DC8C-646B-A145-2CA89023F538}"/>
          </ac:picMkLst>
        </pc:picChg>
      </pc:sldChg>
      <pc:sldChg chg="addSp delSp modSp new mod setBg">
        <pc:chgData name="Bruce Mackh" userId="8f3eebefc8615319" providerId="LiveId" clId="{4CEC975B-C38F-407F-943B-F790DB7C99A2}" dt="2022-11-17T03:10:35.808" v="3425" actId="20577"/>
        <pc:sldMkLst>
          <pc:docMk/>
          <pc:sldMk cId="3581931205" sldId="290"/>
        </pc:sldMkLst>
        <pc:spChg chg="mod">
          <ac:chgData name="Bruce Mackh" userId="8f3eebefc8615319" providerId="LiveId" clId="{4CEC975B-C38F-407F-943B-F790DB7C99A2}" dt="2022-11-17T03:06:51.379" v="3385" actId="1076"/>
          <ac:spMkLst>
            <pc:docMk/>
            <pc:sldMk cId="3581931205" sldId="290"/>
            <ac:spMk id="2" creationId="{7297A6A1-6EB0-30CD-F90C-563D90E61F62}"/>
          </ac:spMkLst>
        </pc:spChg>
        <pc:spChg chg="mod">
          <ac:chgData name="Bruce Mackh" userId="8f3eebefc8615319" providerId="LiveId" clId="{4CEC975B-C38F-407F-943B-F790DB7C99A2}" dt="2022-11-17T03:10:35.808" v="3425" actId="20577"/>
          <ac:spMkLst>
            <pc:docMk/>
            <pc:sldMk cId="3581931205" sldId="290"/>
            <ac:spMk id="3" creationId="{9C63DC40-1E87-0448-D5B9-B96FD65587D4}"/>
          </ac:spMkLst>
        </pc:spChg>
        <pc:spChg chg="add del mod">
          <ac:chgData name="Bruce Mackh" userId="8f3eebefc8615319" providerId="LiveId" clId="{4CEC975B-C38F-407F-943B-F790DB7C99A2}" dt="2022-11-17T03:02:16.452" v="2921"/>
          <ac:spMkLst>
            <pc:docMk/>
            <pc:sldMk cId="3581931205" sldId="290"/>
            <ac:spMk id="4" creationId="{DDC0A887-C7F1-B9B0-5518-39DF2DFAE112}"/>
          </ac:spMkLst>
        </pc:spChg>
        <pc:spChg chg="add del mod">
          <ac:chgData name="Bruce Mackh" userId="8f3eebefc8615319" providerId="LiveId" clId="{4CEC975B-C38F-407F-943B-F790DB7C99A2}" dt="2022-11-17T03:02:16.452" v="2921"/>
          <ac:spMkLst>
            <pc:docMk/>
            <pc:sldMk cId="3581931205" sldId="290"/>
            <ac:spMk id="5" creationId="{3B1034D2-5ECD-E008-F4CC-804DD259A554}"/>
          </ac:spMkLst>
        </pc:spChg>
        <pc:spChg chg="add del">
          <ac:chgData name="Bruce Mackh" userId="8f3eebefc8615319" providerId="LiveId" clId="{4CEC975B-C38F-407F-943B-F790DB7C99A2}" dt="2022-11-17T03:06:43.405" v="3381" actId="26606"/>
          <ac:spMkLst>
            <pc:docMk/>
            <pc:sldMk cId="3581931205" sldId="290"/>
            <ac:spMk id="8" creationId="{B6CDA21F-E7AF-4C75-8395-33F58D5B0E45}"/>
          </ac:spMkLst>
        </pc:spChg>
        <pc:spChg chg="add">
          <ac:chgData name="Bruce Mackh" userId="8f3eebefc8615319" providerId="LiveId" clId="{4CEC975B-C38F-407F-943B-F790DB7C99A2}" dt="2022-11-17T03:06:43.419" v="3382" actId="26606"/>
          <ac:spMkLst>
            <pc:docMk/>
            <pc:sldMk cId="3581931205" sldId="290"/>
            <ac:spMk id="14" creationId="{CBC4F608-B4B8-48C3-9572-C0F061B1CD99}"/>
          </ac:spMkLst>
        </pc:spChg>
        <pc:spChg chg="add del">
          <ac:chgData name="Bruce Mackh" userId="8f3eebefc8615319" providerId="LiveId" clId="{4CEC975B-C38F-407F-943B-F790DB7C99A2}" dt="2022-11-17T03:06:43.405" v="3381" actId="26606"/>
          <ac:spMkLst>
            <pc:docMk/>
            <pc:sldMk cId="3581931205" sldId="290"/>
            <ac:spMk id="15" creationId="{D5B0017B-2ECA-49AF-B397-DC140825DF8D}"/>
          </ac:spMkLst>
        </pc:spChg>
        <pc:spChg chg="add">
          <ac:chgData name="Bruce Mackh" userId="8f3eebefc8615319" providerId="LiveId" clId="{4CEC975B-C38F-407F-943B-F790DB7C99A2}" dt="2022-11-17T03:06:43.419" v="3382" actId="26606"/>
          <ac:spMkLst>
            <pc:docMk/>
            <pc:sldMk cId="3581931205" sldId="290"/>
            <ac:spMk id="19" creationId="{4DA718D0-4865-4629-8134-44F68D41D574}"/>
          </ac:spMkLst>
        </pc:spChg>
        <pc:grpChg chg="add del">
          <ac:chgData name="Bruce Mackh" userId="8f3eebefc8615319" providerId="LiveId" clId="{4CEC975B-C38F-407F-943B-F790DB7C99A2}" dt="2022-11-17T03:06:43.405" v="3381" actId="26606"/>
          <ac:grpSpMkLst>
            <pc:docMk/>
            <pc:sldMk cId="3581931205" sldId="290"/>
            <ac:grpSpMk id="10" creationId="{AE1C45F0-260A-458C-96ED-C1F6D2151219}"/>
          </ac:grpSpMkLst>
        </pc:grpChg>
        <pc:grpChg chg="add">
          <ac:chgData name="Bruce Mackh" userId="8f3eebefc8615319" providerId="LiveId" clId="{4CEC975B-C38F-407F-943B-F790DB7C99A2}" dt="2022-11-17T03:06:43.419" v="3382" actId="26606"/>
          <ac:grpSpMkLst>
            <pc:docMk/>
            <pc:sldMk cId="3581931205" sldId="290"/>
            <ac:grpSpMk id="20" creationId="{65167ED7-6315-43AB-B1B6-C326D5FD8F84}"/>
          </ac:grpSpMkLst>
        </pc:grpChg>
        <pc:cxnChg chg="add del">
          <ac:chgData name="Bruce Mackh" userId="8f3eebefc8615319" providerId="LiveId" clId="{4CEC975B-C38F-407F-943B-F790DB7C99A2}" dt="2022-11-17T03:06:43.405" v="3381" actId="26606"/>
          <ac:cxnSpMkLst>
            <pc:docMk/>
            <pc:sldMk cId="3581931205" sldId="290"/>
            <ac:cxnSpMk id="17" creationId="{6CF1BAF6-AD41-4082-B212-8A1F9A2E8779}"/>
          </ac:cxnSpMkLst>
        </pc:cxnChg>
      </pc:sldChg>
      <pc:sldChg chg="addSp delSp modSp new mod setBg">
        <pc:chgData name="Bruce Mackh" userId="8f3eebefc8615319" providerId="LiveId" clId="{4CEC975B-C38F-407F-943B-F790DB7C99A2}" dt="2022-11-17T03:07:39.644" v="3401" actId="1076"/>
        <pc:sldMkLst>
          <pc:docMk/>
          <pc:sldMk cId="2194311146" sldId="291"/>
        </pc:sldMkLst>
        <pc:spChg chg="mod">
          <ac:chgData name="Bruce Mackh" userId="8f3eebefc8615319" providerId="LiveId" clId="{4CEC975B-C38F-407F-943B-F790DB7C99A2}" dt="2022-11-17T03:07:16.772" v="3389" actId="26606"/>
          <ac:spMkLst>
            <pc:docMk/>
            <pc:sldMk cId="2194311146" sldId="291"/>
            <ac:spMk id="2" creationId="{4804DDFF-6786-F124-E8A8-29B44A34F9CF}"/>
          </ac:spMkLst>
        </pc:spChg>
        <pc:spChg chg="mod">
          <ac:chgData name="Bruce Mackh" userId="8f3eebefc8615319" providerId="LiveId" clId="{4CEC975B-C38F-407F-943B-F790DB7C99A2}" dt="2022-11-17T03:07:39.644" v="3401" actId="1076"/>
          <ac:spMkLst>
            <pc:docMk/>
            <pc:sldMk cId="2194311146" sldId="291"/>
            <ac:spMk id="3" creationId="{96585329-505B-DF94-B901-BBAE8957847F}"/>
          </ac:spMkLst>
        </pc:spChg>
        <pc:spChg chg="add del mod">
          <ac:chgData name="Bruce Mackh" userId="8f3eebefc8615319" providerId="LiveId" clId="{4CEC975B-C38F-407F-943B-F790DB7C99A2}" dt="2022-11-17T03:02:25.653" v="2937"/>
          <ac:spMkLst>
            <pc:docMk/>
            <pc:sldMk cId="2194311146" sldId="291"/>
            <ac:spMk id="4" creationId="{2C656EE6-D400-5D89-3566-85631E29F989}"/>
          </ac:spMkLst>
        </pc:spChg>
        <pc:spChg chg="add del mod">
          <ac:chgData name="Bruce Mackh" userId="8f3eebefc8615319" providerId="LiveId" clId="{4CEC975B-C38F-407F-943B-F790DB7C99A2}" dt="2022-11-17T03:02:25.653" v="2937"/>
          <ac:spMkLst>
            <pc:docMk/>
            <pc:sldMk cId="2194311146" sldId="291"/>
            <ac:spMk id="5" creationId="{A2DC3384-193C-177D-1299-C15D3F414A64}"/>
          </ac:spMkLst>
        </pc:spChg>
        <pc:picChg chg="add">
          <ac:chgData name="Bruce Mackh" userId="8f3eebefc8615319" providerId="LiveId" clId="{4CEC975B-C38F-407F-943B-F790DB7C99A2}" dt="2022-11-17T03:07:16.772" v="3389" actId="26606"/>
          <ac:picMkLst>
            <pc:docMk/>
            <pc:sldMk cId="2194311146" sldId="291"/>
            <ac:picMk id="6" creationId="{3664E735-E4E3-C978-54B2-DD2B6CE26F4B}"/>
          </ac:picMkLst>
        </pc:picChg>
        <pc:cxnChg chg="add">
          <ac:chgData name="Bruce Mackh" userId="8f3eebefc8615319" providerId="LiveId" clId="{4CEC975B-C38F-407F-943B-F790DB7C99A2}" dt="2022-11-17T03:07:16.772" v="3389" actId="26606"/>
          <ac:cxnSpMkLst>
            <pc:docMk/>
            <pc:sldMk cId="2194311146" sldId="291"/>
            <ac:cxnSpMk id="9" creationId="{A7F400EE-A8A5-48AF-B4D6-291B52C6F0B0}"/>
          </ac:cxnSpMkLst>
        </pc:cxnChg>
      </pc:sldChg>
      <pc:sldChg chg="addSp modSp new mod">
        <pc:chgData name="Bruce Mackh" userId="8f3eebefc8615319" providerId="LiveId" clId="{4CEC975B-C38F-407F-943B-F790DB7C99A2}" dt="2022-11-17T03:09:34.688" v="3414" actId="27636"/>
        <pc:sldMkLst>
          <pc:docMk/>
          <pc:sldMk cId="1042620821" sldId="292"/>
        </pc:sldMkLst>
        <pc:spChg chg="mod">
          <ac:chgData name="Bruce Mackh" userId="8f3eebefc8615319" providerId="LiveId" clId="{4CEC975B-C38F-407F-943B-F790DB7C99A2}" dt="2022-11-17T03:01:53.935" v="2886" actId="20577"/>
          <ac:spMkLst>
            <pc:docMk/>
            <pc:sldMk cId="1042620821" sldId="292"/>
            <ac:spMk id="2" creationId="{CEEBB4CC-9721-911C-5D42-F9AB73930E19}"/>
          </ac:spMkLst>
        </pc:spChg>
        <pc:spChg chg="mod">
          <ac:chgData name="Bruce Mackh" userId="8f3eebefc8615319" providerId="LiveId" clId="{4CEC975B-C38F-407F-943B-F790DB7C99A2}" dt="2022-11-17T03:09:34.688" v="3414" actId="27636"/>
          <ac:spMkLst>
            <pc:docMk/>
            <pc:sldMk cId="1042620821" sldId="292"/>
            <ac:spMk id="3" creationId="{FAD3D132-E661-E010-11B0-65283204790B}"/>
          </ac:spMkLst>
        </pc:spChg>
        <pc:picChg chg="add mod">
          <ac:chgData name="Bruce Mackh" userId="8f3eebefc8615319" providerId="LiveId" clId="{4CEC975B-C38F-407F-943B-F790DB7C99A2}" dt="2022-11-17T03:09:31.292" v="3412" actId="14100"/>
          <ac:picMkLst>
            <pc:docMk/>
            <pc:sldMk cId="1042620821" sldId="292"/>
            <ac:picMk id="5" creationId="{7812DE1D-76DD-76F6-00BB-038FC3980BB4}"/>
          </ac:picMkLst>
        </pc:picChg>
      </pc:sldChg>
      <pc:sldChg chg="addSp delSp modSp new mod ord setBg">
        <pc:chgData name="Bruce Mackh" userId="8f3eebefc8615319" providerId="LiveId" clId="{4CEC975B-C38F-407F-943B-F790DB7C99A2}" dt="2022-11-17T03:06:27.570" v="3379" actId="26606"/>
        <pc:sldMkLst>
          <pc:docMk/>
          <pc:sldMk cId="164447947" sldId="293"/>
        </pc:sldMkLst>
        <pc:spChg chg="mod">
          <ac:chgData name="Bruce Mackh" userId="8f3eebefc8615319" providerId="LiveId" clId="{4CEC975B-C38F-407F-943B-F790DB7C99A2}" dt="2022-11-17T03:06:27.570" v="3379" actId="26606"/>
          <ac:spMkLst>
            <pc:docMk/>
            <pc:sldMk cId="164447947" sldId="293"/>
            <ac:spMk id="2" creationId="{CBE0C879-90C9-60C7-02FF-75346696AABB}"/>
          </ac:spMkLst>
        </pc:spChg>
        <pc:spChg chg="add del mod">
          <ac:chgData name="Bruce Mackh" userId="8f3eebefc8615319" providerId="LiveId" clId="{4CEC975B-C38F-407F-943B-F790DB7C99A2}" dt="2022-11-17T03:06:27.570" v="3379" actId="26606"/>
          <ac:spMkLst>
            <pc:docMk/>
            <pc:sldMk cId="164447947" sldId="293"/>
            <ac:spMk id="3" creationId="{46D2BA69-953E-6F37-28B0-ABCC00C9B5D6}"/>
          </ac:spMkLst>
        </pc:spChg>
        <pc:spChg chg="add del mod">
          <ac:chgData name="Bruce Mackh" userId="8f3eebefc8615319" providerId="LiveId" clId="{4CEC975B-C38F-407F-943B-F790DB7C99A2}" dt="2022-11-17T03:02:04.720" v="2901"/>
          <ac:spMkLst>
            <pc:docMk/>
            <pc:sldMk cId="164447947" sldId="293"/>
            <ac:spMk id="4" creationId="{1C142983-D2E3-8CBF-E5C7-18E35303E419}"/>
          </ac:spMkLst>
        </pc:spChg>
        <pc:spChg chg="add del mod">
          <ac:chgData name="Bruce Mackh" userId="8f3eebefc8615319" providerId="LiveId" clId="{4CEC975B-C38F-407F-943B-F790DB7C99A2}" dt="2022-11-17T03:02:04.720" v="2901"/>
          <ac:spMkLst>
            <pc:docMk/>
            <pc:sldMk cId="164447947" sldId="293"/>
            <ac:spMk id="5" creationId="{8BF9990D-E9D1-160F-BB0C-DF30291307BA}"/>
          </ac:spMkLst>
        </pc:spChg>
        <pc:spChg chg="add">
          <ac:chgData name="Bruce Mackh" userId="8f3eebefc8615319" providerId="LiveId" clId="{4CEC975B-C38F-407F-943B-F790DB7C99A2}" dt="2022-11-17T03:06:27.570" v="3379" actId="26606"/>
          <ac:spMkLst>
            <pc:docMk/>
            <pc:sldMk cId="164447947" sldId="293"/>
            <ac:spMk id="8" creationId="{B6CDA21F-E7AF-4C75-8395-33F58D5B0E45}"/>
          </ac:spMkLst>
        </pc:spChg>
        <pc:spChg chg="add">
          <ac:chgData name="Bruce Mackh" userId="8f3eebefc8615319" providerId="LiveId" clId="{4CEC975B-C38F-407F-943B-F790DB7C99A2}" dt="2022-11-17T03:06:27.570" v="3379" actId="26606"/>
          <ac:spMkLst>
            <pc:docMk/>
            <pc:sldMk cId="164447947" sldId="293"/>
            <ac:spMk id="15" creationId="{D5B0017B-2ECA-49AF-B397-DC140825DF8D}"/>
          </ac:spMkLst>
        </pc:spChg>
        <pc:grpChg chg="add">
          <ac:chgData name="Bruce Mackh" userId="8f3eebefc8615319" providerId="LiveId" clId="{4CEC975B-C38F-407F-943B-F790DB7C99A2}" dt="2022-11-17T03:06:27.570" v="3379" actId="26606"/>
          <ac:grpSpMkLst>
            <pc:docMk/>
            <pc:sldMk cId="164447947" sldId="293"/>
            <ac:grpSpMk id="9" creationId="{AE1C45F0-260A-458C-96ED-C1F6D2151219}"/>
          </ac:grpSpMkLst>
        </pc:grpChg>
        <pc:graphicFrameChg chg="add del">
          <ac:chgData name="Bruce Mackh" userId="8f3eebefc8615319" providerId="LiveId" clId="{4CEC975B-C38F-407F-943B-F790DB7C99A2}" dt="2022-11-17T03:06:24.237" v="3378" actId="26606"/>
          <ac:graphicFrameMkLst>
            <pc:docMk/>
            <pc:sldMk cId="164447947" sldId="293"/>
            <ac:graphicFrameMk id="7" creationId="{105D6E1B-CEFC-1766-417B-4D48E86619BA}"/>
          </ac:graphicFrameMkLst>
        </pc:graphicFrameChg>
        <pc:picChg chg="add del">
          <ac:chgData name="Bruce Mackh" userId="8f3eebefc8615319" providerId="LiveId" clId="{4CEC975B-C38F-407F-943B-F790DB7C99A2}" dt="2022-11-17T03:06:24.237" v="3378" actId="26606"/>
          <ac:picMkLst>
            <pc:docMk/>
            <pc:sldMk cId="164447947" sldId="293"/>
            <ac:picMk id="6" creationId="{2DA6076D-5950-8915-54D6-0172286D7CB9}"/>
          </ac:picMkLst>
        </pc:picChg>
        <pc:cxnChg chg="add del">
          <ac:chgData name="Bruce Mackh" userId="8f3eebefc8615319" providerId="LiveId" clId="{4CEC975B-C38F-407F-943B-F790DB7C99A2}" dt="2022-11-17T03:06:24.237" v="3378" actId="26606"/>
          <ac:cxnSpMkLst>
            <pc:docMk/>
            <pc:sldMk cId="164447947" sldId="293"/>
            <ac:cxnSpMk id="10" creationId="{A7F400EE-A8A5-48AF-B4D6-291B52C6F0B0}"/>
          </ac:cxnSpMkLst>
        </pc:cxnChg>
        <pc:cxnChg chg="add">
          <ac:chgData name="Bruce Mackh" userId="8f3eebefc8615319" providerId="LiveId" clId="{4CEC975B-C38F-407F-943B-F790DB7C99A2}" dt="2022-11-17T03:06:27.570" v="3379" actId="26606"/>
          <ac:cxnSpMkLst>
            <pc:docMk/>
            <pc:sldMk cId="164447947" sldId="293"/>
            <ac:cxnSpMk id="17" creationId="{6CF1BAF6-AD41-4082-B212-8A1F9A2E8779}"/>
          </ac:cxnSpMkLst>
        </pc:cxnChg>
      </pc:sldChg>
      <pc:sldChg chg="addSp modSp new mod setBg">
        <pc:chgData name="Bruce Mackh" userId="8f3eebefc8615319" providerId="LiveId" clId="{4CEC975B-C38F-407F-943B-F790DB7C99A2}" dt="2022-11-17T03:05:45.468" v="3376" actId="255"/>
        <pc:sldMkLst>
          <pc:docMk/>
          <pc:sldMk cId="3024156720" sldId="294"/>
        </pc:sldMkLst>
        <pc:spChg chg="mod">
          <ac:chgData name="Bruce Mackh" userId="8f3eebefc8615319" providerId="LiveId" clId="{4CEC975B-C38F-407F-943B-F790DB7C99A2}" dt="2022-11-17T03:05:35.460" v="3375" actId="26606"/>
          <ac:spMkLst>
            <pc:docMk/>
            <pc:sldMk cId="3024156720" sldId="294"/>
            <ac:spMk id="2" creationId="{18264F8F-8F84-33F2-C532-0AB6CF41EFE3}"/>
          </ac:spMkLst>
        </pc:spChg>
        <pc:spChg chg="mod">
          <ac:chgData name="Bruce Mackh" userId="8f3eebefc8615319" providerId="LiveId" clId="{4CEC975B-C38F-407F-943B-F790DB7C99A2}" dt="2022-11-17T03:05:45.468" v="3376" actId="255"/>
          <ac:spMkLst>
            <pc:docMk/>
            <pc:sldMk cId="3024156720" sldId="294"/>
            <ac:spMk id="3" creationId="{00AB74C7-B59E-08D7-A10F-E3E86043E36F}"/>
          </ac:spMkLst>
        </pc:spChg>
        <pc:picChg chg="add mod">
          <ac:chgData name="Bruce Mackh" userId="8f3eebefc8615319" providerId="LiveId" clId="{4CEC975B-C38F-407F-943B-F790DB7C99A2}" dt="2022-11-17T03:05:35.460" v="3375" actId="26606"/>
          <ac:picMkLst>
            <pc:docMk/>
            <pc:sldMk cId="3024156720" sldId="294"/>
            <ac:picMk id="5" creationId="{0516D8CF-2150-AD65-972D-E58EA94ECEFF}"/>
          </ac:picMkLst>
        </pc:picChg>
        <pc:cxnChg chg="add">
          <ac:chgData name="Bruce Mackh" userId="8f3eebefc8615319" providerId="LiveId" clId="{4CEC975B-C38F-407F-943B-F790DB7C99A2}" dt="2022-11-17T03:05:35.460" v="3375" actId="26606"/>
          <ac:cxnSpMkLst>
            <pc:docMk/>
            <pc:sldMk cId="3024156720" sldId="294"/>
            <ac:cxnSpMk id="10" creationId="{A7F400EE-A8A5-48AF-B4D6-291B52C6F0B0}"/>
          </ac:cxnSpMkLst>
        </pc:cxnChg>
      </pc:sldChg>
      <pc:sldChg chg="addSp delSp modSp new mod ord setBg">
        <pc:chgData name="Bruce Mackh" userId="8f3eebefc8615319" providerId="LiveId" clId="{4CEC975B-C38F-407F-943B-F790DB7C99A2}" dt="2022-11-17T03:40:21.005" v="4028" actId="26606"/>
        <pc:sldMkLst>
          <pc:docMk/>
          <pc:sldMk cId="1672045272" sldId="295"/>
        </pc:sldMkLst>
        <pc:spChg chg="mod">
          <ac:chgData name="Bruce Mackh" userId="8f3eebefc8615319" providerId="LiveId" clId="{4CEC975B-C38F-407F-943B-F790DB7C99A2}" dt="2022-11-17T03:40:21.005" v="4028" actId="26606"/>
          <ac:spMkLst>
            <pc:docMk/>
            <pc:sldMk cId="1672045272" sldId="295"/>
            <ac:spMk id="2" creationId="{5CD247DB-7583-A247-3D3E-16F20D6E203E}"/>
          </ac:spMkLst>
        </pc:spChg>
        <pc:spChg chg="mod">
          <ac:chgData name="Bruce Mackh" userId="8f3eebefc8615319" providerId="LiveId" clId="{4CEC975B-C38F-407F-943B-F790DB7C99A2}" dt="2022-11-17T03:40:21.005" v="4028" actId="26606"/>
          <ac:spMkLst>
            <pc:docMk/>
            <pc:sldMk cId="1672045272" sldId="295"/>
            <ac:spMk id="3" creationId="{D48893C8-8E5A-099A-0EB8-996DDB1223FA}"/>
          </ac:spMkLst>
        </pc:spChg>
        <pc:spChg chg="add del">
          <ac:chgData name="Bruce Mackh" userId="8f3eebefc8615319" providerId="LiveId" clId="{4CEC975B-C38F-407F-943B-F790DB7C99A2}" dt="2022-11-17T03:40:21.005" v="4028" actId="26606"/>
          <ac:spMkLst>
            <pc:docMk/>
            <pc:sldMk cId="1672045272" sldId="295"/>
            <ac:spMk id="10" creationId="{201CC55D-ED54-4C5C-95E6-10947BD1103B}"/>
          </ac:spMkLst>
        </pc:spChg>
        <pc:spChg chg="add del">
          <ac:chgData name="Bruce Mackh" userId="8f3eebefc8615319" providerId="LiveId" clId="{4CEC975B-C38F-407F-943B-F790DB7C99A2}" dt="2022-11-17T03:40:21.005" v="4028" actId="26606"/>
          <ac:spMkLst>
            <pc:docMk/>
            <pc:sldMk cId="1672045272" sldId="295"/>
            <ac:spMk id="16" creationId="{3873B707-463F-40B0-8227-E8CC6C67EB25}"/>
          </ac:spMkLst>
        </pc:spChg>
        <pc:spChg chg="add del">
          <ac:chgData name="Bruce Mackh" userId="8f3eebefc8615319" providerId="LiveId" clId="{4CEC975B-C38F-407F-943B-F790DB7C99A2}" dt="2022-11-17T03:40:21.005" v="4028" actId="26606"/>
          <ac:spMkLst>
            <pc:docMk/>
            <pc:sldMk cId="1672045272" sldId="295"/>
            <ac:spMk id="18" creationId="{C13237C8-E62C-4F0D-A318-BD6FB6C2D138}"/>
          </ac:spMkLst>
        </pc:spChg>
        <pc:spChg chg="add del">
          <ac:chgData name="Bruce Mackh" userId="8f3eebefc8615319" providerId="LiveId" clId="{4CEC975B-C38F-407F-943B-F790DB7C99A2}" dt="2022-11-17T03:40:21.005" v="4028" actId="26606"/>
          <ac:spMkLst>
            <pc:docMk/>
            <pc:sldMk cId="1672045272" sldId="295"/>
            <ac:spMk id="20" creationId="{19C9EAEA-39D0-4B0E-A0EB-51E7B26740B1}"/>
          </ac:spMkLst>
        </pc:spChg>
        <pc:spChg chg="add">
          <ac:chgData name="Bruce Mackh" userId="8f3eebefc8615319" providerId="LiveId" clId="{4CEC975B-C38F-407F-943B-F790DB7C99A2}" dt="2022-11-17T03:40:21.005" v="4028" actId="26606"/>
          <ac:spMkLst>
            <pc:docMk/>
            <pc:sldMk cId="1672045272" sldId="295"/>
            <ac:spMk id="25" creationId="{45D37F4E-DDB4-456B-97E0-9937730A039F}"/>
          </ac:spMkLst>
        </pc:spChg>
        <pc:spChg chg="add">
          <ac:chgData name="Bruce Mackh" userId="8f3eebefc8615319" providerId="LiveId" clId="{4CEC975B-C38F-407F-943B-F790DB7C99A2}" dt="2022-11-17T03:40:21.005" v="4028" actId="26606"/>
          <ac:spMkLst>
            <pc:docMk/>
            <pc:sldMk cId="1672045272" sldId="295"/>
            <ac:spMk id="27" creationId="{B2DD41CD-8F47-4F56-AD12-4E2FF7696987}"/>
          </ac:spMkLst>
        </pc:spChg>
        <pc:grpChg chg="add del">
          <ac:chgData name="Bruce Mackh" userId="8f3eebefc8615319" providerId="LiveId" clId="{4CEC975B-C38F-407F-943B-F790DB7C99A2}" dt="2022-11-17T03:40:21.005" v="4028" actId="26606"/>
          <ac:grpSpMkLst>
            <pc:docMk/>
            <pc:sldMk cId="1672045272" sldId="295"/>
            <ac:grpSpMk id="12" creationId="{1DE889C7-FAD6-4397-98E2-05D503484459}"/>
          </ac:grpSpMkLst>
        </pc:grpChg>
        <pc:picChg chg="add mod">
          <ac:chgData name="Bruce Mackh" userId="8f3eebefc8615319" providerId="LiveId" clId="{4CEC975B-C38F-407F-943B-F790DB7C99A2}" dt="2022-11-17T03:40:21.005" v="4028" actId="26606"/>
          <ac:picMkLst>
            <pc:docMk/>
            <pc:sldMk cId="1672045272" sldId="295"/>
            <ac:picMk id="5" creationId="{E562A611-C214-23BB-83EA-D0EB43A12E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62081-03FA-4E9F-8A97-2429F9F5D76A}"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E626E-10C7-4356-BAE3-03FB656D042E}" type="slidenum">
              <a:rPr lang="en-US" smtClean="0"/>
              <a:t>‹#›</a:t>
            </a:fld>
            <a:endParaRPr lang="en-US"/>
          </a:p>
        </p:txBody>
      </p:sp>
    </p:spTree>
    <p:extLst>
      <p:ext uri="{BB962C8B-B14F-4D97-AF65-F5344CB8AC3E}">
        <p14:creationId xmlns:p14="http://schemas.microsoft.com/office/powerpoint/2010/main" val="127235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E626E-10C7-4356-BAE3-03FB656D042E}" type="slidenum">
              <a:rPr lang="en-US" smtClean="0"/>
              <a:t>3</a:t>
            </a:fld>
            <a:endParaRPr lang="en-US"/>
          </a:p>
        </p:txBody>
      </p:sp>
    </p:spTree>
    <p:extLst>
      <p:ext uri="{BB962C8B-B14F-4D97-AF65-F5344CB8AC3E}">
        <p14:creationId xmlns:p14="http://schemas.microsoft.com/office/powerpoint/2010/main" val="140734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0BD3-5D4A-49ED-836D-AA5173086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236E8C-ECED-4EB5-AE8B-CD6ECCFCEE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0D89BF-F698-47B7-BF67-809CA1CCC9D4}"/>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7B330343-FACD-43F2-A0BE-B0F6779B5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9306C-3E70-472E-9201-AC4B15E9C439}"/>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67035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AF0A-DA76-4EFC-A6A1-9F3E090C11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ECAC86-5CDF-42AD-8ADC-BA7E75E8FC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C2AF4-6333-4D1F-B842-E742C91A6608}"/>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C564E7ED-1DCA-4B67-A4A9-52A104392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AE843-17C4-4CCE-B9D1-4E9E676322AA}"/>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88755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A29FC-1453-4D5C-8D64-4963B7ED7C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F2A9FE-2DF1-438B-BE07-1153EEE3D7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28472-E588-4EA2-B391-5C1FFF5EC0D9}"/>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611F541E-1A5E-44E0-A4FD-901E751E2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2177C-2C70-4466-B62A-0692A4A19C0D}"/>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237091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58D8-B8C4-498C-8018-50B28E146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8A7B8-FC25-4A8B-8C08-27F7F3B66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A4DF2-3D0E-40CB-970F-B5C93B69BC02}"/>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25761A1B-CB8A-40E3-AA47-76156151E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A6829-A404-42A6-9718-94428E321E60}"/>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310580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13D9-74E4-4312-BD42-0D6A205C37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9F1DAB-59FD-4053-9E95-D26F0974B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ABDF8-2EE2-41B2-B74E-08F29956FB03}"/>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68EDCA76-655F-4D61-A207-C21BA724E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DE07B-98A1-4E09-BE3C-DCDF215DF76A}"/>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216781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2CBA-DACD-4415-8655-EB47E2261C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39E57F-4E1F-40DF-BB3F-060AA2A61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78F0C7-FBAE-4175-B01E-50262F29DA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2D2130-00BE-4407-BC1E-8E460E9A6D99}"/>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6" name="Footer Placeholder 5">
            <a:extLst>
              <a:ext uri="{FF2B5EF4-FFF2-40B4-BE49-F238E27FC236}">
                <a16:creationId xmlns:a16="http://schemas.microsoft.com/office/drawing/2014/main" id="{328518B5-5663-4742-B2C3-92AA7619F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E23EA-F1CC-42A5-A2CE-FD770CE57FB7}"/>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143513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354D-175C-457C-89DC-243013BED2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C19-C07B-440B-B44D-DDEF73F09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A29D8F-24FA-4DD9-BA5E-3D33CF76B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9A4478-3740-4801-9C58-6A678530F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962ABB-6FE2-4FF5-B914-B7E277FC90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1DCFD-0347-4A5B-B582-6858136E969E}"/>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8" name="Footer Placeholder 7">
            <a:extLst>
              <a:ext uri="{FF2B5EF4-FFF2-40B4-BE49-F238E27FC236}">
                <a16:creationId xmlns:a16="http://schemas.microsoft.com/office/drawing/2014/main" id="{1791968F-AA1F-44E2-9312-239E1C98B4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9C82A3-80FF-4845-8131-6B1C57B01FEB}"/>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379355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FEC9-2AF1-4FA8-AADF-0BE9994530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DCAB94-8F19-4C57-92C9-6BFE7A1673C9}"/>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4" name="Footer Placeholder 3">
            <a:extLst>
              <a:ext uri="{FF2B5EF4-FFF2-40B4-BE49-F238E27FC236}">
                <a16:creationId xmlns:a16="http://schemas.microsoft.com/office/drawing/2014/main" id="{533A80A4-F886-4834-AF7E-3484E20C1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F25F5-832A-4683-9766-D6A862238BA4}"/>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1311595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AE955-23C9-4C87-AC03-AFF8243D7273}"/>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3" name="Footer Placeholder 2">
            <a:extLst>
              <a:ext uri="{FF2B5EF4-FFF2-40B4-BE49-F238E27FC236}">
                <a16:creationId xmlns:a16="http://schemas.microsoft.com/office/drawing/2014/main" id="{9CD5D527-5FD4-4217-867E-33DA6DDA5D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1A85A3-C42E-472F-AC8E-320A6F09FFCB}"/>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7604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97D8-4A06-48EA-AC00-5A39E1CB8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F2AB67-62DB-416D-98B5-9DB1EA51C9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EDD77C-4178-42F9-881E-4BEFFB805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F70A81-BD84-4DAB-AD20-D287A0BACF8F}"/>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6" name="Footer Placeholder 5">
            <a:extLst>
              <a:ext uri="{FF2B5EF4-FFF2-40B4-BE49-F238E27FC236}">
                <a16:creationId xmlns:a16="http://schemas.microsoft.com/office/drawing/2014/main" id="{1F6F6491-44E0-4A6E-83A2-0DC1081237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DE641A-1913-4603-A366-E92484FFFA63}"/>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308314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857A-5BD3-4C3D-B696-FCC5E958D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680657-6A88-4C6B-8047-A65E668698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F9591-F077-43A8-9A7A-1C9B1A253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334B5-5821-4779-8683-8C3C97B27DA9}"/>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6" name="Footer Placeholder 5">
            <a:extLst>
              <a:ext uri="{FF2B5EF4-FFF2-40B4-BE49-F238E27FC236}">
                <a16:creationId xmlns:a16="http://schemas.microsoft.com/office/drawing/2014/main" id="{B8F276F5-4B5A-4D40-BE16-7052F8573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F1EC6-E079-4E52-8CF3-15D0BED592BC}"/>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53554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884B3D-E7DA-408F-AC14-B4C9E3EA0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6A0AD1-8517-4417-BAF7-32C3CC5BD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D4B82-B71A-4172-81A8-23EC0DF1F7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D2AE0463-DB37-47F4-B1D3-DCB2FC4FA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DDA3A2-91FB-4707-9015-8B2367468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91554-E040-4467-97CC-87C4A74CBD01}" type="slidenum">
              <a:rPr lang="en-US" smtClean="0"/>
              <a:t>‹#›</a:t>
            </a:fld>
            <a:endParaRPr lang="en-US"/>
          </a:p>
        </p:txBody>
      </p:sp>
    </p:spTree>
    <p:extLst>
      <p:ext uri="{BB962C8B-B14F-4D97-AF65-F5344CB8AC3E}">
        <p14:creationId xmlns:p14="http://schemas.microsoft.com/office/powerpoint/2010/main" val="36471019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rewminate.com/from-presocratic-to-classical-greek-philosophy-a-shift-in-focus-and-methodology/"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hyperlink" Target="https://technofaq.org/posts/2017/07/5-reasons-i-let-my-students-use-smartphones-in-class/"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urses.lumenlearning.com/wm-principlesofmanagement/chapter/why-it-matters-groups-teams-and-teamwork/"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4810" y="2624578"/>
            <a:ext cx="9144000" cy="1564716"/>
          </a:xfrm>
        </p:spPr>
        <p:txBody>
          <a:bodyPr>
            <a:normAutofit/>
          </a:bodyPr>
          <a:lstStyle/>
          <a:p>
            <a:pPr algn="l"/>
            <a:r>
              <a:rPr lang="en-US" sz="4800" dirty="0"/>
              <a:t>Topic 9: Problem-Based and Project-Based Learning</a:t>
            </a:r>
          </a:p>
        </p:txBody>
      </p:sp>
      <p:sp>
        <p:nvSpPr>
          <p:cNvPr id="3" name="Subtitle 2"/>
          <p:cNvSpPr>
            <a:spLocks noGrp="1"/>
          </p:cNvSpPr>
          <p:nvPr>
            <p:ph type="subTitle" idx="1"/>
          </p:nvPr>
        </p:nvSpPr>
        <p:spPr>
          <a:xfrm>
            <a:off x="685800" y="5410200"/>
            <a:ext cx="4953000" cy="1295400"/>
          </a:xfrm>
        </p:spPr>
        <p:txBody>
          <a:bodyPr>
            <a:normAutofit/>
          </a:bodyPr>
          <a:lstStyle/>
          <a:p>
            <a:pPr algn="l"/>
            <a:r>
              <a:rPr lang="en-US" dirty="0"/>
              <a:t>Course Design Institute 2022</a:t>
            </a:r>
          </a:p>
        </p:txBody>
      </p:sp>
      <p:sp>
        <p:nvSpPr>
          <p:cNvPr id="6"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1"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10;&#10;Description automatically generated with medium confidence">
            <a:extLst>
              <a:ext uri="{FF2B5EF4-FFF2-40B4-BE49-F238E27FC236}">
                <a16:creationId xmlns:a16="http://schemas.microsoft.com/office/drawing/2014/main" id="{2D12EBD3-DE00-43D9-1CFA-BE1D59CAA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1592" y="603587"/>
            <a:ext cx="4395625" cy="1056529"/>
          </a:xfrm>
          <a:prstGeom prst="rect">
            <a:avLst/>
          </a:prstGeom>
        </p:spPr>
      </p:pic>
    </p:spTree>
    <p:extLst>
      <p:ext uri="{BB962C8B-B14F-4D97-AF65-F5344CB8AC3E}">
        <p14:creationId xmlns:p14="http://schemas.microsoft.com/office/powerpoint/2010/main" val="257681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7FFD7A-8468-90CD-84D4-002EAF1CC51A}"/>
              </a:ext>
            </a:extLst>
          </p:cNvPr>
          <p:cNvSpPr>
            <a:spLocks noGrp="1"/>
          </p:cNvSpPr>
          <p:nvPr>
            <p:ph type="title"/>
          </p:nvPr>
        </p:nvSpPr>
        <p:spPr>
          <a:xfrm>
            <a:off x="572493" y="247129"/>
            <a:ext cx="11018520" cy="1434415"/>
          </a:xfrm>
        </p:spPr>
        <p:txBody>
          <a:bodyPr anchor="b">
            <a:normAutofit/>
          </a:bodyPr>
          <a:lstStyle/>
          <a:p>
            <a:r>
              <a:rPr lang="en-US" sz="5400"/>
              <a:t>Be Socratic</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D1618E-790F-A0DF-9169-B6791B049640}"/>
              </a:ext>
            </a:extLst>
          </p:cNvPr>
          <p:cNvSpPr>
            <a:spLocks noGrp="1"/>
          </p:cNvSpPr>
          <p:nvPr>
            <p:ph idx="1"/>
          </p:nvPr>
        </p:nvSpPr>
        <p:spPr>
          <a:xfrm>
            <a:off x="572492" y="2071316"/>
            <a:ext cx="7580907" cy="4750108"/>
          </a:xfrm>
        </p:spPr>
        <p:txBody>
          <a:bodyPr anchor="t">
            <a:noAutofit/>
          </a:bodyPr>
          <a:lstStyle/>
          <a:p>
            <a:r>
              <a:rPr lang="en-US" sz="2200" dirty="0"/>
              <a:t>Although it’s quite challenging, try to answer students’ questions with a question and resist the temptation to provide direct information or suggestions.  </a:t>
            </a:r>
          </a:p>
          <a:p>
            <a:r>
              <a:rPr lang="en-US" sz="2200" dirty="0"/>
              <a:t>Learning happens when students discover their own solutions. </a:t>
            </a:r>
          </a:p>
          <a:p>
            <a:r>
              <a:rPr lang="en-US" sz="2200" dirty="0"/>
              <a:t>Responding to a question with, “I don’t know, what do </a:t>
            </a:r>
            <a:r>
              <a:rPr lang="en-US" sz="2200" i="1" dirty="0"/>
              <a:t>you</a:t>
            </a:r>
            <a:r>
              <a:rPr lang="en-US" sz="2200" dirty="0"/>
              <a:t> think?” is powerful because it encourages students to pursue answers for themselves.</a:t>
            </a:r>
          </a:p>
          <a:p>
            <a:r>
              <a:rPr lang="en-US" sz="2200" dirty="0"/>
              <a:t>Other suggested responses:</a:t>
            </a:r>
          </a:p>
          <a:p>
            <a:pPr lvl="1"/>
            <a:r>
              <a:rPr lang="en-US" sz="2200" dirty="0"/>
              <a:t>Where do you think you could find that information?</a:t>
            </a:r>
          </a:p>
          <a:p>
            <a:pPr lvl="1"/>
            <a:r>
              <a:rPr lang="en-US" sz="2200" dirty="0"/>
              <a:t>What do you suppose is the next logical step?</a:t>
            </a:r>
          </a:p>
          <a:p>
            <a:pPr lvl="1"/>
            <a:r>
              <a:rPr lang="en-US" sz="2200" dirty="0"/>
              <a:t>Could you explain your process to me?</a:t>
            </a:r>
          </a:p>
          <a:p>
            <a:pPr lvl="1"/>
            <a:r>
              <a:rPr lang="en-US" sz="2200" dirty="0"/>
              <a:t>What have you already discovered about ___?</a:t>
            </a:r>
          </a:p>
        </p:txBody>
      </p:sp>
      <p:pic>
        <p:nvPicPr>
          <p:cNvPr id="8" name="Picture 7" descr="A statue of a bearded person&#10;&#10;Description automatically generated">
            <a:extLst>
              <a:ext uri="{FF2B5EF4-FFF2-40B4-BE49-F238E27FC236}">
                <a16:creationId xmlns:a16="http://schemas.microsoft.com/office/drawing/2014/main" id="{140EF7AD-DC8C-646B-A145-2CA89023F5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22303"/>
          <a:stretch/>
        </p:blipFill>
        <p:spPr>
          <a:xfrm>
            <a:off x="8382000" y="2093976"/>
            <a:ext cx="3234722" cy="3362310"/>
          </a:xfrm>
          <a:prstGeom prst="rect">
            <a:avLst/>
          </a:prstGeom>
        </p:spPr>
      </p:pic>
      <p:sp>
        <p:nvSpPr>
          <p:cNvPr id="9" name="TextBox 8">
            <a:extLst>
              <a:ext uri="{FF2B5EF4-FFF2-40B4-BE49-F238E27FC236}">
                <a16:creationId xmlns:a16="http://schemas.microsoft.com/office/drawing/2014/main" id="{E0129185-5EC6-FE3E-97A5-FDED75C28AA1}"/>
              </a:ext>
            </a:extLst>
          </p:cNvPr>
          <p:cNvSpPr txBox="1"/>
          <p:nvPr/>
        </p:nvSpPr>
        <p:spPr>
          <a:xfrm>
            <a:off x="8382001" y="5456287"/>
            <a:ext cx="3234722" cy="200055"/>
          </a:xfrm>
          <a:prstGeom prst="rect">
            <a:avLst/>
          </a:prstGeom>
          <a:solidFill>
            <a:srgbClr val="000000"/>
          </a:solidFill>
        </p:spPr>
        <p:txBody>
          <a:bodyPr wrap="square" rtlCol="0">
            <a:spAutoFit/>
          </a:bodyPr>
          <a:lstStyle/>
          <a:p>
            <a:pPr algn="r">
              <a:spcAft>
                <a:spcPts val="600"/>
              </a:spcAft>
            </a:pPr>
            <a:r>
              <a:rPr lang="en-US" sz="700" dirty="0">
                <a:solidFill>
                  <a:srgbClr val="FFFFFF"/>
                </a:solidFill>
                <a:hlinkClick r:id="rId3" tooltip="http://brewminate.com/from-presocratic-to-classical-greek-philosophy-a-shift-in-focus-and-methodology/">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101930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4F8F-8F84-33F2-C532-0AB6CF41EFE3}"/>
              </a:ext>
            </a:extLst>
          </p:cNvPr>
          <p:cNvSpPr>
            <a:spLocks noGrp="1"/>
          </p:cNvSpPr>
          <p:nvPr>
            <p:ph type="title"/>
          </p:nvPr>
        </p:nvSpPr>
        <p:spPr>
          <a:xfrm>
            <a:off x="4965430" y="629268"/>
            <a:ext cx="6586491" cy="1286160"/>
          </a:xfrm>
        </p:spPr>
        <p:txBody>
          <a:bodyPr anchor="b">
            <a:normAutofit/>
          </a:bodyPr>
          <a:lstStyle/>
          <a:p>
            <a:r>
              <a:rPr lang="en-US" sz="4100"/>
              <a:t>Planning for Problem-Based or Project-Based Learning</a:t>
            </a:r>
          </a:p>
        </p:txBody>
      </p:sp>
      <p:sp>
        <p:nvSpPr>
          <p:cNvPr id="3" name="Content Placeholder 2">
            <a:extLst>
              <a:ext uri="{FF2B5EF4-FFF2-40B4-BE49-F238E27FC236}">
                <a16:creationId xmlns:a16="http://schemas.microsoft.com/office/drawing/2014/main" id="{00AB74C7-B59E-08D7-A10F-E3E86043E36F}"/>
              </a:ext>
            </a:extLst>
          </p:cNvPr>
          <p:cNvSpPr>
            <a:spLocks noGrp="1"/>
          </p:cNvSpPr>
          <p:nvPr>
            <p:ph idx="1"/>
          </p:nvPr>
        </p:nvSpPr>
        <p:spPr>
          <a:xfrm>
            <a:off x="4965431" y="2438400"/>
            <a:ext cx="6586489" cy="3785419"/>
          </a:xfrm>
        </p:spPr>
        <p:txBody>
          <a:bodyPr>
            <a:normAutofit/>
          </a:bodyPr>
          <a:lstStyle/>
          <a:p>
            <a:r>
              <a:rPr lang="en-US" dirty="0"/>
              <a:t>Our students’ learning is dependent on the quality of their professor’s planning when it comes to problem-based or project-based learning.</a:t>
            </a:r>
          </a:p>
          <a:p>
            <a:r>
              <a:rPr lang="en-US" dirty="0"/>
              <a:t>The next four slides contain a series of action steps that can guide your ideation process as you consider taking the next big step in pedagogical practice.</a:t>
            </a:r>
          </a:p>
        </p:txBody>
      </p:sp>
      <p:pic>
        <p:nvPicPr>
          <p:cNvPr id="5" name="Picture 4" descr="Person solving on board">
            <a:extLst>
              <a:ext uri="{FF2B5EF4-FFF2-40B4-BE49-F238E27FC236}">
                <a16:creationId xmlns:a16="http://schemas.microsoft.com/office/drawing/2014/main" id="{0516D8CF-2150-AD65-972D-E58EA94ECEFF}"/>
              </a:ext>
            </a:extLst>
          </p:cNvPr>
          <p:cNvPicPr>
            <a:picLocks noChangeAspect="1"/>
          </p:cNvPicPr>
          <p:nvPr/>
        </p:nvPicPr>
        <p:blipFill rotWithShape="1">
          <a:blip r:embed="rId2">
            <a:extLst>
              <a:ext uri="{28A0092B-C50C-407E-A947-70E740481C1C}">
                <a14:useLocalDpi xmlns:a14="http://schemas.microsoft.com/office/drawing/2010/main" val="0"/>
              </a:ext>
            </a:extLst>
          </a:blip>
          <a:srcRect l="27649" r="27232"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B8C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156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0C879-90C9-60C7-02FF-75346696AABB}"/>
              </a:ext>
            </a:extLst>
          </p:cNvPr>
          <p:cNvSpPr>
            <a:spLocks noGrp="1"/>
          </p:cNvSpPr>
          <p:nvPr>
            <p:ph type="title"/>
          </p:nvPr>
        </p:nvSpPr>
        <p:spPr>
          <a:xfrm>
            <a:off x="1043631" y="809898"/>
            <a:ext cx="9942716" cy="1554480"/>
          </a:xfrm>
        </p:spPr>
        <p:txBody>
          <a:bodyPr anchor="ctr">
            <a:normAutofit/>
          </a:bodyPr>
          <a:lstStyle/>
          <a:p>
            <a:r>
              <a:rPr lang="en-US" sz="4800"/>
              <a:t>Action Steps 1</a:t>
            </a:r>
          </a:p>
        </p:txBody>
      </p:sp>
      <p:sp>
        <p:nvSpPr>
          <p:cNvPr id="3" name="Content Placeholder 2">
            <a:extLst>
              <a:ext uri="{FF2B5EF4-FFF2-40B4-BE49-F238E27FC236}">
                <a16:creationId xmlns:a16="http://schemas.microsoft.com/office/drawing/2014/main" id="{46D2BA69-953E-6F37-28B0-ABCC00C9B5D6}"/>
              </a:ext>
            </a:extLst>
          </p:cNvPr>
          <p:cNvSpPr>
            <a:spLocks noGrp="1"/>
          </p:cNvSpPr>
          <p:nvPr>
            <p:ph idx="1"/>
          </p:nvPr>
        </p:nvSpPr>
        <p:spPr>
          <a:xfrm>
            <a:off x="1045028" y="3017522"/>
            <a:ext cx="9941319" cy="3124658"/>
          </a:xfrm>
        </p:spPr>
        <p:txBody>
          <a:bodyPr anchor="ctr">
            <a:normAutofit/>
          </a:bodyPr>
          <a:lstStyle/>
          <a:p>
            <a:pPr lvl="0"/>
            <a:r>
              <a:rPr lang="en-US" sz="2400" dirty="0"/>
              <a:t>Identify an area of your course where you could add a collaborative project. </a:t>
            </a:r>
          </a:p>
          <a:p>
            <a:pPr lvl="0"/>
            <a:r>
              <a:rPr lang="en-US" sz="2400" dirty="0"/>
              <a:t>Determine the scale that would be most appropriate for this project.  (How long should it last?  How heavily should it be weighted in the course grade?)</a:t>
            </a:r>
          </a:p>
          <a:p>
            <a:pPr lvl="0"/>
            <a:r>
              <a:rPr lang="en-US" sz="2400" dirty="0"/>
              <a:t>Choose the components you will include. (Evidence of group planning, mid-term progress-check, written documentation, peer evaluations, final presentation, other)</a:t>
            </a:r>
          </a:p>
          <a:p>
            <a:pPr lvl="0"/>
            <a:r>
              <a:rPr lang="en-US" sz="2400" dirty="0"/>
              <a:t>Articulate the extent to which students could utilize interdisciplinary connections and how they might do this (if relevant to their investigation).</a:t>
            </a:r>
          </a:p>
          <a:p>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4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97A6A1-6EB0-30CD-F90C-563D90E61F62}"/>
              </a:ext>
            </a:extLst>
          </p:cNvPr>
          <p:cNvSpPr>
            <a:spLocks noGrp="1"/>
          </p:cNvSpPr>
          <p:nvPr>
            <p:ph type="title"/>
          </p:nvPr>
        </p:nvSpPr>
        <p:spPr>
          <a:xfrm>
            <a:off x="1285148" y="449725"/>
            <a:ext cx="9849751" cy="743120"/>
          </a:xfrm>
        </p:spPr>
        <p:txBody>
          <a:bodyPr anchor="b">
            <a:normAutofit fontScale="90000"/>
          </a:bodyPr>
          <a:lstStyle/>
          <a:p>
            <a:r>
              <a:rPr lang="en-US" sz="5400" dirty="0"/>
              <a:t>Action Steps 2</a:t>
            </a:r>
          </a:p>
        </p:txBody>
      </p:sp>
      <p:sp>
        <p:nvSpPr>
          <p:cNvPr id="3" name="Content Placeholder 2">
            <a:extLst>
              <a:ext uri="{FF2B5EF4-FFF2-40B4-BE49-F238E27FC236}">
                <a16:creationId xmlns:a16="http://schemas.microsoft.com/office/drawing/2014/main" id="{9C63DC40-1E87-0448-D5B9-B96FD65587D4}"/>
              </a:ext>
            </a:extLst>
          </p:cNvPr>
          <p:cNvSpPr>
            <a:spLocks noGrp="1"/>
          </p:cNvSpPr>
          <p:nvPr>
            <p:ph idx="1"/>
          </p:nvPr>
        </p:nvSpPr>
        <p:spPr>
          <a:xfrm>
            <a:off x="1276835" y="1531705"/>
            <a:ext cx="9849751" cy="4563481"/>
          </a:xfrm>
        </p:spPr>
        <p:txBody>
          <a:bodyPr anchor="ctr">
            <a:normAutofit/>
          </a:bodyPr>
          <a:lstStyle/>
          <a:p>
            <a:pPr lvl="0"/>
            <a:r>
              <a:rPr lang="en-US" sz="2200" dirty="0"/>
              <a:t>Anticipate the actions you will take as an educator to help students integrate their learning in and through this project and how you will assess their learning as the result of this experience. (Will you provide additional input, instruction, or resources?  Will you include questions about the project on your final exam?)</a:t>
            </a:r>
          </a:p>
          <a:p>
            <a:pPr lvl="0"/>
            <a:r>
              <a:rPr lang="en-US" sz="2200" dirty="0"/>
              <a:t>Decide what role you will play as students are working with their teammates. (Will you be available as a resource?  Will you join their meetings?)</a:t>
            </a:r>
          </a:p>
          <a:p>
            <a:pPr lvl="0"/>
            <a:r>
              <a:rPr lang="en-US" sz="2200" dirty="0"/>
              <a:t>Clarify and articulate your expectations for groups’ and individual student’s participation or achievement. (What criteria must students meet, and how will you integrate this into the course grade?)</a:t>
            </a:r>
          </a:p>
          <a:p>
            <a:pPr lvl="0"/>
            <a:r>
              <a:rPr lang="en-US" sz="2200" dirty="0"/>
              <a:t>Ensure equity of access and integrate experiences with diversity to the extent possible in your course. (How will you structure group membership, provide needed resources, ensure clear expectations for participation, and outline procedures to follow if conflict resolution assistance is needed?)</a:t>
            </a:r>
          </a:p>
          <a:p>
            <a:endParaRPr lang="en-US" sz="1600" dirty="0"/>
          </a:p>
        </p:txBody>
      </p:sp>
    </p:spTree>
    <p:extLst>
      <p:ext uri="{BB962C8B-B14F-4D97-AF65-F5344CB8AC3E}">
        <p14:creationId xmlns:p14="http://schemas.microsoft.com/office/powerpoint/2010/main" val="358193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DDFF-6786-F124-E8A8-29B44A34F9CF}"/>
              </a:ext>
            </a:extLst>
          </p:cNvPr>
          <p:cNvSpPr>
            <a:spLocks noGrp="1"/>
          </p:cNvSpPr>
          <p:nvPr>
            <p:ph type="title"/>
          </p:nvPr>
        </p:nvSpPr>
        <p:spPr>
          <a:xfrm>
            <a:off x="4965430" y="629268"/>
            <a:ext cx="6586491" cy="1286160"/>
          </a:xfrm>
        </p:spPr>
        <p:txBody>
          <a:bodyPr anchor="b">
            <a:normAutofit/>
          </a:bodyPr>
          <a:lstStyle/>
          <a:p>
            <a:r>
              <a:rPr lang="en-US" dirty="0"/>
              <a:t>Action Steps 3</a:t>
            </a:r>
          </a:p>
        </p:txBody>
      </p:sp>
      <p:sp>
        <p:nvSpPr>
          <p:cNvPr id="3" name="Content Placeholder 2">
            <a:extLst>
              <a:ext uri="{FF2B5EF4-FFF2-40B4-BE49-F238E27FC236}">
                <a16:creationId xmlns:a16="http://schemas.microsoft.com/office/drawing/2014/main" id="{96585329-505B-DF94-B901-BBAE8957847F}"/>
              </a:ext>
            </a:extLst>
          </p:cNvPr>
          <p:cNvSpPr>
            <a:spLocks noGrp="1"/>
          </p:cNvSpPr>
          <p:nvPr>
            <p:ph idx="1"/>
          </p:nvPr>
        </p:nvSpPr>
        <p:spPr>
          <a:xfrm>
            <a:off x="4965430" y="2359143"/>
            <a:ext cx="6586489" cy="4419599"/>
          </a:xfrm>
        </p:spPr>
        <p:txBody>
          <a:bodyPr>
            <a:normAutofit/>
          </a:bodyPr>
          <a:lstStyle/>
          <a:p>
            <a:pPr lvl="0"/>
            <a:r>
              <a:rPr lang="en-US" sz="2200" dirty="0"/>
              <a:t>Plan how you will facilitate students’ experiential learning, build connections to the course's topic and discipline, and apply students’ learning to real-world issues and needs through the project.  (How does the project intersect with professional practice in your discipline or the course’s relevance to students’ lives or careers?)</a:t>
            </a:r>
          </a:p>
          <a:p>
            <a:pPr lvl="0"/>
            <a:r>
              <a:rPr lang="en-US" sz="2200" dirty="0"/>
              <a:t>Identify how the project will include, reinforce, or apply co-curricular experiences by articulating what students must do outside of class and how you will hold them accountable.  (Note: “co-curricular” in this instance means any learning activities occurring outside of the class's normal parameters.)</a:t>
            </a:r>
          </a:p>
          <a:p>
            <a:pPr marL="0" indent="0">
              <a:buNone/>
            </a:pPr>
            <a:endParaRPr lang="en-US" sz="1900" dirty="0"/>
          </a:p>
          <a:p>
            <a:endParaRPr lang="en-US" sz="1900" dirty="0"/>
          </a:p>
        </p:txBody>
      </p:sp>
      <p:pic>
        <p:nvPicPr>
          <p:cNvPr id="6" name="Picture 4" descr="Colourful pins linked with threads">
            <a:extLst>
              <a:ext uri="{FF2B5EF4-FFF2-40B4-BE49-F238E27FC236}">
                <a16:creationId xmlns:a16="http://schemas.microsoft.com/office/drawing/2014/main" id="{3664E735-E4E3-C978-54B2-DD2B6CE26F4B}"/>
              </a:ext>
            </a:extLst>
          </p:cNvPr>
          <p:cNvPicPr>
            <a:picLocks noChangeAspect="1"/>
          </p:cNvPicPr>
          <p:nvPr/>
        </p:nvPicPr>
        <p:blipFill rotWithShape="1">
          <a:blip r:embed="rId2"/>
          <a:srcRect l="30543" r="2450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763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11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B4CC-9721-911C-5D42-F9AB73930E19}"/>
              </a:ext>
            </a:extLst>
          </p:cNvPr>
          <p:cNvSpPr>
            <a:spLocks noGrp="1"/>
          </p:cNvSpPr>
          <p:nvPr>
            <p:ph type="title"/>
          </p:nvPr>
        </p:nvSpPr>
        <p:spPr/>
        <p:txBody>
          <a:bodyPr/>
          <a:lstStyle/>
          <a:p>
            <a:r>
              <a:rPr lang="en-US" dirty="0"/>
              <a:t>Collaboration in Online Learning</a:t>
            </a:r>
          </a:p>
        </p:txBody>
      </p:sp>
      <p:sp>
        <p:nvSpPr>
          <p:cNvPr id="3" name="Content Placeholder 2">
            <a:extLst>
              <a:ext uri="{FF2B5EF4-FFF2-40B4-BE49-F238E27FC236}">
                <a16:creationId xmlns:a16="http://schemas.microsoft.com/office/drawing/2014/main" id="{FAD3D132-E661-E010-11B0-65283204790B}"/>
              </a:ext>
            </a:extLst>
          </p:cNvPr>
          <p:cNvSpPr>
            <a:spLocks noGrp="1"/>
          </p:cNvSpPr>
          <p:nvPr>
            <p:ph idx="1"/>
          </p:nvPr>
        </p:nvSpPr>
        <p:spPr>
          <a:xfrm>
            <a:off x="5029200" y="1825624"/>
            <a:ext cx="6858000" cy="4667251"/>
          </a:xfrm>
        </p:spPr>
        <p:txBody>
          <a:bodyPr>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Allow students to choose how they will meet to work on their collaborative projects: video conferencing, mobile video app, face-to-face, or a combination of these depending on the group members’ needs and preferences.</a:t>
            </a:r>
          </a:p>
          <a:p>
            <a:pPr marL="342900" marR="0" lvl="0" indent="-342900">
              <a:lnSpc>
                <a:spcPct val="115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Post clear instructions for the activity or project to the LMS.</a:t>
            </a:r>
          </a:p>
          <a:p>
            <a:pPr marL="342900" marR="0" lvl="0" indent="-342900">
              <a:lnSpc>
                <a:spcPct val="115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Create options for how students will submit their group’s work:  live presentation via video conferencing, recorded video with a link to the presentation on YouTube, a written document submitted to the assignment area on the LMS, and so on.</a:t>
            </a:r>
          </a:p>
          <a:p>
            <a:endParaRPr lang="en-US" dirty="0"/>
          </a:p>
        </p:txBody>
      </p:sp>
      <p:pic>
        <p:nvPicPr>
          <p:cNvPr id="5" name="Picture 4" descr="Woman attending online class">
            <a:extLst>
              <a:ext uri="{FF2B5EF4-FFF2-40B4-BE49-F238E27FC236}">
                <a16:creationId xmlns:a16="http://schemas.microsoft.com/office/drawing/2014/main" id="{7812DE1D-76DD-76F6-00BB-038FC3980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360611"/>
            <a:ext cx="4345784" cy="2897189"/>
          </a:xfrm>
          <a:prstGeom prst="rect">
            <a:avLst/>
          </a:prstGeom>
        </p:spPr>
      </p:pic>
    </p:spTree>
    <p:extLst>
      <p:ext uri="{BB962C8B-B14F-4D97-AF65-F5344CB8AC3E}">
        <p14:creationId xmlns:p14="http://schemas.microsoft.com/office/powerpoint/2010/main" val="104262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4" y="609600"/>
            <a:ext cx="6881026" cy="1322887"/>
          </a:xfrm>
        </p:spPr>
        <p:txBody>
          <a:bodyPr>
            <a:normAutofit/>
          </a:bodyPr>
          <a:lstStyle/>
          <a:p>
            <a:r>
              <a:rPr lang="en-US" dirty="0"/>
              <a:t>A Few More Questions</a:t>
            </a:r>
          </a:p>
        </p:txBody>
      </p:sp>
      <p:sp>
        <p:nvSpPr>
          <p:cNvPr id="3" name="Content Placeholder 2"/>
          <p:cNvSpPr>
            <a:spLocks noGrp="1"/>
          </p:cNvSpPr>
          <p:nvPr>
            <p:ph idx="1"/>
          </p:nvPr>
        </p:nvSpPr>
        <p:spPr>
          <a:xfrm>
            <a:off x="1123179" y="1904778"/>
            <a:ext cx="5949566" cy="5410199"/>
          </a:xfrm>
        </p:spPr>
        <p:txBody>
          <a:bodyPr>
            <a:normAutofit/>
          </a:bodyPr>
          <a:lstStyle/>
          <a:p>
            <a:pPr lvl="0"/>
            <a:r>
              <a:rPr lang="en-US" sz="2400" dirty="0"/>
              <a:t>How might you adapt these strategies to your courses?</a:t>
            </a:r>
          </a:p>
          <a:p>
            <a:pPr lvl="0"/>
            <a:r>
              <a:rPr lang="en-US" sz="2400" dirty="0"/>
              <a:t>What kinds of collaborative problems or projects would be appropriate for your discipline?</a:t>
            </a:r>
          </a:p>
          <a:p>
            <a:r>
              <a:rPr lang="en-US" sz="2400" dirty="0"/>
              <a:t>Note that a project or problem does not have to span the entire course.  It could exist within a module or unit, or it could augment other existing course content.  It’s perfectly acceptable to scale this strategy to suit your comfort level, disciplinary norms, and instructional content.</a:t>
            </a:r>
          </a:p>
          <a:p>
            <a:pPr lvl="0"/>
            <a:endParaRPr lang="en-US" sz="2000" dirty="0"/>
          </a:p>
          <a:p>
            <a:endParaRPr lang="en-US" sz="2000" dirty="0"/>
          </a:p>
        </p:txBody>
      </p:sp>
      <p:pic>
        <p:nvPicPr>
          <p:cNvPr id="7" name="Graphic 6" descr="Question Mark with solid fill">
            <a:extLst>
              <a:ext uri="{FF2B5EF4-FFF2-40B4-BE49-F238E27FC236}">
                <a16:creationId xmlns:a16="http://schemas.microsoft.com/office/drawing/2014/main" id="{C6A65066-C932-2793-43BD-71FEF779AE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2961320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247DB-7583-A247-3D3E-16F20D6E203E}"/>
              </a:ext>
            </a:extLst>
          </p:cNvPr>
          <p:cNvSpPr>
            <a:spLocks noGrp="1"/>
          </p:cNvSpPr>
          <p:nvPr>
            <p:ph type="title"/>
          </p:nvPr>
        </p:nvSpPr>
        <p:spPr>
          <a:xfrm>
            <a:off x="572493" y="238539"/>
            <a:ext cx="11018520" cy="1434415"/>
          </a:xfrm>
        </p:spPr>
        <p:txBody>
          <a:bodyPr anchor="b">
            <a:normAutofit/>
          </a:bodyPr>
          <a:lstStyle/>
          <a:p>
            <a:r>
              <a:rPr lang="en-US" sz="5400"/>
              <a:t>Complex, yet Feasible</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8893C8-8E5A-099A-0EB8-996DDB1223FA}"/>
              </a:ext>
            </a:extLst>
          </p:cNvPr>
          <p:cNvSpPr>
            <a:spLocks noGrp="1"/>
          </p:cNvSpPr>
          <p:nvPr>
            <p:ph idx="1"/>
          </p:nvPr>
        </p:nvSpPr>
        <p:spPr>
          <a:xfrm>
            <a:off x="572493" y="2071316"/>
            <a:ext cx="6713552" cy="4119172"/>
          </a:xfrm>
        </p:spPr>
        <p:txBody>
          <a:bodyPr anchor="t">
            <a:normAutofit/>
          </a:bodyPr>
          <a:lstStyle/>
          <a:p>
            <a:r>
              <a:rPr lang="en-US" sz="2200" dirty="0"/>
              <a:t>There’s a LOT that goes into planning for high-quality problem-based or project-based learning, as we saw on the Action Step slides.</a:t>
            </a:r>
          </a:p>
          <a:p>
            <a:r>
              <a:rPr lang="en-US" sz="2200" dirty="0"/>
              <a:t>Use the Topic 9 Worksheet to begin thinking about how you might approach this task.</a:t>
            </a:r>
          </a:p>
          <a:p>
            <a:r>
              <a:rPr lang="en-US" sz="2200" dirty="0"/>
              <a:t>The questions are the same as those on the action step slides alongside a workspace for your ideas.</a:t>
            </a:r>
          </a:p>
          <a:p>
            <a:r>
              <a:rPr lang="en-US" sz="2200" dirty="0"/>
              <a:t>If this seems challenging, consider partnering with another participant.  (Two heads really are better than one sometimes!)</a:t>
            </a:r>
          </a:p>
        </p:txBody>
      </p:sp>
      <p:pic>
        <p:nvPicPr>
          <p:cNvPr id="5" name="Picture 4" descr="Woman on a computer">
            <a:extLst>
              <a:ext uri="{FF2B5EF4-FFF2-40B4-BE49-F238E27FC236}">
                <a16:creationId xmlns:a16="http://schemas.microsoft.com/office/drawing/2014/main" id="{E562A611-C214-23BB-83EA-D0EB43A12E87}"/>
              </a:ext>
            </a:extLst>
          </p:cNvPr>
          <p:cNvPicPr>
            <a:picLocks noChangeAspect="1"/>
          </p:cNvPicPr>
          <p:nvPr/>
        </p:nvPicPr>
        <p:blipFill rotWithShape="1">
          <a:blip r:embed="rId2">
            <a:extLst>
              <a:ext uri="{28A0092B-C50C-407E-A947-70E740481C1C}">
                <a14:useLocalDpi xmlns:a14="http://schemas.microsoft.com/office/drawing/2010/main" val="0"/>
              </a:ext>
            </a:extLst>
          </a:blip>
          <a:srcRect l="22248" r="13536" b="2"/>
          <a:stretch/>
        </p:blipFill>
        <p:spPr>
          <a:xfrm>
            <a:off x="7675658" y="2093976"/>
            <a:ext cx="3941064" cy="4096512"/>
          </a:xfrm>
          <a:prstGeom prst="rect">
            <a:avLst/>
          </a:prstGeom>
        </p:spPr>
      </p:pic>
    </p:spTree>
    <p:extLst>
      <p:ext uri="{BB962C8B-B14F-4D97-AF65-F5344CB8AC3E}">
        <p14:creationId xmlns:p14="http://schemas.microsoft.com/office/powerpoint/2010/main" val="167204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F94A-2579-14C7-DF1C-E1644D761D06}"/>
              </a:ext>
            </a:extLst>
          </p:cNvPr>
          <p:cNvSpPr>
            <a:spLocks noGrp="1"/>
          </p:cNvSpPr>
          <p:nvPr>
            <p:ph type="title"/>
          </p:nvPr>
        </p:nvSpPr>
        <p:spPr/>
        <p:txBody>
          <a:bodyPr/>
          <a:lstStyle/>
          <a:p>
            <a:r>
              <a:rPr lang="en-US" dirty="0"/>
              <a:t>What’s your first impression?</a:t>
            </a:r>
          </a:p>
        </p:txBody>
      </p:sp>
      <p:pic>
        <p:nvPicPr>
          <p:cNvPr id="5" name="Content Placeholder 4">
            <a:extLst>
              <a:ext uri="{FF2B5EF4-FFF2-40B4-BE49-F238E27FC236}">
                <a16:creationId xmlns:a16="http://schemas.microsoft.com/office/drawing/2014/main" id="{FEADB9E6-0057-A4B5-B878-5F893378F5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953" y="1825625"/>
            <a:ext cx="7810093" cy="4351338"/>
          </a:xfrm>
        </p:spPr>
      </p:pic>
    </p:spTree>
    <p:extLst>
      <p:ext uri="{BB962C8B-B14F-4D97-AF65-F5344CB8AC3E}">
        <p14:creationId xmlns:p14="http://schemas.microsoft.com/office/powerpoint/2010/main" val="11487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anchor="b">
            <a:normAutofit/>
          </a:bodyPr>
          <a:lstStyle/>
          <a:p>
            <a:br>
              <a:rPr lang="en-US" sz="3400" dirty="0"/>
            </a:br>
            <a:r>
              <a:rPr lang="en-US" sz="3400" dirty="0"/>
              <a:t>Problem-Based and Project-Based Learning</a:t>
            </a:r>
          </a:p>
        </p:txBody>
      </p:sp>
      <p:cxnSp>
        <p:nvCxnSpPr>
          <p:cNvPr id="13" name="Straight Connector 1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Lecturer with solid fill">
            <a:extLst>
              <a:ext uri="{FF2B5EF4-FFF2-40B4-BE49-F238E27FC236}">
                <a16:creationId xmlns:a16="http://schemas.microsoft.com/office/drawing/2014/main" id="{17869F3F-DC13-5B83-D01A-2F8E9FE64B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97193F26-DB61-7D08-056F-8BA94ABF4683}"/>
              </a:ext>
            </a:extLst>
          </p:cNvPr>
          <p:cNvSpPr>
            <a:spLocks noGrp="1"/>
          </p:cNvSpPr>
          <p:nvPr>
            <p:ph idx="1"/>
          </p:nvPr>
        </p:nvSpPr>
        <p:spPr>
          <a:xfrm>
            <a:off x="4955354" y="2682433"/>
            <a:ext cx="6282169" cy="3215749"/>
          </a:xfrm>
        </p:spPr>
        <p:txBody>
          <a:bodyPr>
            <a:normAutofit/>
          </a:bodyPr>
          <a:lstStyle/>
          <a:p>
            <a:pPr lvl="0"/>
            <a:r>
              <a:rPr lang="en-US" sz="2400" dirty="0"/>
              <a:t>As these names suggest, student groups are presented with a problem to solve or project to complete. </a:t>
            </a:r>
          </a:p>
          <a:p>
            <a:pPr lvl="0"/>
            <a:r>
              <a:rPr lang="en-US" sz="2400" dirty="0"/>
              <a:t>The collaborative learning strategies we examined in Topic 8 can easily exist within a traditional lecture-based course structure, but problem-based or project-based strategies do not rely on lecture as the primary method of instructional delivery. </a:t>
            </a:r>
          </a:p>
        </p:txBody>
      </p:sp>
      <p:pic>
        <p:nvPicPr>
          <p:cNvPr id="12" name="Graphic 11" descr="No sign outline">
            <a:extLst>
              <a:ext uri="{FF2B5EF4-FFF2-40B4-BE49-F238E27FC236}">
                <a16:creationId xmlns:a16="http://schemas.microsoft.com/office/drawing/2014/main" id="{F06909CB-1B1E-7798-90B9-E111A9B953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919" y="2154589"/>
            <a:ext cx="4271435" cy="4271435"/>
          </a:xfrm>
          <a:prstGeom prst="rect">
            <a:avLst/>
          </a:prstGeom>
        </p:spPr>
      </p:pic>
    </p:spTree>
    <p:extLst>
      <p:ext uri="{BB962C8B-B14F-4D97-AF65-F5344CB8AC3E}">
        <p14:creationId xmlns:p14="http://schemas.microsoft.com/office/powerpoint/2010/main" val="42135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t>Description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2492" y="1761407"/>
            <a:ext cx="7909400" cy="4858053"/>
          </a:xfrm>
        </p:spPr>
        <p:txBody>
          <a:bodyPr vert="horz" lIns="91440" tIns="45720" rIns="91440" bIns="45720" rtlCol="0" anchor="t">
            <a:noAutofit/>
          </a:bodyPr>
          <a:lstStyle/>
          <a:p>
            <a:pPr lvl="0"/>
            <a:r>
              <a:rPr lang="en-US" sz="2200" dirty="0"/>
              <a:t>Direct, whole-group instruction usually takes a secondary role to students’ independent investigations.  </a:t>
            </a:r>
          </a:p>
          <a:p>
            <a:pPr lvl="0"/>
            <a:r>
              <a:rPr lang="en-US" sz="2200" dirty="0"/>
              <a:t>Problems or projects tend to be assigned prior to instruction, reversing the typical approach of giving students a problem to solve only they’ve been taught how to do it. </a:t>
            </a:r>
          </a:p>
          <a:p>
            <a:pPr lvl="0"/>
            <a:r>
              <a:rPr lang="en-US" sz="2200" dirty="0"/>
              <a:t>Students must take the initiative to seek out the knowledge they need in order to address the problem instead of passively waiting to be told what they’re supposed to know.</a:t>
            </a:r>
          </a:p>
          <a:p>
            <a:pPr lvl="0"/>
            <a:r>
              <a:rPr lang="en-US" sz="2200" dirty="0"/>
              <a:t>Problems or projects vary in length or importance, lasting anywhere from a single class period to multiple weeks or even an entire semester. </a:t>
            </a:r>
          </a:p>
          <a:p>
            <a:pPr lvl="0"/>
            <a:r>
              <a:rPr lang="en-US" sz="2200" dirty="0"/>
              <a:t>They include genuine connections to the world outside of the classroom such as interaction with community members or industry partners.</a:t>
            </a:r>
          </a:p>
        </p:txBody>
      </p:sp>
      <p:pic>
        <p:nvPicPr>
          <p:cNvPr id="10" name="Picture 9" descr="A picture containing person, indoor, group, room&#10;&#10;Description automatically generated">
            <a:extLst>
              <a:ext uri="{FF2B5EF4-FFF2-40B4-BE49-F238E27FC236}">
                <a16:creationId xmlns:a16="http://schemas.microsoft.com/office/drawing/2014/main" id="{CE862ADC-E645-6339-C405-367EFF2072E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063" r="13721" b="2"/>
          <a:stretch/>
        </p:blipFill>
        <p:spPr>
          <a:xfrm>
            <a:off x="8481892" y="2064443"/>
            <a:ext cx="3134830" cy="3258478"/>
          </a:xfrm>
          <a:prstGeom prst="rect">
            <a:avLst/>
          </a:prstGeom>
        </p:spPr>
      </p:pic>
      <p:sp>
        <p:nvSpPr>
          <p:cNvPr id="11" name="TextBox 10">
            <a:extLst>
              <a:ext uri="{FF2B5EF4-FFF2-40B4-BE49-F238E27FC236}">
                <a16:creationId xmlns:a16="http://schemas.microsoft.com/office/drawing/2014/main" id="{16EFC8D0-BF07-181B-9317-19A22BC4F21C}"/>
              </a:ext>
            </a:extLst>
          </p:cNvPr>
          <p:cNvSpPr txBox="1"/>
          <p:nvPr/>
        </p:nvSpPr>
        <p:spPr>
          <a:xfrm>
            <a:off x="9176631" y="5322921"/>
            <a:ext cx="244009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technofaq.org/posts/2017/07/5-reasons-i-let-my-students-use-smartphones-in-clas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240447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48CC501-A7AE-EB11-4CF3-41981BAFF4C9}"/>
              </a:ext>
            </a:extLst>
          </p:cNvPr>
          <p:cNvSpPr>
            <a:spLocks noGrp="1"/>
          </p:cNvSpPr>
          <p:nvPr>
            <p:ph type="title"/>
          </p:nvPr>
        </p:nvSpPr>
        <p:spPr>
          <a:xfrm>
            <a:off x="572493" y="238539"/>
            <a:ext cx="11018520" cy="1434415"/>
          </a:xfrm>
        </p:spPr>
        <p:txBody>
          <a:bodyPr anchor="b">
            <a:normAutofit/>
          </a:bodyPr>
          <a:lstStyle/>
          <a:p>
            <a:r>
              <a:rPr lang="en-US" sz="5400" dirty="0"/>
              <a:t>Task Structure</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80AFB94-E3FA-4D45-FEEC-C74A5712907A}"/>
              </a:ext>
            </a:extLst>
          </p:cNvPr>
          <p:cNvSpPr>
            <a:spLocks noGrp="1"/>
          </p:cNvSpPr>
          <p:nvPr>
            <p:ph idx="1"/>
          </p:nvPr>
        </p:nvSpPr>
        <p:spPr>
          <a:xfrm>
            <a:off x="572493" y="2071316"/>
            <a:ext cx="6713552" cy="4511568"/>
          </a:xfrm>
        </p:spPr>
        <p:txBody>
          <a:bodyPr anchor="t">
            <a:normAutofit lnSpcReduction="10000"/>
          </a:bodyPr>
          <a:lstStyle/>
          <a:p>
            <a:pPr lvl="0"/>
            <a:r>
              <a:rPr lang="en-US" sz="2200" dirty="0"/>
              <a:t>Problems or projects are not tightly structured.  The most effective problems:</a:t>
            </a:r>
          </a:p>
          <a:p>
            <a:pPr lvl="1"/>
            <a:r>
              <a:rPr lang="en-US" sz="2200" dirty="0"/>
              <a:t>Require students to seek out more information than they possess at the start of the project.</a:t>
            </a:r>
          </a:p>
          <a:p>
            <a:pPr lvl="1"/>
            <a:r>
              <a:rPr lang="en-US" sz="2200" dirty="0"/>
              <a:t>Hold the potential for multiple paths to a solution or multiple solutions.</a:t>
            </a:r>
          </a:p>
          <a:p>
            <a:pPr lvl="1"/>
            <a:r>
              <a:rPr lang="en-US" sz="2200" dirty="0"/>
              <a:t>Change as students gather new information.</a:t>
            </a:r>
          </a:p>
          <a:p>
            <a:pPr lvl="1"/>
            <a:r>
              <a:rPr lang="en-US" sz="2200" dirty="0"/>
              <a:t>Prohibit one simple or correct answer.</a:t>
            </a:r>
          </a:p>
          <a:p>
            <a:pPr lvl="1"/>
            <a:r>
              <a:rPr lang="en-US" sz="2200" dirty="0"/>
              <a:t>Spark students’ interest and cause students to ask questions.</a:t>
            </a:r>
          </a:p>
          <a:p>
            <a:pPr lvl="1"/>
            <a:r>
              <a:rPr lang="en-US" sz="2200" dirty="0"/>
              <a:t>Are open-ended and complex enough to demand collaboration and higher-order thinking skills.</a:t>
            </a:r>
          </a:p>
          <a:p>
            <a:pPr lvl="1"/>
            <a:r>
              <a:rPr lang="en-US" sz="2200" dirty="0"/>
              <a:t>Maintain authentic connections to one or more disciplines or areas of professional practice.</a:t>
            </a:r>
          </a:p>
          <a:p>
            <a:endParaRPr lang="en-US" sz="1700" dirty="0"/>
          </a:p>
        </p:txBody>
      </p:sp>
      <p:pic>
        <p:nvPicPr>
          <p:cNvPr id="8" name="Picture 7" descr="An example of a molecular structure">
            <a:extLst>
              <a:ext uri="{FF2B5EF4-FFF2-40B4-BE49-F238E27FC236}">
                <a16:creationId xmlns:a16="http://schemas.microsoft.com/office/drawing/2014/main" id="{0164FEF9-1FF5-6087-DF6C-5A999AE38E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08" r="26249" b="-3"/>
          <a:stretch/>
        </p:blipFill>
        <p:spPr>
          <a:xfrm>
            <a:off x="7675658" y="2093976"/>
            <a:ext cx="3941064" cy="4096512"/>
          </a:xfrm>
          <a:prstGeom prst="rect">
            <a:avLst/>
          </a:prstGeom>
        </p:spPr>
      </p:pic>
    </p:spTree>
    <p:extLst>
      <p:ext uri="{BB962C8B-B14F-4D97-AF65-F5344CB8AC3E}">
        <p14:creationId xmlns:p14="http://schemas.microsoft.com/office/powerpoint/2010/main" val="216360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0C72-F3EA-3D80-CFC2-0DE58315769D}"/>
              </a:ext>
            </a:extLst>
          </p:cNvPr>
          <p:cNvSpPr>
            <a:spLocks noGrp="1"/>
          </p:cNvSpPr>
          <p:nvPr>
            <p:ph type="title"/>
          </p:nvPr>
        </p:nvSpPr>
        <p:spPr>
          <a:xfrm>
            <a:off x="4965430" y="629268"/>
            <a:ext cx="6586491" cy="1286160"/>
          </a:xfrm>
        </p:spPr>
        <p:txBody>
          <a:bodyPr anchor="b">
            <a:normAutofit/>
          </a:bodyPr>
          <a:lstStyle/>
          <a:p>
            <a:r>
              <a:rPr lang="en-US" dirty="0"/>
              <a:t>Grading Students’ Work</a:t>
            </a:r>
          </a:p>
        </p:txBody>
      </p:sp>
      <p:sp>
        <p:nvSpPr>
          <p:cNvPr id="3" name="Content Placeholder 2">
            <a:extLst>
              <a:ext uri="{FF2B5EF4-FFF2-40B4-BE49-F238E27FC236}">
                <a16:creationId xmlns:a16="http://schemas.microsoft.com/office/drawing/2014/main" id="{E41F9A49-3A80-AF06-36FA-6E8C0A640B3C}"/>
              </a:ext>
            </a:extLst>
          </p:cNvPr>
          <p:cNvSpPr>
            <a:spLocks noGrp="1"/>
          </p:cNvSpPr>
          <p:nvPr>
            <p:ph idx="1"/>
          </p:nvPr>
        </p:nvSpPr>
        <p:spPr>
          <a:xfrm>
            <a:off x="4965431" y="2438400"/>
            <a:ext cx="6586489" cy="4114798"/>
          </a:xfrm>
        </p:spPr>
        <p:txBody>
          <a:bodyPr>
            <a:normAutofit lnSpcReduction="10000"/>
          </a:bodyPr>
          <a:lstStyle/>
          <a:p>
            <a:pPr lvl="0"/>
            <a:r>
              <a:rPr lang="en-US" sz="2200" dirty="0"/>
              <a:t>Students should receive grades for their work, but methods of assessment can vary.</a:t>
            </a:r>
          </a:p>
          <a:p>
            <a:pPr lvl="0"/>
            <a:r>
              <a:rPr lang="en-US" sz="2200" dirty="0"/>
              <a:t>In some cases, the group receives a shared grade, sometimes students receive an individual grade, and sometimes faculty use a combination of both approaches.  </a:t>
            </a:r>
          </a:p>
          <a:p>
            <a:pPr lvl="0"/>
            <a:r>
              <a:rPr lang="en-US" sz="2200" dirty="0"/>
              <a:t>Group critique of projects, self-assessment, peer assessment, and traditional quizzes and exams can also factor into students’ grades, depending on the course content and faculty preferences.</a:t>
            </a:r>
          </a:p>
          <a:p>
            <a:pPr lvl="0"/>
            <a:r>
              <a:rPr lang="en-US" sz="2200" dirty="0"/>
              <a:t>Emphasis tends to be on students’ depth of knowledge rather than the breadth of material to be covered.</a:t>
            </a:r>
          </a:p>
          <a:p>
            <a:endParaRPr lang="en-US" sz="2000" dirty="0"/>
          </a:p>
        </p:txBody>
      </p:sp>
      <p:pic>
        <p:nvPicPr>
          <p:cNvPr id="8" name="Picture 7" descr="Shape, arrow&#10;&#10;Description automatically generated">
            <a:extLst>
              <a:ext uri="{FF2B5EF4-FFF2-40B4-BE49-F238E27FC236}">
                <a16:creationId xmlns:a16="http://schemas.microsoft.com/office/drawing/2014/main" id="{45174638-349A-9B7D-6A8F-7E80078B5BC1}"/>
              </a:ext>
            </a:extLst>
          </p:cNvPr>
          <p:cNvPicPr>
            <a:picLocks noChangeAspect="1"/>
          </p:cNvPicPr>
          <p:nvPr/>
        </p:nvPicPr>
        <p:blipFill rotWithShape="1">
          <a:blip r:embed="rId2">
            <a:extLst>
              <a:ext uri="{28A0092B-C50C-407E-A947-70E740481C1C}">
                <a14:useLocalDpi xmlns:a14="http://schemas.microsoft.com/office/drawing/2010/main" val="0"/>
              </a:ext>
            </a:extLst>
          </a:blip>
          <a:srcRect l="23774" r="30093" b="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B5B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08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t>Strategies for Forming Teams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2493" y="2071316"/>
            <a:ext cx="6713552" cy="4119172"/>
          </a:xfrm>
        </p:spPr>
        <p:txBody>
          <a:bodyPr vert="horz" lIns="91440" tIns="45720" rIns="91440" bIns="45720" rtlCol="0" anchor="t">
            <a:normAutofit/>
          </a:bodyPr>
          <a:lstStyle/>
          <a:p>
            <a:r>
              <a:rPr lang="en-US" sz="2400" dirty="0"/>
              <a:t>Options</a:t>
            </a:r>
          </a:p>
          <a:p>
            <a:pPr lvl="1"/>
            <a:r>
              <a:rPr lang="en-US" dirty="0"/>
              <a:t>Allow students to choose their own teams</a:t>
            </a:r>
          </a:p>
          <a:p>
            <a:pPr lvl="1"/>
            <a:r>
              <a:rPr lang="en-US" dirty="0"/>
              <a:t>Base teams on data gathered in a pre-course survey</a:t>
            </a:r>
          </a:p>
          <a:p>
            <a:pPr lvl="1"/>
            <a:r>
              <a:rPr lang="en-US" dirty="0"/>
              <a:t>Assign randomly or arbitrarily (ex: alphabetically)</a:t>
            </a:r>
          </a:p>
          <a:p>
            <a:pPr lvl="1"/>
            <a:r>
              <a:rPr lang="en-US" dirty="0"/>
              <a:t>Sort by majors or make groups that mix students from different majors</a:t>
            </a:r>
          </a:p>
          <a:p>
            <a:pPr lvl="1"/>
            <a:r>
              <a:rPr lang="en-US" dirty="0"/>
              <a:t>Random sort: choose a card upon entry to the classroom.  All those holding the same number are on a team.</a:t>
            </a:r>
          </a:p>
        </p:txBody>
      </p:sp>
      <p:pic>
        <p:nvPicPr>
          <p:cNvPr id="10" name="Picture 9" descr="Hands holding each other">
            <a:extLst>
              <a:ext uri="{FF2B5EF4-FFF2-40B4-BE49-F238E27FC236}">
                <a16:creationId xmlns:a16="http://schemas.microsoft.com/office/drawing/2014/main" id="{5E597784-50DC-8198-C1D6-BC94EA5193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6" r="17828" b="2"/>
          <a:stretch/>
        </p:blipFill>
        <p:spPr>
          <a:xfrm>
            <a:off x="7675658" y="2093976"/>
            <a:ext cx="3941064" cy="4096512"/>
          </a:xfrm>
          <a:prstGeom prst="rect">
            <a:avLst/>
          </a:prstGeom>
        </p:spPr>
      </p:pic>
    </p:spTree>
    <p:extLst>
      <p:ext uri="{BB962C8B-B14F-4D97-AF65-F5344CB8AC3E}">
        <p14:creationId xmlns:p14="http://schemas.microsoft.com/office/powerpoint/2010/main" val="165259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C9A9D09-EA83-37F2-D243-FEFE7C11941E}"/>
              </a:ext>
            </a:extLst>
          </p:cNvPr>
          <p:cNvSpPr>
            <a:spLocks noGrp="1"/>
          </p:cNvSpPr>
          <p:nvPr>
            <p:ph type="title"/>
          </p:nvPr>
        </p:nvSpPr>
        <p:spPr>
          <a:xfrm>
            <a:off x="572493" y="238539"/>
            <a:ext cx="11018520" cy="1434415"/>
          </a:xfrm>
        </p:spPr>
        <p:txBody>
          <a:bodyPr anchor="b">
            <a:normAutofit/>
          </a:bodyPr>
          <a:lstStyle/>
          <a:p>
            <a:r>
              <a:rPr lang="en-US" sz="5400" dirty="0"/>
              <a:t>Getting Started</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E113D724-2513-37A8-752F-73510DB99362}"/>
              </a:ext>
            </a:extLst>
          </p:cNvPr>
          <p:cNvSpPr>
            <a:spLocks noGrp="1"/>
          </p:cNvSpPr>
          <p:nvPr>
            <p:ph idx="1"/>
          </p:nvPr>
        </p:nvSpPr>
        <p:spPr>
          <a:xfrm>
            <a:off x="572493" y="1911493"/>
            <a:ext cx="6713552" cy="4707968"/>
          </a:xfrm>
        </p:spPr>
        <p:txBody>
          <a:bodyPr anchor="t">
            <a:normAutofit/>
          </a:bodyPr>
          <a:lstStyle/>
          <a:p>
            <a:r>
              <a:rPr lang="en-US" sz="2600" dirty="0"/>
              <a:t>After placing students in groups, allow time for icebreaker activities. Forming social connections is important in fostering positive team dynamics.</a:t>
            </a:r>
          </a:p>
          <a:p>
            <a:r>
              <a:rPr lang="en-US" sz="2600" dirty="0"/>
              <a:t>Lead teams in developing team norms such as stating their expectations for participation and how members will communicate with each other.</a:t>
            </a:r>
          </a:p>
          <a:p>
            <a:r>
              <a:rPr lang="en-US" sz="2600" dirty="0"/>
              <a:t>Introduce the task and provide a set of detailed expectations and grading criteria.</a:t>
            </a:r>
          </a:p>
          <a:p>
            <a:r>
              <a:rPr lang="en-US" sz="2600" dirty="0"/>
              <a:t>Explain your role as a facilitator and coach.</a:t>
            </a:r>
          </a:p>
          <a:p>
            <a:pPr marL="0" indent="0">
              <a:buNone/>
            </a:pPr>
            <a:endParaRPr lang="en-US" sz="1900" dirty="0"/>
          </a:p>
        </p:txBody>
      </p:sp>
      <p:pic>
        <p:nvPicPr>
          <p:cNvPr id="8" name="Picture 7" descr="A group of people working on a project&#10;&#10;Description automatically generated with low confidence">
            <a:extLst>
              <a:ext uri="{FF2B5EF4-FFF2-40B4-BE49-F238E27FC236}">
                <a16:creationId xmlns:a16="http://schemas.microsoft.com/office/drawing/2014/main" id="{0E35ED48-1269-75E6-9054-67631BAE9CDC}"/>
              </a:ext>
            </a:extLst>
          </p:cNvPr>
          <p:cNvPicPr>
            <a:picLocks noChangeAspect="1"/>
          </p:cNvPicPr>
          <p:nvPr/>
        </p:nvPicPr>
        <p:blipFill rotWithShape="1">
          <a:blip r:embed="rId2">
            <a:extLst>
              <a:ext uri="{28A0092B-C50C-407E-A947-70E740481C1C}">
                <a14:useLocalDpi xmlns:a14="http://schemas.microsoft.com/office/drawing/2010/main" val="0"/>
              </a:ext>
            </a:extLst>
          </a:blip>
          <a:srcRect l="19305" r="16479" b="2"/>
          <a:stretch/>
        </p:blipFill>
        <p:spPr>
          <a:xfrm>
            <a:off x="7675658" y="2093976"/>
            <a:ext cx="3941064" cy="4096512"/>
          </a:xfrm>
          <a:prstGeom prst="rect">
            <a:avLst/>
          </a:prstGeom>
        </p:spPr>
      </p:pic>
      <p:sp>
        <p:nvSpPr>
          <p:cNvPr id="12" name="TextBox 11">
            <a:extLst>
              <a:ext uri="{FF2B5EF4-FFF2-40B4-BE49-F238E27FC236}">
                <a16:creationId xmlns:a16="http://schemas.microsoft.com/office/drawing/2014/main" id="{AD146F64-9B53-FC7B-89A4-7E4BDBE2D2C3}"/>
              </a:ext>
            </a:extLst>
          </p:cNvPr>
          <p:cNvSpPr txBox="1"/>
          <p:nvPr/>
        </p:nvSpPr>
        <p:spPr>
          <a:xfrm>
            <a:off x="7649949" y="6190488"/>
            <a:ext cx="3941064" cy="246221"/>
          </a:xfrm>
          <a:prstGeom prst="rect">
            <a:avLst/>
          </a:prstGeom>
          <a:noFill/>
        </p:spPr>
        <p:txBody>
          <a:bodyPr wrap="square" rtlCol="0">
            <a:spAutoFit/>
          </a:bodyPr>
          <a:lstStyle/>
          <a:p>
            <a:r>
              <a:rPr lang="en-US" sz="1000" dirty="0"/>
              <a:t>https://www.utoledo.edu/engineering/about/why-utoledo-engineering/</a:t>
            </a:r>
          </a:p>
        </p:txBody>
      </p:sp>
    </p:spTree>
    <p:extLst>
      <p:ext uri="{BB962C8B-B14F-4D97-AF65-F5344CB8AC3E}">
        <p14:creationId xmlns:p14="http://schemas.microsoft.com/office/powerpoint/2010/main" val="136294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9B696-F178-BB97-381B-F79C7784EE76}"/>
              </a:ext>
            </a:extLst>
          </p:cNvPr>
          <p:cNvSpPr>
            <a:spLocks noGrp="1"/>
          </p:cNvSpPr>
          <p:nvPr>
            <p:ph type="title"/>
          </p:nvPr>
        </p:nvSpPr>
        <p:spPr>
          <a:xfrm>
            <a:off x="572493" y="238539"/>
            <a:ext cx="11018520" cy="1434415"/>
          </a:xfrm>
        </p:spPr>
        <p:txBody>
          <a:bodyPr anchor="b">
            <a:normAutofit/>
          </a:bodyPr>
          <a:lstStyle/>
          <a:p>
            <a:r>
              <a:rPr lang="en-US" sz="5400"/>
              <a:t>Management</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29209A-5048-B737-01EF-9D8807669D26}"/>
              </a:ext>
            </a:extLst>
          </p:cNvPr>
          <p:cNvSpPr>
            <a:spLocks noGrp="1"/>
          </p:cNvSpPr>
          <p:nvPr>
            <p:ph idx="1"/>
          </p:nvPr>
        </p:nvSpPr>
        <p:spPr>
          <a:xfrm>
            <a:off x="572493" y="2071315"/>
            <a:ext cx="6713552" cy="4548145"/>
          </a:xfrm>
        </p:spPr>
        <p:txBody>
          <a:bodyPr anchor="t">
            <a:normAutofit lnSpcReduction="10000"/>
          </a:bodyPr>
          <a:lstStyle/>
          <a:p>
            <a:r>
              <a:rPr lang="en-US" sz="2200" dirty="0"/>
              <a:t>Begin class sessions with announcements or reminders.  Include mini-lessons (10 minutes or less) providing supplementary instruction on topics that may be helpful to students’ investigations.  Whole-group instruction shouldn’t occupy much more than 20% of the class session (about 20 minutes of a 90-minute class).</a:t>
            </a:r>
          </a:p>
          <a:p>
            <a:r>
              <a:rPr lang="en-US" sz="2200" dirty="0"/>
              <a:t>Constantly move around the room, checking in with groups, observing their progress, providing non-directive feedback.</a:t>
            </a:r>
          </a:p>
          <a:p>
            <a:r>
              <a:rPr lang="en-US" sz="2200" dirty="0"/>
              <a:t>Assist teams with their group dynamics, facilitating conflict resolution, encouraging active engagement, or reining-in overly assertive group members.</a:t>
            </a:r>
          </a:p>
          <a:p>
            <a:r>
              <a:rPr lang="en-US" sz="2200" dirty="0"/>
              <a:t>Keep anecdotal records of your observations to use when grading students’ participation.</a:t>
            </a:r>
          </a:p>
          <a:p>
            <a:endParaRPr lang="en-US" sz="1500" dirty="0"/>
          </a:p>
        </p:txBody>
      </p:sp>
      <p:pic>
        <p:nvPicPr>
          <p:cNvPr id="5" name="Picture 4" descr="A group of people sitting around a table with laptops&#10;&#10;Description automatically generated">
            <a:extLst>
              <a:ext uri="{FF2B5EF4-FFF2-40B4-BE49-F238E27FC236}">
                <a16:creationId xmlns:a16="http://schemas.microsoft.com/office/drawing/2014/main" id="{B1260704-9DA8-5C58-83FF-D125BA46277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78" r="27068"/>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F8C85D1A-7E01-6685-D6E5-17A91AA8844A}"/>
              </a:ext>
            </a:extLst>
          </p:cNvPr>
          <p:cNvSpPr txBox="1"/>
          <p:nvPr/>
        </p:nvSpPr>
        <p:spPr>
          <a:xfrm>
            <a:off x="9429906" y="5990433"/>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urses.lumenlearning.com/wm-principlesofmanagement/chapter/why-it-matters-groups-teams-and-teamwork/">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266170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3018</TotalTime>
  <Words>1484</Words>
  <Application>Microsoft Office PowerPoint</Application>
  <PresentationFormat>Widescreen</PresentationFormat>
  <Paragraphs>86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Office Theme</vt:lpstr>
      <vt:lpstr>Topic 9: Problem-Based and Project-Based Learning</vt:lpstr>
      <vt:lpstr>What’s your first impression?</vt:lpstr>
      <vt:lpstr> Problem-Based and Project-Based Learning</vt:lpstr>
      <vt:lpstr>Description</vt:lpstr>
      <vt:lpstr>Task Structure</vt:lpstr>
      <vt:lpstr>Grading Students’ Work</vt:lpstr>
      <vt:lpstr>Strategies for Forming Teams</vt:lpstr>
      <vt:lpstr>Getting Started</vt:lpstr>
      <vt:lpstr>Management</vt:lpstr>
      <vt:lpstr>Be Socratic</vt:lpstr>
      <vt:lpstr>Planning for Problem-Based or Project-Based Learning</vt:lpstr>
      <vt:lpstr>Action Steps 1</vt:lpstr>
      <vt:lpstr>Action Steps 2</vt:lpstr>
      <vt:lpstr>Action Steps 3</vt:lpstr>
      <vt:lpstr>Collaboration in Online Learning</vt:lpstr>
      <vt:lpstr>A Few More Questions</vt:lpstr>
      <vt:lpstr>Complex, yet Feasible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With the End in MInd</dc:title>
  <dc:creator>Bruce Mackh</dc:creator>
  <cp:lastModifiedBy>Bruce Mackh</cp:lastModifiedBy>
  <cp:revision>29</cp:revision>
  <dcterms:created xsi:type="dcterms:W3CDTF">2017-03-19T23:27:17Z</dcterms:created>
  <dcterms:modified xsi:type="dcterms:W3CDTF">2022-11-17T03:40:23Z</dcterms:modified>
</cp:coreProperties>
</file>