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76" r:id="rId3"/>
    <p:sldId id="257" r:id="rId4"/>
    <p:sldId id="258" r:id="rId5"/>
    <p:sldId id="278" r:id="rId6"/>
    <p:sldId id="259" r:id="rId7"/>
    <p:sldId id="262" r:id="rId8"/>
    <p:sldId id="273" r:id="rId9"/>
    <p:sldId id="274" r:id="rId10"/>
    <p:sldId id="260" r:id="rId11"/>
    <p:sldId id="263" r:id="rId12"/>
    <p:sldId id="275" r:id="rId13"/>
    <p:sldId id="279" r:id="rId14"/>
    <p:sldId id="280" r:id="rId15"/>
    <p:sldId id="281"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BC585-AF6C-47C6-9B0F-EDF5BADCA0E9}" v="142" dt="2022-11-17T02:38:08.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432"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Mackh" userId="8f3eebefc8615319" providerId="LiveId" clId="{2F2BC585-AF6C-47C6-9B0F-EDF5BADCA0E9}"/>
    <pc:docChg chg="undo custSel addSld delSld modSld">
      <pc:chgData name="Bruce Mackh" userId="8f3eebefc8615319" providerId="LiveId" clId="{2F2BC585-AF6C-47C6-9B0F-EDF5BADCA0E9}" dt="2022-11-17T02:46:44.975" v="3366" actId="47"/>
      <pc:docMkLst>
        <pc:docMk/>
      </pc:docMkLst>
      <pc:sldChg chg="modSp mod">
        <pc:chgData name="Bruce Mackh" userId="8f3eebefc8615319" providerId="LiveId" clId="{2F2BC585-AF6C-47C6-9B0F-EDF5BADCA0E9}" dt="2022-11-10T09:52:45.729" v="59" actId="20577"/>
        <pc:sldMkLst>
          <pc:docMk/>
          <pc:sldMk cId="2576813313" sldId="256"/>
        </pc:sldMkLst>
        <pc:spChg chg="mod">
          <ac:chgData name="Bruce Mackh" userId="8f3eebefc8615319" providerId="LiveId" clId="{2F2BC585-AF6C-47C6-9B0F-EDF5BADCA0E9}" dt="2022-11-10T09:52:37.349" v="31" actId="20577"/>
          <ac:spMkLst>
            <pc:docMk/>
            <pc:sldMk cId="2576813313" sldId="256"/>
            <ac:spMk id="2" creationId="{00000000-0000-0000-0000-000000000000}"/>
          </ac:spMkLst>
        </pc:spChg>
        <pc:spChg chg="mod">
          <ac:chgData name="Bruce Mackh" userId="8f3eebefc8615319" providerId="LiveId" clId="{2F2BC585-AF6C-47C6-9B0F-EDF5BADCA0E9}" dt="2022-11-10T09:52:45.729" v="59" actId="20577"/>
          <ac:spMkLst>
            <pc:docMk/>
            <pc:sldMk cId="2576813313" sldId="256"/>
            <ac:spMk id="3" creationId="{00000000-0000-0000-0000-000000000000}"/>
          </ac:spMkLst>
        </pc:spChg>
      </pc:sldChg>
      <pc:sldChg chg="delSp mod">
        <pc:chgData name="Bruce Mackh" userId="8f3eebefc8615319" providerId="LiveId" clId="{2F2BC585-AF6C-47C6-9B0F-EDF5BADCA0E9}" dt="2022-11-10T10:20:16.399" v="102" actId="478"/>
        <pc:sldMkLst>
          <pc:docMk/>
          <pc:sldMk cId="1689523532" sldId="257"/>
        </pc:sldMkLst>
        <pc:spChg chg="del">
          <ac:chgData name="Bruce Mackh" userId="8f3eebefc8615319" providerId="LiveId" clId="{2F2BC585-AF6C-47C6-9B0F-EDF5BADCA0E9}" dt="2022-11-10T10:20:16.399" v="102" actId="478"/>
          <ac:spMkLst>
            <pc:docMk/>
            <pc:sldMk cId="1689523532" sldId="257"/>
            <ac:spMk id="17" creationId="{6D74C2FB-B180-18CD-C8B9-B7E98F403414}"/>
          </ac:spMkLst>
        </pc:spChg>
      </pc:sldChg>
      <pc:sldChg chg="delSp mod">
        <pc:chgData name="Bruce Mackh" userId="8f3eebefc8615319" providerId="LiveId" clId="{2F2BC585-AF6C-47C6-9B0F-EDF5BADCA0E9}" dt="2022-11-10T10:20:32.330" v="103" actId="478"/>
        <pc:sldMkLst>
          <pc:docMk/>
          <pc:sldMk cId="1272301264" sldId="258"/>
        </pc:sldMkLst>
        <pc:spChg chg="del">
          <ac:chgData name="Bruce Mackh" userId="8f3eebefc8615319" providerId="LiveId" clId="{2F2BC585-AF6C-47C6-9B0F-EDF5BADCA0E9}" dt="2022-11-10T10:20:32.330" v="103" actId="478"/>
          <ac:spMkLst>
            <pc:docMk/>
            <pc:sldMk cId="1272301264" sldId="258"/>
            <ac:spMk id="15" creationId="{BFEA8671-979D-F646-D1BD-B85D8B30A234}"/>
          </ac:spMkLst>
        </pc:spChg>
      </pc:sldChg>
      <pc:sldChg chg="delSp modSp mod">
        <pc:chgData name="Bruce Mackh" userId="8f3eebefc8615319" providerId="LiveId" clId="{2F2BC585-AF6C-47C6-9B0F-EDF5BADCA0E9}" dt="2022-11-10T10:43:00.228" v="608" actId="20577"/>
        <pc:sldMkLst>
          <pc:docMk/>
          <pc:sldMk cId="3494632830" sldId="259"/>
        </pc:sldMkLst>
        <pc:spChg chg="mod">
          <ac:chgData name="Bruce Mackh" userId="8f3eebefc8615319" providerId="LiveId" clId="{2F2BC585-AF6C-47C6-9B0F-EDF5BADCA0E9}" dt="2022-11-10T10:42:19.492" v="554" actId="255"/>
          <ac:spMkLst>
            <pc:docMk/>
            <pc:sldMk cId="3494632830" sldId="259"/>
            <ac:spMk id="2" creationId="{00000000-0000-0000-0000-000000000000}"/>
          </ac:spMkLst>
        </pc:spChg>
        <pc:spChg chg="mod">
          <ac:chgData name="Bruce Mackh" userId="8f3eebefc8615319" providerId="LiveId" clId="{2F2BC585-AF6C-47C6-9B0F-EDF5BADCA0E9}" dt="2022-11-10T10:43:00.228" v="608" actId="20577"/>
          <ac:spMkLst>
            <pc:docMk/>
            <pc:sldMk cId="3494632830" sldId="259"/>
            <ac:spMk id="6" creationId="{C5AC5818-A618-CA81-A520-77B8B6422129}"/>
          </ac:spMkLst>
        </pc:spChg>
        <pc:spChg chg="del">
          <ac:chgData name="Bruce Mackh" userId="8f3eebefc8615319" providerId="LiveId" clId="{2F2BC585-AF6C-47C6-9B0F-EDF5BADCA0E9}" dt="2022-11-10T10:20:44.764" v="104" actId="478"/>
          <ac:spMkLst>
            <pc:docMk/>
            <pc:sldMk cId="3494632830" sldId="259"/>
            <ac:spMk id="14" creationId="{91E12CA1-3C2F-6AD6-B2F6-0FFFECDE23DE}"/>
          </ac:spMkLst>
        </pc:spChg>
      </pc:sldChg>
      <pc:sldChg chg="addSp delSp modSp mod">
        <pc:chgData name="Bruce Mackh" userId="8f3eebefc8615319" providerId="LiveId" clId="{2F2BC585-AF6C-47C6-9B0F-EDF5BADCA0E9}" dt="2022-11-11T10:24:33.331" v="3084" actId="20577"/>
        <pc:sldMkLst>
          <pc:docMk/>
          <pc:sldMk cId="339148270" sldId="260"/>
        </pc:sldMkLst>
        <pc:spChg chg="mod">
          <ac:chgData name="Bruce Mackh" userId="8f3eebefc8615319" providerId="LiveId" clId="{2F2BC585-AF6C-47C6-9B0F-EDF5BADCA0E9}" dt="2022-11-11T10:21:26.167" v="3021" actId="14100"/>
          <ac:spMkLst>
            <pc:docMk/>
            <pc:sldMk cId="339148270" sldId="260"/>
            <ac:spMk id="2" creationId="{00000000-0000-0000-0000-000000000000}"/>
          </ac:spMkLst>
        </pc:spChg>
        <pc:spChg chg="del">
          <ac:chgData name="Bruce Mackh" userId="8f3eebefc8615319" providerId="LiveId" clId="{2F2BC585-AF6C-47C6-9B0F-EDF5BADCA0E9}" dt="2022-11-10T10:48:00.816" v="698" actId="478"/>
          <ac:spMkLst>
            <pc:docMk/>
            <pc:sldMk cId="339148270" sldId="260"/>
            <ac:spMk id="7" creationId="{875E49DC-368F-5D5F-27AE-8470B5A573D4}"/>
          </ac:spMkLst>
        </pc:spChg>
        <pc:spChg chg="add del">
          <ac:chgData name="Bruce Mackh" userId="8f3eebefc8615319" providerId="LiveId" clId="{2F2BC585-AF6C-47C6-9B0F-EDF5BADCA0E9}" dt="2022-11-11T10:20:40.332" v="3018" actId="26606"/>
          <ac:spMkLst>
            <pc:docMk/>
            <pc:sldMk cId="339148270" sldId="260"/>
            <ac:spMk id="9" creationId="{B819A166-7571-4003-A6B8-B62034C3ED30}"/>
          </ac:spMkLst>
        </pc:spChg>
        <pc:spChg chg="add del">
          <ac:chgData name="Bruce Mackh" userId="8f3eebefc8615319" providerId="LiveId" clId="{2F2BC585-AF6C-47C6-9B0F-EDF5BADCA0E9}" dt="2022-11-11T10:20:40.285" v="3017" actId="26606"/>
          <ac:spMkLst>
            <pc:docMk/>
            <pc:sldMk cId="339148270" sldId="260"/>
            <ac:spMk id="14" creationId="{5C8908E2-EE49-44D2-9428-A28D2312A8D5}"/>
          </ac:spMkLst>
        </pc:spChg>
        <pc:spChg chg="add del">
          <ac:chgData name="Bruce Mackh" userId="8f3eebefc8615319" providerId="LiveId" clId="{2F2BC585-AF6C-47C6-9B0F-EDF5BADCA0E9}" dt="2022-11-11T10:20:40.285" v="3017" actId="26606"/>
          <ac:spMkLst>
            <pc:docMk/>
            <pc:sldMk cId="339148270" sldId="260"/>
            <ac:spMk id="20" creationId="{7449A6C7-D15F-4AA5-BFA5-71A404B47016}"/>
          </ac:spMkLst>
        </pc:spChg>
        <pc:spChg chg="add del">
          <ac:chgData name="Bruce Mackh" userId="8f3eebefc8615319" providerId="LiveId" clId="{2F2BC585-AF6C-47C6-9B0F-EDF5BADCA0E9}" dt="2022-11-11T10:20:40.285" v="3017" actId="26606"/>
          <ac:spMkLst>
            <pc:docMk/>
            <pc:sldMk cId="339148270" sldId="260"/>
            <ac:spMk id="22" creationId="{ED888B23-07FA-482A-96DF-47E31AF1A603}"/>
          </ac:spMkLst>
        </pc:spChg>
        <pc:spChg chg="add">
          <ac:chgData name="Bruce Mackh" userId="8f3eebefc8615319" providerId="LiveId" clId="{2F2BC585-AF6C-47C6-9B0F-EDF5BADCA0E9}" dt="2022-11-11T10:20:40.332" v="3018" actId="26606"/>
          <ac:spMkLst>
            <pc:docMk/>
            <pc:sldMk cId="339148270" sldId="260"/>
            <ac:spMk id="24" creationId="{955A2079-FA98-4876-80F0-72364A7D2EA4}"/>
          </ac:spMkLst>
        </pc:spChg>
        <pc:grpChg chg="add del">
          <ac:chgData name="Bruce Mackh" userId="8f3eebefc8615319" providerId="LiveId" clId="{2F2BC585-AF6C-47C6-9B0F-EDF5BADCA0E9}" dt="2022-11-11T10:20:40.285" v="3017" actId="26606"/>
          <ac:grpSpMkLst>
            <pc:docMk/>
            <pc:sldMk cId="339148270" sldId="260"/>
            <ac:grpSpMk id="16" creationId="{05314994-6337-4875-8CF5-652CAFE8342C}"/>
          </ac:grpSpMkLst>
        </pc:grpChg>
        <pc:graphicFrameChg chg="mod modGraphic">
          <ac:chgData name="Bruce Mackh" userId="8f3eebefc8615319" providerId="LiveId" clId="{2F2BC585-AF6C-47C6-9B0F-EDF5BADCA0E9}" dt="2022-11-11T10:24:33.331" v="3084" actId="20577"/>
          <ac:graphicFrameMkLst>
            <pc:docMk/>
            <pc:sldMk cId="339148270" sldId="260"/>
            <ac:graphicFrameMk id="6" creationId="{D5C52AE0-54FD-A689-91CA-E37AE3447879}"/>
          </ac:graphicFrameMkLst>
        </pc:graphicFrameChg>
        <pc:picChg chg="add mod">
          <ac:chgData name="Bruce Mackh" userId="8f3eebefc8615319" providerId="LiveId" clId="{2F2BC585-AF6C-47C6-9B0F-EDF5BADCA0E9}" dt="2022-11-11T10:22:08.635" v="3026" actId="207"/>
          <ac:picMkLst>
            <pc:docMk/>
            <pc:sldMk cId="339148270" sldId="260"/>
            <ac:picMk id="4" creationId="{716A3F1A-3E1B-1780-09B2-B6310FBA9DE0}"/>
          </ac:picMkLst>
        </pc:picChg>
      </pc:sldChg>
      <pc:sldChg chg="del">
        <pc:chgData name="Bruce Mackh" userId="8f3eebefc8615319" providerId="LiveId" clId="{2F2BC585-AF6C-47C6-9B0F-EDF5BADCA0E9}" dt="2022-11-10T09:51:57.618" v="0" actId="47"/>
        <pc:sldMkLst>
          <pc:docMk/>
          <pc:sldMk cId="421356506" sldId="261"/>
        </pc:sldMkLst>
      </pc:sldChg>
      <pc:sldChg chg="delSp modSp mod">
        <pc:chgData name="Bruce Mackh" userId="8f3eebefc8615319" providerId="LiveId" clId="{2F2BC585-AF6C-47C6-9B0F-EDF5BADCA0E9}" dt="2022-11-10T10:43:45.567" v="618" actId="478"/>
        <pc:sldMkLst>
          <pc:docMk/>
          <pc:sldMk cId="4234054724" sldId="262"/>
        </pc:sldMkLst>
        <pc:spChg chg="mod">
          <ac:chgData name="Bruce Mackh" userId="8f3eebefc8615319" providerId="LiveId" clId="{2F2BC585-AF6C-47C6-9B0F-EDF5BADCA0E9}" dt="2022-11-10T10:43:41.284" v="617" actId="20577"/>
          <ac:spMkLst>
            <pc:docMk/>
            <pc:sldMk cId="4234054724" sldId="262"/>
            <ac:spMk id="3" creationId="{00000000-0000-0000-0000-000000000000}"/>
          </ac:spMkLst>
        </pc:spChg>
        <pc:spChg chg="del">
          <ac:chgData name="Bruce Mackh" userId="8f3eebefc8615319" providerId="LiveId" clId="{2F2BC585-AF6C-47C6-9B0F-EDF5BADCA0E9}" dt="2022-11-10T10:43:45.567" v="618" actId="478"/>
          <ac:spMkLst>
            <pc:docMk/>
            <pc:sldMk cId="4234054724" sldId="262"/>
            <ac:spMk id="13" creationId="{5559C1AA-451D-1509-7778-A27518A026DD}"/>
          </ac:spMkLst>
        </pc:spChg>
      </pc:sldChg>
      <pc:sldChg chg="delSp modSp mod">
        <pc:chgData name="Bruce Mackh" userId="8f3eebefc8615319" providerId="LiveId" clId="{2F2BC585-AF6C-47C6-9B0F-EDF5BADCA0E9}" dt="2022-11-17T02:26:05.349" v="3210" actId="14100"/>
        <pc:sldMkLst>
          <pc:docMk/>
          <pc:sldMk cId="60861601" sldId="263"/>
        </pc:sldMkLst>
        <pc:spChg chg="mod">
          <ac:chgData name="Bruce Mackh" userId="8f3eebefc8615319" providerId="LiveId" clId="{2F2BC585-AF6C-47C6-9B0F-EDF5BADCA0E9}" dt="2022-11-17T02:26:05.349" v="3210" actId="14100"/>
          <ac:spMkLst>
            <pc:docMk/>
            <pc:sldMk cId="60861601" sldId="263"/>
            <ac:spMk id="3" creationId="{00000000-0000-0000-0000-000000000000}"/>
          </ac:spMkLst>
        </pc:spChg>
        <pc:spChg chg="del">
          <ac:chgData name="Bruce Mackh" userId="8f3eebefc8615319" providerId="LiveId" clId="{2F2BC585-AF6C-47C6-9B0F-EDF5BADCA0E9}" dt="2022-11-11T10:25:03.292" v="3085" actId="478"/>
          <ac:spMkLst>
            <pc:docMk/>
            <pc:sldMk cId="60861601" sldId="263"/>
            <ac:spMk id="12" creationId="{2BE95EB4-31DC-EEEC-C2B9-444A102B2E86}"/>
          </ac:spMkLst>
        </pc:spChg>
      </pc:sldChg>
      <pc:sldChg chg="del">
        <pc:chgData name="Bruce Mackh" userId="8f3eebefc8615319" providerId="LiveId" clId="{2F2BC585-AF6C-47C6-9B0F-EDF5BADCA0E9}" dt="2022-11-10T09:51:57.618" v="0" actId="47"/>
        <pc:sldMkLst>
          <pc:docMk/>
          <pc:sldMk cId="2404478204" sldId="264"/>
        </pc:sldMkLst>
      </pc:sldChg>
      <pc:sldChg chg="del">
        <pc:chgData name="Bruce Mackh" userId="8f3eebefc8615319" providerId="LiveId" clId="{2F2BC585-AF6C-47C6-9B0F-EDF5BADCA0E9}" dt="2022-11-10T09:51:57.618" v="0" actId="47"/>
        <pc:sldMkLst>
          <pc:docMk/>
          <pc:sldMk cId="1652595198" sldId="265"/>
        </pc:sldMkLst>
      </pc:sldChg>
      <pc:sldChg chg="del">
        <pc:chgData name="Bruce Mackh" userId="8f3eebefc8615319" providerId="LiveId" clId="{2F2BC585-AF6C-47C6-9B0F-EDF5BADCA0E9}" dt="2022-11-10T09:51:57.618" v="0" actId="47"/>
        <pc:sldMkLst>
          <pc:docMk/>
          <pc:sldMk cId="369444763" sldId="266"/>
        </pc:sldMkLst>
      </pc:sldChg>
      <pc:sldChg chg="del">
        <pc:chgData name="Bruce Mackh" userId="8f3eebefc8615319" providerId="LiveId" clId="{2F2BC585-AF6C-47C6-9B0F-EDF5BADCA0E9}" dt="2022-11-10T09:51:57.618" v="0" actId="47"/>
        <pc:sldMkLst>
          <pc:docMk/>
          <pc:sldMk cId="513884310" sldId="267"/>
        </pc:sldMkLst>
      </pc:sldChg>
      <pc:sldChg chg="del">
        <pc:chgData name="Bruce Mackh" userId="8f3eebefc8615319" providerId="LiveId" clId="{2F2BC585-AF6C-47C6-9B0F-EDF5BADCA0E9}" dt="2022-11-10T09:51:57.618" v="0" actId="47"/>
        <pc:sldMkLst>
          <pc:docMk/>
          <pc:sldMk cId="511278009" sldId="268"/>
        </pc:sldMkLst>
      </pc:sldChg>
      <pc:sldChg chg="del">
        <pc:chgData name="Bruce Mackh" userId="8f3eebefc8615319" providerId="LiveId" clId="{2F2BC585-AF6C-47C6-9B0F-EDF5BADCA0E9}" dt="2022-11-10T09:51:57.618" v="0" actId="47"/>
        <pc:sldMkLst>
          <pc:docMk/>
          <pc:sldMk cId="684394799" sldId="269"/>
        </pc:sldMkLst>
      </pc:sldChg>
      <pc:sldChg chg="del">
        <pc:chgData name="Bruce Mackh" userId="8f3eebefc8615319" providerId="LiveId" clId="{2F2BC585-AF6C-47C6-9B0F-EDF5BADCA0E9}" dt="2022-11-10T09:51:57.618" v="0" actId="47"/>
        <pc:sldMkLst>
          <pc:docMk/>
          <pc:sldMk cId="3154031372" sldId="270"/>
        </pc:sldMkLst>
      </pc:sldChg>
      <pc:sldChg chg="addSp delSp modSp mod">
        <pc:chgData name="Bruce Mackh" userId="8f3eebefc8615319" providerId="LiveId" clId="{2F2BC585-AF6C-47C6-9B0F-EDF5BADCA0E9}" dt="2022-11-17T02:39:06.217" v="3365" actId="20577"/>
        <pc:sldMkLst>
          <pc:docMk/>
          <pc:sldMk cId="2961320631" sldId="271"/>
        </pc:sldMkLst>
        <pc:spChg chg="mod">
          <ac:chgData name="Bruce Mackh" userId="8f3eebefc8615319" providerId="LiveId" clId="{2F2BC585-AF6C-47C6-9B0F-EDF5BADCA0E9}" dt="2022-11-17T02:37:58.202" v="3265" actId="20577"/>
          <ac:spMkLst>
            <pc:docMk/>
            <pc:sldMk cId="2961320631" sldId="271"/>
            <ac:spMk id="2" creationId="{00000000-0000-0000-0000-000000000000}"/>
          </ac:spMkLst>
        </pc:spChg>
        <pc:spChg chg="del mod">
          <ac:chgData name="Bruce Mackh" userId="8f3eebefc8615319" providerId="LiveId" clId="{2F2BC585-AF6C-47C6-9B0F-EDF5BADCA0E9}" dt="2022-11-11T10:03:11.290" v="2940" actId="26606"/>
          <ac:spMkLst>
            <pc:docMk/>
            <pc:sldMk cId="2961320631" sldId="271"/>
            <ac:spMk id="3" creationId="{00000000-0000-0000-0000-000000000000}"/>
          </ac:spMkLst>
        </pc:spChg>
        <pc:spChg chg="add mod">
          <ac:chgData name="Bruce Mackh" userId="8f3eebefc8615319" providerId="LiveId" clId="{2F2BC585-AF6C-47C6-9B0F-EDF5BADCA0E9}" dt="2022-11-17T02:39:06.217" v="3365" actId="20577"/>
          <ac:spMkLst>
            <pc:docMk/>
            <pc:sldMk cId="2961320631" sldId="271"/>
            <ac:spMk id="3" creationId="{2EB4922E-6197-BCF4-DE8D-F25E5D99C8BF}"/>
          </ac:spMkLst>
        </pc:spChg>
        <pc:spChg chg="del">
          <ac:chgData name="Bruce Mackh" userId="8f3eebefc8615319" providerId="LiveId" clId="{2F2BC585-AF6C-47C6-9B0F-EDF5BADCA0E9}" dt="2022-11-11T10:02:09.914" v="2910" actId="478"/>
          <ac:spMkLst>
            <pc:docMk/>
            <pc:sldMk cId="2961320631" sldId="271"/>
            <ac:spMk id="9" creationId="{4C4658C6-1B42-4D00-9F64-952D28CBE72C}"/>
          </ac:spMkLst>
        </pc:spChg>
        <pc:graphicFrameChg chg="add del mod">
          <ac:chgData name="Bruce Mackh" userId="8f3eebefc8615319" providerId="LiveId" clId="{2F2BC585-AF6C-47C6-9B0F-EDF5BADCA0E9}" dt="2022-11-17T02:38:08.511" v="3266" actId="11529"/>
          <ac:graphicFrameMkLst>
            <pc:docMk/>
            <pc:sldMk cId="2961320631" sldId="271"/>
            <ac:graphicFrameMk id="10" creationId="{FECAC374-B895-6B3E-9F09-07683BCA43E1}"/>
          </ac:graphicFrameMkLst>
        </pc:graphicFrameChg>
        <pc:picChg chg="del">
          <ac:chgData name="Bruce Mackh" userId="8f3eebefc8615319" providerId="LiveId" clId="{2F2BC585-AF6C-47C6-9B0F-EDF5BADCA0E9}" dt="2022-11-11T10:03:15.827" v="2941" actId="478"/>
          <ac:picMkLst>
            <pc:docMk/>
            <pc:sldMk cId="2961320631" sldId="271"/>
            <ac:picMk id="7" creationId="{C6A65066-C932-2793-43BD-71FEF779AE24}"/>
          </ac:picMkLst>
        </pc:picChg>
      </pc:sldChg>
      <pc:sldChg chg="addSp delSp modSp del mod">
        <pc:chgData name="Bruce Mackh" userId="8f3eebefc8615319" providerId="LiveId" clId="{2F2BC585-AF6C-47C6-9B0F-EDF5BADCA0E9}" dt="2022-11-17T02:36:30.313" v="3211" actId="47"/>
        <pc:sldMkLst>
          <pc:docMk/>
          <pc:sldMk cId="1653557117" sldId="272"/>
        </pc:sldMkLst>
        <pc:spChg chg="mod">
          <ac:chgData name="Bruce Mackh" userId="8f3eebefc8615319" providerId="LiveId" clId="{2F2BC585-AF6C-47C6-9B0F-EDF5BADCA0E9}" dt="2022-11-11T10:18:34.162" v="3002" actId="1076"/>
          <ac:spMkLst>
            <pc:docMk/>
            <pc:sldMk cId="1653557117" sldId="272"/>
            <ac:spMk id="2" creationId="{00000000-0000-0000-0000-000000000000}"/>
          </ac:spMkLst>
        </pc:spChg>
        <pc:spChg chg="mod ord">
          <ac:chgData name="Bruce Mackh" userId="8f3eebefc8615319" providerId="LiveId" clId="{2F2BC585-AF6C-47C6-9B0F-EDF5BADCA0E9}" dt="2022-11-17T02:13:10.310" v="3209" actId="20577"/>
          <ac:spMkLst>
            <pc:docMk/>
            <pc:sldMk cId="1653557117" sldId="272"/>
            <ac:spMk id="6" creationId="{F4ECE487-1E39-A7AB-EBE2-3117FF3A4C02}"/>
          </ac:spMkLst>
        </pc:spChg>
        <pc:spChg chg="del">
          <ac:chgData name="Bruce Mackh" userId="8f3eebefc8615319" providerId="LiveId" clId="{2F2BC585-AF6C-47C6-9B0F-EDF5BADCA0E9}" dt="2022-11-11T10:05:01.314" v="2957" actId="478"/>
          <ac:spMkLst>
            <pc:docMk/>
            <pc:sldMk cId="1653557117" sldId="272"/>
            <ac:spMk id="10" creationId="{42321D0A-0345-456F-B7FE-4E4A7A61A23E}"/>
          </ac:spMkLst>
        </pc:spChg>
        <pc:spChg chg="add">
          <ac:chgData name="Bruce Mackh" userId="8f3eebefc8615319" providerId="LiveId" clId="{2F2BC585-AF6C-47C6-9B0F-EDF5BADCA0E9}" dt="2022-11-11T10:15:55.225" v="2989" actId="26606"/>
          <ac:spMkLst>
            <pc:docMk/>
            <pc:sldMk cId="1653557117" sldId="272"/>
            <ac:spMk id="19" creationId="{C95B82D5-A8BB-45BF-BED8-C7B206892100}"/>
          </ac:spMkLst>
        </pc:spChg>
        <pc:spChg chg="add">
          <ac:chgData name="Bruce Mackh" userId="8f3eebefc8615319" providerId="LiveId" clId="{2F2BC585-AF6C-47C6-9B0F-EDF5BADCA0E9}" dt="2022-11-11T10:15:55.225" v="2989" actId="26606"/>
          <ac:spMkLst>
            <pc:docMk/>
            <pc:sldMk cId="1653557117" sldId="272"/>
            <ac:spMk id="21" creationId="{296C61EC-FBF4-4216-BE67-6C864D30A01C}"/>
          </ac:spMkLst>
        </pc:spChg>
        <pc:picChg chg="mod">
          <ac:chgData name="Bruce Mackh" userId="8f3eebefc8615319" providerId="LiveId" clId="{2F2BC585-AF6C-47C6-9B0F-EDF5BADCA0E9}" dt="2022-11-11T10:17:59.923" v="2999" actId="207"/>
          <ac:picMkLst>
            <pc:docMk/>
            <pc:sldMk cId="1653557117" sldId="272"/>
            <ac:picMk id="8" creationId="{52E3C8D5-FA5F-55EB-E2DD-7B56D23383DB}"/>
          </ac:picMkLst>
        </pc:picChg>
        <pc:picChg chg="mod">
          <ac:chgData name="Bruce Mackh" userId="8f3eebefc8615319" providerId="LiveId" clId="{2F2BC585-AF6C-47C6-9B0F-EDF5BADCA0E9}" dt="2022-11-11T10:18:12.353" v="3001" actId="27349"/>
          <ac:picMkLst>
            <pc:docMk/>
            <pc:sldMk cId="1653557117" sldId="272"/>
            <ac:picMk id="14" creationId="{C8799AD3-4B1B-4269-B511-2BDE5186482C}"/>
          </ac:picMkLst>
        </pc:picChg>
      </pc:sldChg>
      <pc:sldChg chg="modSp mod">
        <pc:chgData name="Bruce Mackh" userId="8f3eebefc8615319" providerId="LiveId" clId="{2F2BC585-AF6C-47C6-9B0F-EDF5BADCA0E9}" dt="2022-11-10T10:46:40.208" v="659" actId="20577"/>
        <pc:sldMkLst>
          <pc:docMk/>
          <pc:sldMk cId="85602810" sldId="273"/>
        </pc:sldMkLst>
        <pc:spChg chg="mod">
          <ac:chgData name="Bruce Mackh" userId="8f3eebefc8615319" providerId="LiveId" clId="{2F2BC585-AF6C-47C6-9B0F-EDF5BADCA0E9}" dt="2022-11-10T10:46:40.208" v="659" actId="20577"/>
          <ac:spMkLst>
            <pc:docMk/>
            <pc:sldMk cId="85602810" sldId="273"/>
            <ac:spMk id="19" creationId="{1EF8A90C-3555-0083-D73B-49FA8E595FA0}"/>
          </ac:spMkLst>
        </pc:spChg>
      </pc:sldChg>
      <pc:sldChg chg="modSp mod">
        <pc:chgData name="Bruce Mackh" userId="8f3eebefc8615319" providerId="LiveId" clId="{2F2BC585-AF6C-47C6-9B0F-EDF5BADCA0E9}" dt="2022-11-10T10:47:23.539" v="697" actId="14100"/>
        <pc:sldMkLst>
          <pc:docMk/>
          <pc:sldMk cId="3962238050" sldId="274"/>
        </pc:sldMkLst>
        <pc:spChg chg="mod">
          <ac:chgData name="Bruce Mackh" userId="8f3eebefc8615319" providerId="LiveId" clId="{2F2BC585-AF6C-47C6-9B0F-EDF5BADCA0E9}" dt="2022-11-10T10:47:23.539" v="697" actId="14100"/>
          <ac:spMkLst>
            <pc:docMk/>
            <pc:sldMk cId="3962238050" sldId="274"/>
            <ac:spMk id="3" creationId="{3AB418B2-3BF8-434F-FC67-33BCB8E8D07E}"/>
          </ac:spMkLst>
        </pc:spChg>
      </pc:sldChg>
      <pc:sldChg chg="modSp mod">
        <pc:chgData name="Bruce Mackh" userId="8f3eebefc8615319" providerId="LiveId" clId="{2F2BC585-AF6C-47C6-9B0F-EDF5BADCA0E9}" dt="2022-11-10T11:12:29.681" v="700" actId="20577"/>
        <pc:sldMkLst>
          <pc:docMk/>
          <pc:sldMk cId="2767794243" sldId="275"/>
        </pc:sldMkLst>
        <pc:spChg chg="mod">
          <ac:chgData name="Bruce Mackh" userId="8f3eebefc8615319" providerId="LiveId" clId="{2F2BC585-AF6C-47C6-9B0F-EDF5BADCA0E9}" dt="2022-11-10T11:12:29.681" v="700" actId="20577"/>
          <ac:spMkLst>
            <pc:docMk/>
            <pc:sldMk cId="2767794243" sldId="275"/>
            <ac:spMk id="6" creationId="{78A36C5E-431B-BF2D-90DD-78AC271ACD7A}"/>
          </ac:spMkLst>
        </pc:spChg>
        <pc:spChg chg="mod">
          <ac:chgData name="Bruce Mackh" userId="8f3eebefc8615319" providerId="LiveId" clId="{2F2BC585-AF6C-47C6-9B0F-EDF5BADCA0E9}" dt="2022-11-10T11:12:14.843" v="699" actId="1076"/>
          <ac:spMkLst>
            <pc:docMk/>
            <pc:sldMk cId="2767794243" sldId="275"/>
            <ac:spMk id="9" creationId="{28914030-B99A-03AD-D2D9-41D2D769EAC6}"/>
          </ac:spMkLst>
        </pc:spChg>
      </pc:sldChg>
      <pc:sldChg chg="addSp delSp modSp new mod setBg">
        <pc:chgData name="Bruce Mackh" userId="8f3eebefc8615319" providerId="LiveId" clId="{2F2BC585-AF6C-47C6-9B0F-EDF5BADCA0E9}" dt="2022-11-10T10:19:29.496" v="99" actId="27614"/>
        <pc:sldMkLst>
          <pc:docMk/>
          <pc:sldMk cId="965392529" sldId="276"/>
        </pc:sldMkLst>
        <pc:spChg chg="mod ord">
          <ac:chgData name="Bruce Mackh" userId="8f3eebefc8615319" providerId="LiveId" clId="{2F2BC585-AF6C-47C6-9B0F-EDF5BADCA0E9}" dt="2022-11-10T10:19:01.767" v="98" actId="26606"/>
          <ac:spMkLst>
            <pc:docMk/>
            <pc:sldMk cId="965392529" sldId="276"/>
            <ac:spMk id="2" creationId="{4EB39B4F-FB33-11F5-345F-01F69C8384DB}"/>
          </ac:spMkLst>
        </pc:spChg>
        <pc:spChg chg="del">
          <ac:chgData name="Bruce Mackh" userId="8f3eebefc8615319" providerId="LiveId" clId="{2F2BC585-AF6C-47C6-9B0F-EDF5BADCA0E9}" dt="2022-11-10T10:16:59.197" v="61" actId="931"/>
          <ac:spMkLst>
            <pc:docMk/>
            <pc:sldMk cId="965392529" sldId="276"/>
            <ac:spMk id="3" creationId="{1608DED6-A798-D2A7-6DA2-7FA2A1D83F2D}"/>
          </ac:spMkLst>
        </pc:spChg>
        <pc:spChg chg="add">
          <ac:chgData name="Bruce Mackh" userId="8f3eebefc8615319" providerId="LiveId" clId="{2F2BC585-AF6C-47C6-9B0F-EDF5BADCA0E9}" dt="2022-11-10T10:19:01.767" v="98" actId="26606"/>
          <ac:spMkLst>
            <pc:docMk/>
            <pc:sldMk cId="965392529" sldId="276"/>
            <ac:spMk id="10" creationId="{37C89E4B-3C9F-44B9-8B86-D9E3D112D8EC}"/>
          </ac:spMkLst>
        </pc:spChg>
        <pc:picChg chg="add mod">
          <ac:chgData name="Bruce Mackh" userId="8f3eebefc8615319" providerId="LiveId" clId="{2F2BC585-AF6C-47C6-9B0F-EDF5BADCA0E9}" dt="2022-11-10T10:19:29.496" v="99" actId="27614"/>
          <ac:picMkLst>
            <pc:docMk/>
            <pc:sldMk cId="965392529" sldId="276"/>
            <ac:picMk id="5" creationId="{4F92D62D-5D54-20E5-0144-10B070FF7E9E}"/>
          </ac:picMkLst>
        </pc:picChg>
        <pc:cxnChg chg="add">
          <ac:chgData name="Bruce Mackh" userId="8f3eebefc8615319" providerId="LiveId" clId="{2F2BC585-AF6C-47C6-9B0F-EDF5BADCA0E9}" dt="2022-11-10T10:19:01.767" v="98" actId="26606"/>
          <ac:cxnSpMkLst>
            <pc:docMk/>
            <pc:sldMk cId="965392529" sldId="276"/>
            <ac:cxnSpMk id="12" creationId="{AA2EAA10-076F-46BD-8F0F-B9A2FB77A85C}"/>
          </ac:cxnSpMkLst>
        </pc:cxnChg>
        <pc:cxnChg chg="add">
          <ac:chgData name="Bruce Mackh" userId="8f3eebefc8615319" providerId="LiveId" clId="{2F2BC585-AF6C-47C6-9B0F-EDF5BADCA0E9}" dt="2022-11-10T10:19:01.767" v="98" actId="26606"/>
          <ac:cxnSpMkLst>
            <pc:docMk/>
            <pc:sldMk cId="965392529" sldId="276"/>
            <ac:cxnSpMk id="14" creationId="{D891E407-403B-4764-86C9-33A56D3BCAA3}"/>
          </ac:cxnSpMkLst>
        </pc:cxnChg>
      </pc:sldChg>
      <pc:sldChg chg="del">
        <pc:chgData name="Bruce Mackh" userId="8f3eebefc8615319" providerId="LiveId" clId="{2F2BC585-AF6C-47C6-9B0F-EDF5BADCA0E9}" dt="2022-11-10T09:51:57.618" v="0" actId="47"/>
        <pc:sldMkLst>
          <pc:docMk/>
          <pc:sldMk cId="2163602279" sldId="276"/>
        </pc:sldMkLst>
      </pc:sldChg>
      <pc:sldChg chg="modSp new del mod">
        <pc:chgData name="Bruce Mackh" userId="8f3eebefc8615319" providerId="LiveId" clId="{2F2BC585-AF6C-47C6-9B0F-EDF5BADCA0E9}" dt="2022-11-17T02:46:44.975" v="3366" actId="47"/>
        <pc:sldMkLst>
          <pc:docMk/>
          <pc:sldMk cId="874354981" sldId="277"/>
        </pc:sldMkLst>
        <pc:spChg chg="mod">
          <ac:chgData name="Bruce Mackh" userId="8f3eebefc8615319" providerId="LiveId" clId="{2F2BC585-AF6C-47C6-9B0F-EDF5BADCA0E9}" dt="2022-11-17T02:36:43.746" v="3212" actId="21"/>
          <ac:spMkLst>
            <pc:docMk/>
            <pc:sldMk cId="874354981" sldId="277"/>
            <ac:spMk id="3" creationId="{0B84BF9D-A5C0-4B47-472D-9DE7A5F9EBAB}"/>
          </ac:spMkLst>
        </pc:spChg>
      </pc:sldChg>
      <pc:sldChg chg="del">
        <pc:chgData name="Bruce Mackh" userId="8f3eebefc8615319" providerId="LiveId" clId="{2F2BC585-AF6C-47C6-9B0F-EDF5BADCA0E9}" dt="2022-11-10T09:51:57.618" v="0" actId="47"/>
        <pc:sldMkLst>
          <pc:docMk/>
          <pc:sldMk cId="1362942148" sldId="277"/>
        </pc:sldMkLst>
      </pc:sldChg>
      <pc:sldChg chg="addSp modSp new mod setBg">
        <pc:chgData name="Bruce Mackh" userId="8f3eebefc8615319" providerId="LiveId" clId="{2F2BC585-AF6C-47C6-9B0F-EDF5BADCA0E9}" dt="2022-11-11T10:19:23.145" v="3015" actId="20577"/>
        <pc:sldMkLst>
          <pc:docMk/>
          <pc:sldMk cId="1760851021" sldId="278"/>
        </pc:sldMkLst>
        <pc:spChg chg="mod">
          <ac:chgData name="Bruce Mackh" userId="8f3eebefc8615319" providerId="LiveId" clId="{2F2BC585-AF6C-47C6-9B0F-EDF5BADCA0E9}" dt="2022-11-10T10:41:23.135" v="548" actId="26606"/>
          <ac:spMkLst>
            <pc:docMk/>
            <pc:sldMk cId="1760851021" sldId="278"/>
            <ac:spMk id="2" creationId="{C3DB54D5-E8EE-AD65-3263-5D2218C94E62}"/>
          </ac:spMkLst>
        </pc:spChg>
        <pc:spChg chg="mod ord">
          <ac:chgData name="Bruce Mackh" userId="8f3eebefc8615319" providerId="LiveId" clId="{2F2BC585-AF6C-47C6-9B0F-EDF5BADCA0E9}" dt="2022-11-11T10:19:23.145" v="3015" actId="20577"/>
          <ac:spMkLst>
            <pc:docMk/>
            <pc:sldMk cId="1760851021" sldId="278"/>
            <ac:spMk id="3" creationId="{2FE3DFC0-F83D-601C-3B8A-C6AC30E46FE2}"/>
          </ac:spMkLst>
        </pc:spChg>
        <pc:spChg chg="add">
          <ac:chgData name="Bruce Mackh" userId="8f3eebefc8615319" providerId="LiveId" clId="{2F2BC585-AF6C-47C6-9B0F-EDF5BADCA0E9}" dt="2022-11-10T10:41:23.135" v="548" actId="26606"/>
          <ac:spMkLst>
            <pc:docMk/>
            <pc:sldMk cId="1760851021" sldId="278"/>
            <ac:spMk id="10" creationId="{2C61293E-6EBE-43EF-A52C-9BEBFD7679D4}"/>
          </ac:spMkLst>
        </pc:spChg>
        <pc:spChg chg="add">
          <ac:chgData name="Bruce Mackh" userId="8f3eebefc8615319" providerId="LiveId" clId="{2F2BC585-AF6C-47C6-9B0F-EDF5BADCA0E9}" dt="2022-11-10T10:41:23.135" v="548" actId="26606"/>
          <ac:spMkLst>
            <pc:docMk/>
            <pc:sldMk cId="1760851021" sldId="278"/>
            <ac:spMk id="12" creationId="{21540236-BFD5-4A9D-8840-4703E7F76825}"/>
          </ac:spMkLst>
        </pc:spChg>
        <pc:picChg chg="add mod">
          <ac:chgData name="Bruce Mackh" userId="8f3eebefc8615319" providerId="LiveId" clId="{2F2BC585-AF6C-47C6-9B0F-EDF5BADCA0E9}" dt="2022-11-10T10:41:23.135" v="548" actId="26606"/>
          <ac:picMkLst>
            <pc:docMk/>
            <pc:sldMk cId="1760851021" sldId="278"/>
            <ac:picMk id="5" creationId="{64BB9F79-7A45-7FC6-A1F3-DFA285E6B4AF}"/>
          </ac:picMkLst>
        </pc:picChg>
      </pc:sldChg>
      <pc:sldChg chg="del">
        <pc:chgData name="Bruce Mackh" userId="8f3eebefc8615319" providerId="LiveId" clId="{2F2BC585-AF6C-47C6-9B0F-EDF5BADCA0E9}" dt="2022-11-10T09:51:57.618" v="0" actId="47"/>
        <pc:sldMkLst>
          <pc:docMk/>
          <pc:sldMk cId="3315086028" sldId="278"/>
        </pc:sldMkLst>
      </pc:sldChg>
      <pc:sldChg chg="addSp delSp modSp new mod setBg">
        <pc:chgData name="Bruce Mackh" userId="8f3eebefc8615319" providerId="LiveId" clId="{2F2BC585-AF6C-47C6-9B0F-EDF5BADCA0E9}" dt="2022-11-17T02:12:41.655" v="3206" actId="1076"/>
        <pc:sldMkLst>
          <pc:docMk/>
          <pc:sldMk cId="203035011" sldId="279"/>
        </pc:sldMkLst>
        <pc:spChg chg="mod">
          <ac:chgData name="Bruce Mackh" userId="8f3eebefc8615319" providerId="LiveId" clId="{2F2BC585-AF6C-47C6-9B0F-EDF5BADCA0E9}" dt="2022-11-10T11:46:21.442" v="849" actId="20577"/>
          <ac:spMkLst>
            <pc:docMk/>
            <pc:sldMk cId="203035011" sldId="279"/>
            <ac:spMk id="2" creationId="{0D97B19A-912D-472A-0BE4-13D075456246}"/>
          </ac:spMkLst>
        </pc:spChg>
        <pc:spChg chg="add del mod ord">
          <ac:chgData name="Bruce Mackh" userId="8f3eebefc8615319" providerId="LiveId" clId="{2F2BC585-AF6C-47C6-9B0F-EDF5BADCA0E9}" dt="2022-11-11T10:26:02.587" v="3088" actId="12"/>
          <ac:spMkLst>
            <pc:docMk/>
            <pc:sldMk cId="203035011" sldId="279"/>
            <ac:spMk id="3" creationId="{32B0C25D-A6F7-18FE-B4F1-EC726634D89A}"/>
          </ac:spMkLst>
        </pc:spChg>
        <pc:spChg chg="add">
          <ac:chgData name="Bruce Mackh" userId="8f3eebefc8615319" providerId="LiveId" clId="{2F2BC585-AF6C-47C6-9B0F-EDF5BADCA0E9}" dt="2022-11-10T11:21:58.515" v="800" actId="26606"/>
          <ac:spMkLst>
            <pc:docMk/>
            <pc:sldMk cId="203035011" sldId="279"/>
            <ac:spMk id="19" creationId="{AB902CB9-C7DC-4673-B7D5-F22DCF0EC54E}"/>
          </ac:spMkLst>
        </pc:spChg>
        <pc:graphicFrameChg chg="add del">
          <ac:chgData name="Bruce Mackh" userId="8f3eebefc8615319" providerId="LiveId" clId="{2F2BC585-AF6C-47C6-9B0F-EDF5BADCA0E9}" dt="2022-11-10T11:18:04.043" v="781" actId="26606"/>
          <ac:graphicFrameMkLst>
            <pc:docMk/>
            <pc:sldMk cId="203035011" sldId="279"/>
            <ac:graphicFrameMk id="5" creationId="{C69AE1BD-8E57-55BF-1F1D-816B105DCE79}"/>
          </ac:graphicFrameMkLst>
        </pc:graphicFrameChg>
        <pc:picChg chg="add mod">
          <ac:chgData name="Bruce Mackh" userId="8f3eebefc8615319" providerId="LiveId" clId="{2F2BC585-AF6C-47C6-9B0F-EDF5BADCA0E9}" dt="2022-11-10T11:24:35.192" v="821" actId="207"/>
          <ac:picMkLst>
            <pc:docMk/>
            <pc:sldMk cId="203035011" sldId="279"/>
            <ac:picMk id="6" creationId="{4159320F-2289-075C-2096-33F9D837DDD8}"/>
          </ac:picMkLst>
        </pc:picChg>
        <pc:picChg chg="add mod">
          <ac:chgData name="Bruce Mackh" userId="8f3eebefc8615319" providerId="LiveId" clId="{2F2BC585-AF6C-47C6-9B0F-EDF5BADCA0E9}" dt="2022-11-17T02:12:31.300" v="3203" actId="1076"/>
          <ac:picMkLst>
            <pc:docMk/>
            <pc:sldMk cId="203035011" sldId="279"/>
            <ac:picMk id="8" creationId="{A944A101-8153-9C08-A327-9E5A3079A2D6}"/>
          </ac:picMkLst>
        </pc:picChg>
        <pc:picChg chg="add mod">
          <ac:chgData name="Bruce Mackh" userId="8f3eebefc8615319" providerId="LiveId" clId="{2F2BC585-AF6C-47C6-9B0F-EDF5BADCA0E9}" dt="2022-11-17T02:12:35.005" v="3204" actId="1076"/>
          <ac:picMkLst>
            <pc:docMk/>
            <pc:sldMk cId="203035011" sldId="279"/>
            <ac:picMk id="10" creationId="{D1D92416-FC8E-BBCD-212C-0ECAB6C73621}"/>
          </ac:picMkLst>
        </pc:picChg>
        <pc:picChg chg="add mod">
          <ac:chgData name="Bruce Mackh" userId="8f3eebefc8615319" providerId="LiveId" clId="{2F2BC585-AF6C-47C6-9B0F-EDF5BADCA0E9}" dt="2022-11-17T02:12:38.423" v="3205" actId="1076"/>
          <ac:picMkLst>
            <pc:docMk/>
            <pc:sldMk cId="203035011" sldId="279"/>
            <ac:picMk id="12" creationId="{2A866454-5FEA-44D5-761F-330B40C0341E}"/>
          </ac:picMkLst>
        </pc:picChg>
        <pc:picChg chg="add mod">
          <ac:chgData name="Bruce Mackh" userId="8f3eebefc8615319" providerId="LiveId" clId="{2F2BC585-AF6C-47C6-9B0F-EDF5BADCA0E9}" dt="2022-11-17T02:12:41.655" v="3206" actId="1076"/>
          <ac:picMkLst>
            <pc:docMk/>
            <pc:sldMk cId="203035011" sldId="279"/>
            <ac:picMk id="14" creationId="{E0735DF0-4E95-E18B-A33A-2346F32DC50F}"/>
          </ac:picMkLst>
        </pc:picChg>
      </pc:sldChg>
      <pc:sldChg chg="del">
        <pc:chgData name="Bruce Mackh" userId="8f3eebefc8615319" providerId="LiveId" clId="{2F2BC585-AF6C-47C6-9B0F-EDF5BADCA0E9}" dt="2022-11-10T09:51:57.618" v="0" actId="47"/>
        <pc:sldMkLst>
          <pc:docMk/>
          <pc:sldMk cId="2404492498" sldId="279"/>
        </pc:sldMkLst>
      </pc:sldChg>
      <pc:sldChg chg="del">
        <pc:chgData name="Bruce Mackh" userId="8f3eebefc8615319" providerId="LiveId" clId="{2F2BC585-AF6C-47C6-9B0F-EDF5BADCA0E9}" dt="2022-11-10T09:51:57.618" v="0" actId="47"/>
        <pc:sldMkLst>
          <pc:docMk/>
          <pc:sldMk cId="88326334" sldId="280"/>
        </pc:sldMkLst>
      </pc:sldChg>
      <pc:sldChg chg="addSp modSp new mod setBg">
        <pc:chgData name="Bruce Mackh" userId="8f3eebefc8615319" providerId="LiveId" clId="{2F2BC585-AF6C-47C6-9B0F-EDF5BADCA0E9}" dt="2022-11-17T02:37:04.208" v="3215" actId="14100"/>
        <pc:sldMkLst>
          <pc:docMk/>
          <pc:sldMk cId="4217905606" sldId="280"/>
        </pc:sldMkLst>
        <pc:spChg chg="mod">
          <ac:chgData name="Bruce Mackh" userId="8f3eebefc8615319" providerId="LiveId" clId="{2F2BC585-AF6C-47C6-9B0F-EDF5BADCA0E9}" dt="2022-11-11T09:44:50.958" v="2901" actId="255"/>
          <ac:spMkLst>
            <pc:docMk/>
            <pc:sldMk cId="4217905606" sldId="280"/>
            <ac:spMk id="2" creationId="{5F7DF2A8-05FF-D514-403A-047AD539F264}"/>
          </ac:spMkLst>
        </pc:spChg>
        <pc:spChg chg="mod">
          <ac:chgData name="Bruce Mackh" userId="8f3eebefc8615319" providerId="LiveId" clId="{2F2BC585-AF6C-47C6-9B0F-EDF5BADCA0E9}" dt="2022-11-11T10:27:35.679" v="3139" actId="20577"/>
          <ac:spMkLst>
            <pc:docMk/>
            <pc:sldMk cId="4217905606" sldId="280"/>
            <ac:spMk id="3" creationId="{7F651CBC-4EEA-2BD5-C82C-FC05467E37AD}"/>
          </ac:spMkLst>
        </pc:spChg>
        <pc:spChg chg="add mod">
          <ac:chgData name="Bruce Mackh" userId="8f3eebefc8615319" providerId="LiveId" clId="{2F2BC585-AF6C-47C6-9B0F-EDF5BADCA0E9}" dt="2022-11-17T02:37:04.208" v="3215" actId="14100"/>
          <ac:spMkLst>
            <pc:docMk/>
            <pc:sldMk cId="4217905606" sldId="280"/>
            <ac:spMk id="4" creationId="{1B5855D3-EB4D-FE6C-9A7A-99BC7FA8F5EF}"/>
          </ac:spMkLst>
        </pc:spChg>
        <pc:spChg chg="add">
          <ac:chgData name="Bruce Mackh" userId="8f3eebefc8615319" providerId="LiveId" clId="{2F2BC585-AF6C-47C6-9B0F-EDF5BADCA0E9}" dt="2022-11-11T09:42:56.260" v="2888" actId="26606"/>
          <ac:spMkLst>
            <pc:docMk/>
            <pc:sldMk cId="4217905606" sldId="280"/>
            <ac:spMk id="8" creationId="{777A147A-9ED8-46B4-8660-1B3C2AA880B5}"/>
          </ac:spMkLst>
        </pc:spChg>
        <pc:spChg chg="add">
          <ac:chgData name="Bruce Mackh" userId="8f3eebefc8615319" providerId="LiveId" clId="{2F2BC585-AF6C-47C6-9B0F-EDF5BADCA0E9}" dt="2022-11-11T09:42:56.260" v="2888" actId="26606"/>
          <ac:spMkLst>
            <pc:docMk/>
            <pc:sldMk cId="4217905606" sldId="280"/>
            <ac:spMk id="10" creationId="{5D6C15A0-C087-4593-8414-2B4EC1CDC3DE}"/>
          </ac:spMkLst>
        </pc:spChg>
      </pc:sldChg>
      <pc:sldChg chg="addSp delSp modSp new mod setBg delDesignElem">
        <pc:chgData name="Bruce Mackh" userId="8f3eebefc8615319" providerId="LiveId" clId="{2F2BC585-AF6C-47C6-9B0F-EDF5BADCA0E9}" dt="2022-11-11T09:45:38.159" v="2909" actId="20577"/>
        <pc:sldMkLst>
          <pc:docMk/>
          <pc:sldMk cId="2477595111" sldId="281"/>
        </pc:sldMkLst>
        <pc:spChg chg="mod">
          <ac:chgData name="Bruce Mackh" userId="8f3eebefc8615319" providerId="LiveId" clId="{2F2BC585-AF6C-47C6-9B0F-EDF5BADCA0E9}" dt="2022-11-11T09:45:01.729" v="2902" actId="255"/>
          <ac:spMkLst>
            <pc:docMk/>
            <pc:sldMk cId="2477595111" sldId="281"/>
            <ac:spMk id="2" creationId="{9E2921C3-C883-02E9-CE11-E5ED3631F1A2}"/>
          </ac:spMkLst>
        </pc:spChg>
        <pc:spChg chg="mod">
          <ac:chgData name="Bruce Mackh" userId="8f3eebefc8615319" providerId="LiveId" clId="{2F2BC585-AF6C-47C6-9B0F-EDF5BADCA0E9}" dt="2022-11-11T09:45:38.159" v="2909" actId="20577"/>
          <ac:spMkLst>
            <pc:docMk/>
            <pc:sldMk cId="2477595111" sldId="281"/>
            <ac:spMk id="3" creationId="{C23D5035-FA9B-3DA4-FFA5-254B04B31241}"/>
          </ac:spMkLst>
        </pc:spChg>
        <pc:spChg chg="add del mod">
          <ac:chgData name="Bruce Mackh" userId="8f3eebefc8615319" providerId="LiveId" clId="{2F2BC585-AF6C-47C6-9B0F-EDF5BADCA0E9}" dt="2022-11-11T09:44:00.188" v="2895"/>
          <ac:spMkLst>
            <pc:docMk/>
            <pc:sldMk cId="2477595111" sldId="281"/>
            <ac:spMk id="4" creationId="{BDF42EA6-08F6-1ED2-5A54-7F4B9EEFAE81}"/>
          </ac:spMkLst>
        </pc:spChg>
        <pc:spChg chg="add del mod">
          <ac:chgData name="Bruce Mackh" userId="8f3eebefc8615319" providerId="LiveId" clId="{2F2BC585-AF6C-47C6-9B0F-EDF5BADCA0E9}" dt="2022-11-11T09:44:00.188" v="2895"/>
          <ac:spMkLst>
            <pc:docMk/>
            <pc:sldMk cId="2477595111" sldId="281"/>
            <ac:spMk id="5" creationId="{403D8926-8C61-5F23-54CC-3154DB63886B}"/>
          </ac:spMkLst>
        </pc:spChg>
        <pc:spChg chg="add del mod">
          <ac:chgData name="Bruce Mackh" userId="8f3eebefc8615319" providerId="LiveId" clId="{2F2BC585-AF6C-47C6-9B0F-EDF5BADCA0E9}" dt="2022-11-11T09:44:00.482" v="2897"/>
          <ac:spMkLst>
            <pc:docMk/>
            <pc:sldMk cId="2477595111" sldId="281"/>
            <ac:spMk id="6" creationId="{B9658E53-719C-9412-0F67-89C54DF2F7F6}"/>
          </ac:spMkLst>
        </pc:spChg>
        <pc:spChg chg="add del mod">
          <ac:chgData name="Bruce Mackh" userId="8f3eebefc8615319" providerId="LiveId" clId="{2F2BC585-AF6C-47C6-9B0F-EDF5BADCA0E9}" dt="2022-11-11T09:44:00.482" v="2897"/>
          <ac:spMkLst>
            <pc:docMk/>
            <pc:sldMk cId="2477595111" sldId="281"/>
            <ac:spMk id="7" creationId="{D6FCCF6C-8A22-DF70-297A-7F3586643760}"/>
          </ac:spMkLst>
        </pc:spChg>
        <pc:spChg chg="add del">
          <ac:chgData name="Bruce Mackh" userId="8f3eebefc8615319" providerId="LiveId" clId="{2F2BC585-AF6C-47C6-9B0F-EDF5BADCA0E9}" dt="2022-11-11T09:44:00.188" v="2895"/>
          <ac:spMkLst>
            <pc:docMk/>
            <pc:sldMk cId="2477595111" sldId="281"/>
            <ac:spMk id="8" creationId="{100EDD19-6802-4EC3-95CE-CFFAB042CFD6}"/>
          </ac:spMkLst>
        </pc:spChg>
        <pc:spChg chg="add">
          <ac:chgData name="Bruce Mackh" userId="8f3eebefc8615319" providerId="LiveId" clId="{2F2BC585-AF6C-47C6-9B0F-EDF5BADCA0E9}" dt="2022-11-11T09:44:12.782" v="2899" actId="26606"/>
          <ac:spMkLst>
            <pc:docMk/>
            <pc:sldMk cId="2477595111" sldId="281"/>
            <ac:spMk id="9" creationId="{777A147A-9ED8-46B4-8660-1B3C2AA880B5}"/>
          </ac:spMkLst>
        </pc:spChg>
        <pc:spChg chg="add del">
          <ac:chgData name="Bruce Mackh" userId="8f3eebefc8615319" providerId="LiveId" clId="{2F2BC585-AF6C-47C6-9B0F-EDF5BADCA0E9}" dt="2022-11-11T09:44:00.188" v="2895"/>
          <ac:spMkLst>
            <pc:docMk/>
            <pc:sldMk cId="2477595111" sldId="281"/>
            <ac:spMk id="10" creationId="{DB17E863-922E-4C26-BD64-E8FD41D28661}"/>
          </ac:spMkLst>
        </pc:spChg>
        <pc:spChg chg="add">
          <ac:chgData name="Bruce Mackh" userId="8f3eebefc8615319" providerId="LiveId" clId="{2F2BC585-AF6C-47C6-9B0F-EDF5BADCA0E9}" dt="2022-11-11T09:44:12.782" v="2899" actId="26606"/>
          <ac:spMkLst>
            <pc:docMk/>
            <pc:sldMk cId="2477595111" sldId="281"/>
            <ac:spMk id="11" creationId="{5D6C15A0-C087-4593-8414-2B4EC1CDC3DE}"/>
          </ac:spMkLst>
        </pc:spChg>
      </pc:sldChg>
      <pc:sldChg chg="del">
        <pc:chgData name="Bruce Mackh" userId="8f3eebefc8615319" providerId="LiveId" clId="{2F2BC585-AF6C-47C6-9B0F-EDF5BADCA0E9}" dt="2022-11-10T09:51:57.618" v="0" actId="47"/>
        <pc:sldMkLst>
          <pc:docMk/>
          <pc:sldMk cId="4127227552" sldId="281"/>
        </pc:sldMkLst>
      </pc:sldChg>
      <pc:sldChg chg="del">
        <pc:chgData name="Bruce Mackh" userId="8f3eebefc8615319" providerId="LiveId" clId="{2F2BC585-AF6C-47C6-9B0F-EDF5BADCA0E9}" dt="2022-11-10T09:51:57.618" v="0" actId="47"/>
        <pc:sldMkLst>
          <pc:docMk/>
          <pc:sldMk cId="1091898311" sldId="282"/>
        </pc:sldMkLst>
      </pc:sldChg>
      <pc:sldChg chg="del">
        <pc:chgData name="Bruce Mackh" userId="8f3eebefc8615319" providerId="LiveId" clId="{2F2BC585-AF6C-47C6-9B0F-EDF5BADCA0E9}" dt="2022-11-10T09:51:57.618" v="0" actId="47"/>
        <pc:sldMkLst>
          <pc:docMk/>
          <pc:sldMk cId="4253460647" sldId="283"/>
        </pc:sldMkLst>
      </pc:sldChg>
      <pc:sldChg chg="del">
        <pc:chgData name="Bruce Mackh" userId="8f3eebefc8615319" providerId="LiveId" clId="{2F2BC585-AF6C-47C6-9B0F-EDF5BADCA0E9}" dt="2022-11-10T09:51:57.618" v="0" actId="47"/>
        <pc:sldMkLst>
          <pc:docMk/>
          <pc:sldMk cId="735010455" sldId="284"/>
        </pc:sldMkLst>
      </pc:sldChg>
      <pc:sldChg chg="del">
        <pc:chgData name="Bruce Mackh" userId="8f3eebefc8615319" providerId="LiveId" clId="{2F2BC585-AF6C-47C6-9B0F-EDF5BADCA0E9}" dt="2022-11-10T09:51:57.618" v="0" actId="47"/>
        <pc:sldMkLst>
          <pc:docMk/>
          <pc:sldMk cId="1787956859" sldId="285"/>
        </pc:sldMkLst>
      </pc:sldChg>
      <pc:sldChg chg="del">
        <pc:chgData name="Bruce Mackh" userId="8f3eebefc8615319" providerId="LiveId" clId="{2F2BC585-AF6C-47C6-9B0F-EDF5BADCA0E9}" dt="2022-11-10T09:51:57.618" v="0" actId="47"/>
        <pc:sldMkLst>
          <pc:docMk/>
          <pc:sldMk cId="2350303376" sldId="28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0F1DC-5374-4673-B156-B152AD80160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72AA625-3ADD-4EB0-9B80-7DAEFD6C028F}">
      <dgm:prSet custT="1"/>
      <dgm:spPr/>
      <dgm:t>
        <a:bodyPr/>
        <a:lstStyle/>
        <a:p>
          <a:r>
            <a:rPr lang="en-US" sz="2200"/>
            <a:t>Students meet on a regular basis to discuss course content, complete assignments together, or prepare for exams.  </a:t>
          </a:r>
        </a:p>
      </dgm:t>
    </dgm:pt>
    <dgm:pt modelId="{7886A9F6-CCE9-4DC9-9539-80976DC0A788}" type="parTrans" cxnId="{21D38AA3-07FB-48BF-8C14-28EDE18DC938}">
      <dgm:prSet/>
      <dgm:spPr/>
      <dgm:t>
        <a:bodyPr/>
        <a:lstStyle/>
        <a:p>
          <a:endParaRPr lang="en-US"/>
        </a:p>
      </dgm:t>
    </dgm:pt>
    <dgm:pt modelId="{808B152C-5029-4998-9E81-699461E857F0}" type="sibTrans" cxnId="{21D38AA3-07FB-48BF-8C14-28EDE18DC938}">
      <dgm:prSet/>
      <dgm:spPr/>
      <dgm:t>
        <a:bodyPr/>
        <a:lstStyle/>
        <a:p>
          <a:endParaRPr lang="en-US"/>
        </a:p>
      </dgm:t>
    </dgm:pt>
    <dgm:pt modelId="{8983540A-D69E-4B4B-B671-BEEE7BA51CBF}">
      <dgm:prSet custT="1"/>
      <dgm:spPr>
        <a:solidFill>
          <a:schemeClr val="accent2">
            <a:lumMod val="75000"/>
          </a:schemeClr>
        </a:solidFill>
      </dgm:spPr>
      <dgm:t>
        <a:bodyPr/>
        <a:lstStyle/>
        <a:p>
          <a:r>
            <a:rPr lang="en-US" sz="2200" dirty="0"/>
            <a:t>Study groups sometimes complete their work outside of scheduled class periods, apart from direct faculty supervision.  </a:t>
          </a:r>
        </a:p>
      </dgm:t>
    </dgm:pt>
    <dgm:pt modelId="{7E8AA363-7CAF-4DF6-A543-CCC758A709F3}" type="parTrans" cxnId="{284B383C-E7A0-4A1E-AF1C-B4AA47FA2FC3}">
      <dgm:prSet/>
      <dgm:spPr/>
      <dgm:t>
        <a:bodyPr/>
        <a:lstStyle/>
        <a:p>
          <a:endParaRPr lang="en-US"/>
        </a:p>
      </dgm:t>
    </dgm:pt>
    <dgm:pt modelId="{88EA545C-334D-4302-8A6C-4700D7721F42}" type="sibTrans" cxnId="{284B383C-E7A0-4A1E-AF1C-B4AA47FA2FC3}">
      <dgm:prSet/>
      <dgm:spPr/>
      <dgm:t>
        <a:bodyPr/>
        <a:lstStyle/>
        <a:p>
          <a:endParaRPr lang="en-US"/>
        </a:p>
      </dgm:t>
    </dgm:pt>
    <dgm:pt modelId="{A81BCE08-74B9-414D-A08B-9011F003645C}">
      <dgm:prSet custT="1"/>
      <dgm:spPr>
        <a:solidFill>
          <a:schemeClr val="accent6">
            <a:lumMod val="75000"/>
          </a:schemeClr>
        </a:solidFill>
      </dgm:spPr>
      <dgm:t>
        <a:bodyPr/>
        <a:lstStyle/>
        <a:p>
          <a:r>
            <a:rPr lang="en-US" sz="2200" dirty="0"/>
            <a:t>Discussion groups more typically meet during regular class times, often with faculty or graduate assistants.  </a:t>
          </a:r>
        </a:p>
      </dgm:t>
    </dgm:pt>
    <dgm:pt modelId="{7A81712D-68FE-4773-A385-7FCD1C92C895}" type="parTrans" cxnId="{6E401362-4FC2-4416-8DD6-EF27C28BA88F}">
      <dgm:prSet/>
      <dgm:spPr/>
      <dgm:t>
        <a:bodyPr/>
        <a:lstStyle/>
        <a:p>
          <a:endParaRPr lang="en-US"/>
        </a:p>
      </dgm:t>
    </dgm:pt>
    <dgm:pt modelId="{37B90A0F-92BB-4043-954A-52E0B02CC1A2}" type="sibTrans" cxnId="{6E401362-4FC2-4416-8DD6-EF27C28BA88F}">
      <dgm:prSet/>
      <dgm:spPr/>
      <dgm:t>
        <a:bodyPr/>
        <a:lstStyle/>
        <a:p>
          <a:endParaRPr lang="en-US"/>
        </a:p>
      </dgm:t>
    </dgm:pt>
    <dgm:pt modelId="{C84C70F8-FABE-470C-BDDA-969633226DBA}">
      <dgm:prSet custT="1"/>
      <dgm:spPr>
        <a:solidFill>
          <a:srgbClr val="002060"/>
        </a:solidFill>
      </dgm:spPr>
      <dgm:t>
        <a:bodyPr/>
        <a:lstStyle/>
        <a:p>
          <a:r>
            <a:rPr lang="en-US" sz="2200" dirty="0"/>
            <a:t>The purpose is to support learning presented during class or in assigned readings, allowing students to assimilate course content through interpersonal interaction.</a:t>
          </a:r>
        </a:p>
      </dgm:t>
    </dgm:pt>
    <dgm:pt modelId="{4B2FC4C7-9C98-4624-868D-968DDAF5A6C3}" type="parTrans" cxnId="{C7761581-C249-4EE3-B0B0-876404A4E5F3}">
      <dgm:prSet/>
      <dgm:spPr/>
      <dgm:t>
        <a:bodyPr/>
        <a:lstStyle/>
        <a:p>
          <a:endParaRPr lang="en-US"/>
        </a:p>
      </dgm:t>
    </dgm:pt>
    <dgm:pt modelId="{63C7FB5B-19F7-4C13-894B-F25555F8BBCE}" type="sibTrans" cxnId="{C7761581-C249-4EE3-B0B0-876404A4E5F3}">
      <dgm:prSet/>
      <dgm:spPr/>
      <dgm:t>
        <a:bodyPr/>
        <a:lstStyle/>
        <a:p>
          <a:endParaRPr lang="en-US"/>
        </a:p>
      </dgm:t>
    </dgm:pt>
    <dgm:pt modelId="{A610A3E5-E349-460D-88B8-CC93D49446B9}" type="pres">
      <dgm:prSet presAssocID="{A030F1DC-5374-4673-B156-B152AD801604}" presName="linear" presStyleCnt="0">
        <dgm:presLayoutVars>
          <dgm:animLvl val="lvl"/>
          <dgm:resizeHandles val="exact"/>
        </dgm:presLayoutVars>
      </dgm:prSet>
      <dgm:spPr/>
    </dgm:pt>
    <dgm:pt modelId="{7BD874CF-FB41-4F55-BC7D-35FF2C9A0FE9}" type="pres">
      <dgm:prSet presAssocID="{472AA625-3ADD-4EB0-9B80-7DAEFD6C028F}" presName="parentText" presStyleLbl="node1" presStyleIdx="0" presStyleCnt="4">
        <dgm:presLayoutVars>
          <dgm:chMax val="0"/>
          <dgm:bulletEnabled val="1"/>
        </dgm:presLayoutVars>
      </dgm:prSet>
      <dgm:spPr/>
    </dgm:pt>
    <dgm:pt modelId="{8287C78F-0E18-43D9-8D35-01AC9B978C6B}" type="pres">
      <dgm:prSet presAssocID="{808B152C-5029-4998-9E81-699461E857F0}" presName="spacer" presStyleCnt="0"/>
      <dgm:spPr/>
    </dgm:pt>
    <dgm:pt modelId="{CEB9168F-7256-4109-9888-B442D1D1DD05}" type="pres">
      <dgm:prSet presAssocID="{8983540A-D69E-4B4B-B671-BEEE7BA51CBF}" presName="parentText" presStyleLbl="node1" presStyleIdx="1" presStyleCnt="4">
        <dgm:presLayoutVars>
          <dgm:chMax val="0"/>
          <dgm:bulletEnabled val="1"/>
        </dgm:presLayoutVars>
      </dgm:prSet>
      <dgm:spPr/>
    </dgm:pt>
    <dgm:pt modelId="{EAE50F0B-3814-4E8C-ADA4-16F7DFEC6707}" type="pres">
      <dgm:prSet presAssocID="{88EA545C-334D-4302-8A6C-4700D7721F42}" presName="spacer" presStyleCnt="0"/>
      <dgm:spPr/>
    </dgm:pt>
    <dgm:pt modelId="{E1CCE01F-A281-407A-94CE-930949C4CFFF}" type="pres">
      <dgm:prSet presAssocID="{A81BCE08-74B9-414D-A08B-9011F003645C}" presName="parentText" presStyleLbl="node1" presStyleIdx="2" presStyleCnt="4">
        <dgm:presLayoutVars>
          <dgm:chMax val="0"/>
          <dgm:bulletEnabled val="1"/>
        </dgm:presLayoutVars>
      </dgm:prSet>
      <dgm:spPr/>
    </dgm:pt>
    <dgm:pt modelId="{8DFAF54E-5429-4E4B-89DE-BDFBAF6310E7}" type="pres">
      <dgm:prSet presAssocID="{37B90A0F-92BB-4043-954A-52E0B02CC1A2}" presName="spacer" presStyleCnt="0"/>
      <dgm:spPr/>
    </dgm:pt>
    <dgm:pt modelId="{AFF0F3B1-8203-4487-835A-205E4C88AC0F}" type="pres">
      <dgm:prSet presAssocID="{C84C70F8-FABE-470C-BDDA-969633226DBA}" presName="parentText" presStyleLbl="node1" presStyleIdx="3" presStyleCnt="4">
        <dgm:presLayoutVars>
          <dgm:chMax val="0"/>
          <dgm:bulletEnabled val="1"/>
        </dgm:presLayoutVars>
      </dgm:prSet>
      <dgm:spPr/>
    </dgm:pt>
  </dgm:ptLst>
  <dgm:cxnLst>
    <dgm:cxn modelId="{7E3B4F00-043D-4D60-9624-4D8DA2C52134}" type="presOf" srcId="{472AA625-3ADD-4EB0-9B80-7DAEFD6C028F}" destId="{7BD874CF-FB41-4F55-BC7D-35FF2C9A0FE9}" srcOrd="0" destOrd="0" presId="urn:microsoft.com/office/officeart/2005/8/layout/vList2"/>
    <dgm:cxn modelId="{4515302D-99EA-4BEA-944C-3F1A40D1B321}" type="presOf" srcId="{8983540A-D69E-4B4B-B671-BEEE7BA51CBF}" destId="{CEB9168F-7256-4109-9888-B442D1D1DD05}" srcOrd="0" destOrd="0" presId="urn:microsoft.com/office/officeart/2005/8/layout/vList2"/>
    <dgm:cxn modelId="{284B383C-E7A0-4A1E-AF1C-B4AA47FA2FC3}" srcId="{A030F1DC-5374-4673-B156-B152AD801604}" destId="{8983540A-D69E-4B4B-B671-BEEE7BA51CBF}" srcOrd="1" destOrd="0" parTransId="{7E8AA363-7CAF-4DF6-A543-CCC758A709F3}" sibTransId="{88EA545C-334D-4302-8A6C-4700D7721F42}"/>
    <dgm:cxn modelId="{6E401362-4FC2-4416-8DD6-EF27C28BA88F}" srcId="{A030F1DC-5374-4673-B156-B152AD801604}" destId="{A81BCE08-74B9-414D-A08B-9011F003645C}" srcOrd="2" destOrd="0" parTransId="{7A81712D-68FE-4773-A385-7FCD1C92C895}" sibTransId="{37B90A0F-92BB-4043-954A-52E0B02CC1A2}"/>
    <dgm:cxn modelId="{876EB652-1A39-4D9D-9C74-8CD5F39697FF}" type="presOf" srcId="{A81BCE08-74B9-414D-A08B-9011F003645C}" destId="{E1CCE01F-A281-407A-94CE-930949C4CFFF}" srcOrd="0" destOrd="0" presId="urn:microsoft.com/office/officeart/2005/8/layout/vList2"/>
    <dgm:cxn modelId="{C7761581-C249-4EE3-B0B0-876404A4E5F3}" srcId="{A030F1DC-5374-4673-B156-B152AD801604}" destId="{C84C70F8-FABE-470C-BDDA-969633226DBA}" srcOrd="3" destOrd="0" parTransId="{4B2FC4C7-9C98-4624-868D-968DDAF5A6C3}" sibTransId="{63C7FB5B-19F7-4C13-894B-F25555F8BBCE}"/>
    <dgm:cxn modelId="{0C1FC7A2-3ADF-4E6E-8212-312B370227E9}" type="presOf" srcId="{A030F1DC-5374-4673-B156-B152AD801604}" destId="{A610A3E5-E349-460D-88B8-CC93D49446B9}" srcOrd="0" destOrd="0" presId="urn:microsoft.com/office/officeart/2005/8/layout/vList2"/>
    <dgm:cxn modelId="{21D38AA3-07FB-48BF-8C14-28EDE18DC938}" srcId="{A030F1DC-5374-4673-B156-B152AD801604}" destId="{472AA625-3ADD-4EB0-9B80-7DAEFD6C028F}" srcOrd="0" destOrd="0" parTransId="{7886A9F6-CCE9-4DC9-9539-80976DC0A788}" sibTransId="{808B152C-5029-4998-9E81-699461E857F0}"/>
    <dgm:cxn modelId="{1EB8E5EC-B885-4A7A-A417-E9F3E9E08A33}" type="presOf" srcId="{C84C70F8-FABE-470C-BDDA-969633226DBA}" destId="{AFF0F3B1-8203-4487-835A-205E4C88AC0F}" srcOrd="0" destOrd="0" presId="urn:microsoft.com/office/officeart/2005/8/layout/vList2"/>
    <dgm:cxn modelId="{48E7A8CD-127F-4DA6-9F4D-ECB58505F803}" type="presParOf" srcId="{A610A3E5-E349-460D-88B8-CC93D49446B9}" destId="{7BD874CF-FB41-4F55-BC7D-35FF2C9A0FE9}" srcOrd="0" destOrd="0" presId="urn:microsoft.com/office/officeart/2005/8/layout/vList2"/>
    <dgm:cxn modelId="{6F1A6F8E-BF85-4D62-BD4E-767995802902}" type="presParOf" srcId="{A610A3E5-E349-460D-88B8-CC93D49446B9}" destId="{8287C78F-0E18-43D9-8D35-01AC9B978C6B}" srcOrd="1" destOrd="0" presId="urn:microsoft.com/office/officeart/2005/8/layout/vList2"/>
    <dgm:cxn modelId="{2B1A6FEB-A88E-43F5-839C-A4582A156018}" type="presParOf" srcId="{A610A3E5-E349-460D-88B8-CC93D49446B9}" destId="{CEB9168F-7256-4109-9888-B442D1D1DD05}" srcOrd="2" destOrd="0" presId="urn:microsoft.com/office/officeart/2005/8/layout/vList2"/>
    <dgm:cxn modelId="{6EBE16A5-431B-406B-8D9E-54A4900D9719}" type="presParOf" srcId="{A610A3E5-E349-460D-88B8-CC93D49446B9}" destId="{EAE50F0B-3814-4E8C-ADA4-16F7DFEC6707}" srcOrd="3" destOrd="0" presId="urn:microsoft.com/office/officeart/2005/8/layout/vList2"/>
    <dgm:cxn modelId="{F93E88B6-D47E-4C58-917E-563FD6A9FDD8}" type="presParOf" srcId="{A610A3E5-E349-460D-88B8-CC93D49446B9}" destId="{E1CCE01F-A281-407A-94CE-930949C4CFFF}" srcOrd="4" destOrd="0" presId="urn:microsoft.com/office/officeart/2005/8/layout/vList2"/>
    <dgm:cxn modelId="{B56D51A6-BCF2-4A66-8B4E-0884821154E6}" type="presParOf" srcId="{A610A3E5-E349-460D-88B8-CC93D49446B9}" destId="{8DFAF54E-5429-4E4B-89DE-BDFBAF6310E7}" srcOrd="5" destOrd="0" presId="urn:microsoft.com/office/officeart/2005/8/layout/vList2"/>
    <dgm:cxn modelId="{1ED008C9-96EB-40FE-8FDB-3CE04C5CC4D3}" type="presParOf" srcId="{A610A3E5-E349-460D-88B8-CC93D49446B9}" destId="{AFF0F3B1-8203-4487-835A-205E4C88AC0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874CF-FB41-4F55-BC7D-35FF2C9A0FE9}">
      <dsp:nvSpPr>
        <dsp:cNvPr id="0" name=""/>
        <dsp:cNvSpPr/>
      </dsp:nvSpPr>
      <dsp:spPr>
        <a:xfrm>
          <a:off x="0" y="4752"/>
          <a:ext cx="10515600" cy="973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Students meet on a regular basis to discuss course content, complete assignments together, or prepare for exams.  </a:t>
          </a:r>
        </a:p>
      </dsp:txBody>
      <dsp:txXfrm>
        <a:off x="47519" y="52271"/>
        <a:ext cx="10420562" cy="878402"/>
      </dsp:txXfrm>
    </dsp:sp>
    <dsp:sp modelId="{CEB9168F-7256-4109-9888-B442D1D1DD05}">
      <dsp:nvSpPr>
        <dsp:cNvPr id="0" name=""/>
        <dsp:cNvSpPr/>
      </dsp:nvSpPr>
      <dsp:spPr>
        <a:xfrm>
          <a:off x="0" y="1127952"/>
          <a:ext cx="10515600" cy="97344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Study groups sometimes complete their work outside of scheduled class periods, apart from direct faculty supervision.  </a:t>
          </a:r>
        </a:p>
      </dsp:txBody>
      <dsp:txXfrm>
        <a:off x="47519" y="1175471"/>
        <a:ext cx="10420562" cy="878402"/>
      </dsp:txXfrm>
    </dsp:sp>
    <dsp:sp modelId="{E1CCE01F-A281-407A-94CE-930949C4CFFF}">
      <dsp:nvSpPr>
        <dsp:cNvPr id="0" name=""/>
        <dsp:cNvSpPr/>
      </dsp:nvSpPr>
      <dsp:spPr>
        <a:xfrm>
          <a:off x="0" y="2251152"/>
          <a:ext cx="10515600" cy="973440"/>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Discussion groups more typically meet during regular class times, often with faculty or graduate assistants.  </a:t>
          </a:r>
        </a:p>
      </dsp:txBody>
      <dsp:txXfrm>
        <a:off x="47519" y="2298671"/>
        <a:ext cx="10420562" cy="878402"/>
      </dsp:txXfrm>
    </dsp:sp>
    <dsp:sp modelId="{AFF0F3B1-8203-4487-835A-205E4C88AC0F}">
      <dsp:nvSpPr>
        <dsp:cNvPr id="0" name=""/>
        <dsp:cNvSpPr/>
      </dsp:nvSpPr>
      <dsp:spPr>
        <a:xfrm>
          <a:off x="0" y="3374352"/>
          <a:ext cx="10515600" cy="97344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purpose is to support learning presented during class or in assigned readings, allowing students to assimilate course content through interpersonal interaction.</a:t>
          </a:r>
        </a:p>
      </dsp:txBody>
      <dsp:txXfrm>
        <a:off x="47519" y="3421871"/>
        <a:ext cx="10420562"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62081-03FA-4E9F-8A97-2429F9F5D76A}"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E626E-10C7-4356-BAE3-03FB656D042E}" type="slidenum">
              <a:rPr lang="en-US" smtClean="0"/>
              <a:t>‹#›</a:t>
            </a:fld>
            <a:endParaRPr lang="en-US"/>
          </a:p>
        </p:txBody>
      </p:sp>
    </p:spTree>
    <p:extLst>
      <p:ext uri="{BB962C8B-B14F-4D97-AF65-F5344CB8AC3E}">
        <p14:creationId xmlns:p14="http://schemas.microsoft.com/office/powerpoint/2010/main" val="127235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0BD3-5D4A-49ED-836D-AA5173086C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236E8C-ECED-4EB5-AE8B-CD6ECCFCEE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0D89BF-F698-47B7-BF67-809CA1CCC9D4}"/>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7B330343-FACD-43F2-A0BE-B0F6779B5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9306C-3E70-472E-9201-AC4B15E9C439}"/>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67035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CAF0A-DA76-4EFC-A6A1-9F3E090C11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ECAC86-5CDF-42AD-8ADC-BA7E75E8FC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C2AF4-6333-4D1F-B842-E742C91A6608}"/>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C564E7ED-1DCA-4B67-A4A9-52A1043925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AAE843-17C4-4CCE-B9D1-4E9E676322AA}"/>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88755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A29FC-1453-4D5C-8D64-4963B7ED7C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F2A9FE-2DF1-438B-BE07-1153EEE3D7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928472-E588-4EA2-B391-5C1FFF5EC0D9}"/>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611F541E-1A5E-44E0-A4FD-901E751E2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2177C-2C70-4466-B62A-0692A4A19C0D}"/>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2370910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58D8-B8C4-498C-8018-50B28E146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8A7B8-FC25-4A8B-8C08-27F7F3B66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A4DF2-3D0E-40CB-970F-B5C93B69BC02}"/>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25761A1B-CB8A-40E3-AA47-76156151E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A6829-A404-42A6-9718-94428E321E60}"/>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310580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13D9-74E4-4312-BD42-0D6A205C37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9F1DAB-59FD-4053-9E95-D26F0974B2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ABDF8-2EE2-41B2-B74E-08F29956FB03}"/>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68EDCA76-655F-4D61-A207-C21BA724E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DE07B-98A1-4E09-BE3C-DCDF215DF76A}"/>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216781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C2CBA-DACD-4415-8655-EB47E2261C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39E57F-4E1F-40DF-BB3F-060AA2A61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78F0C7-FBAE-4175-B01E-50262F29DA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2D2130-00BE-4407-BC1E-8E460E9A6D99}"/>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6" name="Footer Placeholder 5">
            <a:extLst>
              <a:ext uri="{FF2B5EF4-FFF2-40B4-BE49-F238E27FC236}">
                <a16:creationId xmlns:a16="http://schemas.microsoft.com/office/drawing/2014/main" id="{328518B5-5663-4742-B2C3-92AA7619FB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E23EA-F1CC-42A5-A2CE-FD770CE57FB7}"/>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143513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354D-175C-457C-89DC-243013BED2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FA6C19-C07B-440B-B44D-DDEF73F09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A29D8F-24FA-4DD9-BA5E-3D33CF76B1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9A4478-3740-4801-9C58-6A678530F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962ABB-6FE2-4FF5-B914-B7E277FC90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1DCFD-0347-4A5B-B582-6858136E969E}"/>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8" name="Footer Placeholder 7">
            <a:extLst>
              <a:ext uri="{FF2B5EF4-FFF2-40B4-BE49-F238E27FC236}">
                <a16:creationId xmlns:a16="http://schemas.microsoft.com/office/drawing/2014/main" id="{1791968F-AA1F-44E2-9312-239E1C98B4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9C82A3-80FF-4845-8131-6B1C57B01FEB}"/>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379355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FEC9-2AF1-4FA8-AADF-0BE9994530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DCAB94-8F19-4C57-92C9-6BFE7A1673C9}"/>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4" name="Footer Placeholder 3">
            <a:extLst>
              <a:ext uri="{FF2B5EF4-FFF2-40B4-BE49-F238E27FC236}">
                <a16:creationId xmlns:a16="http://schemas.microsoft.com/office/drawing/2014/main" id="{533A80A4-F886-4834-AF7E-3484E20C1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DF25F5-832A-4683-9766-D6A862238BA4}"/>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1311595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DAE955-23C9-4C87-AC03-AFF8243D7273}"/>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3" name="Footer Placeholder 2">
            <a:extLst>
              <a:ext uri="{FF2B5EF4-FFF2-40B4-BE49-F238E27FC236}">
                <a16:creationId xmlns:a16="http://schemas.microsoft.com/office/drawing/2014/main" id="{9CD5D527-5FD4-4217-867E-33DA6DDA5D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1A85A3-C42E-472F-AC8E-320A6F09FFCB}"/>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7604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97D8-4A06-48EA-AC00-5A39E1CB80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F2AB67-62DB-416D-98B5-9DB1EA51C9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EDD77C-4178-42F9-881E-4BEFFB805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F70A81-BD84-4DAB-AD20-D287A0BACF8F}"/>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6" name="Footer Placeholder 5">
            <a:extLst>
              <a:ext uri="{FF2B5EF4-FFF2-40B4-BE49-F238E27FC236}">
                <a16:creationId xmlns:a16="http://schemas.microsoft.com/office/drawing/2014/main" id="{1F6F6491-44E0-4A6E-83A2-0DC1081237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DE641A-1913-4603-A366-E92484FFFA63}"/>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308314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3857A-5BD3-4C3D-B696-FCC5E958D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680657-6A88-4C6B-8047-A65E668698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DF9591-F077-43A8-9A7A-1C9B1A253C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334B5-5821-4779-8683-8C3C97B27DA9}"/>
              </a:ext>
            </a:extLst>
          </p:cNvPr>
          <p:cNvSpPr>
            <a:spLocks noGrp="1"/>
          </p:cNvSpPr>
          <p:nvPr>
            <p:ph type="dt" sz="half" idx="10"/>
          </p:nvPr>
        </p:nvSpPr>
        <p:spPr/>
        <p:txBody>
          <a:bodyPr/>
          <a:lstStyle/>
          <a:p>
            <a:fld id="{737523E6-248F-4BCB-A059-F80BBC4A7E95}" type="datetimeFigureOut">
              <a:rPr lang="en-US" smtClean="0"/>
              <a:t>11/16/2022</a:t>
            </a:fld>
            <a:endParaRPr lang="en-US"/>
          </a:p>
        </p:txBody>
      </p:sp>
      <p:sp>
        <p:nvSpPr>
          <p:cNvPr id="6" name="Footer Placeholder 5">
            <a:extLst>
              <a:ext uri="{FF2B5EF4-FFF2-40B4-BE49-F238E27FC236}">
                <a16:creationId xmlns:a16="http://schemas.microsoft.com/office/drawing/2014/main" id="{B8F276F5-4B5A-4D40-BE16-7052F85735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AF1EC6-E079-4E52-8CF3-15D0BED592BC}"/>
              </a:ext>
            </a:extLst>
          </p:cNvPr>
          <p:cNvSpPr>
            <a:spLocks noGrp="1"/>
          </p:cNvSpPr>
          <p:nvPr>
            <p:ph type="sldNum" sz="quarter" idx="12"/>
          </p:nvPr>
        </p:nvSpPr>
        <p:spPr/>
        <p:txBody>
          <a:bodyPr/>
          <a:lstStyle/>
          <a:p>
            <a:fld id="{18F91554-E040-4467-97CC-87C4A74CBD01}" type="slidenum">
              <a:rPr lang="en-US" smtClean="0"/>
              <a:t>‹#›</a:t>
            </a:fld>
            <a:endParaRPr lang="en-US"/>
          </a:p>
        </p:txBody>
      </p:sp>
    </p:spTree>
    <p:extLst>
      <p:ext uri="{BB962C8B-B14F-4D97-AF65-F5344CB8AC3E}">
        <p14:creationId xmlns:p14="http://schemas.microsoft.com/office/powerpoint/2010/main" val="53554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884B3D-E7DA-408F-AC14-B4C9E3EA0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6A0AD1-8517-4417-BAF7-32C3CC5BD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D4B82-B71A-4172-81A8-23EC0DF1F7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523E6-248F-4BCB-A059-F80BBC4A7E95}" type="datetimeFigureOut">
              <a:rPr lang="en-US" smtClean="0"/>
              <a:t>11/16/2022</a:t>
            </a:fld>
            <a:endParaRPr lang="en-US"/>
          </a:p>
        </p:txBody>
      </p:sp>
      <p:sp>
        <p:nvSpPr>
          <p:cNvPr id="5" name="Footer Placeholder 4">
            <a:extLst>
              <a:ext uri="{FF2B5EF4-FFF2-40B4-BE49-F238E27FC236}">
                <a16:creationId xmlns:a16="http://schemas.microsoft.com/office/drawing/2014/main" id="{D2AE0463-DB37-47F4-B1D3-DCB2FC4FA5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DDA3A2-91FB-4707-9015-8B2367468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91554-E040-4467-97CC-87C4A74CBD01}" type="slidenum">
              <a:rPr lang="en-US" smtClean="0"/>
              <a:t>‹#›</a:t>
            </a:fld>
            <a:endParaRPr lang="en-US"/>
          </a:p>
        </p:txBody>
      </p:sp>
    </p:spTree>
    <p:extLst>
      <p:ext uri="{BB962C8B-B14F-4D97-AF65-F5344CB8AC3E}">
        <p14:creationId xmlns:p14="http://schemas.microsoft.com/office/powerpoint/2010/main" val="36471019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hyperlink" Target="https://dcu.autism-uni.org/what-is-group-work-really-like/" TargetMode="External"/><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bestorg/8733059592/"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cii.wwu.edu/showcase2015/smate/"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45809"/>
            <a:ext cx="9144000" cy="1564716"/>
          </a:xfrm>
        </p:spPr>
        <p:txBody>
          <a:bodyPr>
            <a:normAutofit/>
          </a:bodyPr>
          <a:lstStyle/>
          <a:p>
            <a:pPr algn="l"/>
            <a:r>
              <a:rPr lang="en-US" sz="4800" dirty="0"/>
              <a:t>Topic 8: Collaborative Learning</a:t>
            </a:r>
          </a:p>
        </p:txBody>
      </p:sp>
      <p:sp>
        <p:nvSpPr>
          <p:cNvPr id="3" name="Subtitle 2"/>
          <p:cNvSpPr>
            <a:spLocks noGrp="1"/>
          </p:cNvSpPr>
          <p:nvPr>
            <p:ph type="subTitle" idx="1"/>
          </p:nvPr>
        </p:nvSpPr>
        <p:spPr>
          <a:xfrm>
            <a:off x="685800" y="5410200"/>
            <a:ext cx="4953000" cy="1295400"/>
          </a:xfrm>
        </p:spPr>
        <p:txBody>
          <a:bodyPr>
            <a:normAutofit/>
          </a:bodyPr>
          <a:lstStyle/>
          <a:p>
            <a:pPr algn="l"/>
            <a:r>
              <a:rPr lang="en-US" dirty="0"/>
              <a:t>Course Design Institute 2022</a:t>
            </a:r>
          </a:p>
        </p:txBody>
      </p:sp>
      <p:sp>
        <p:nvSpPr>
          <p:cNvPr id="6"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11">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1"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ogo&#10;&#10;Description automatically generated with medium confidence">
            <a:extLst>
              <a:ext uri="{FF2B5EF4-FFF2-40B4-BE49-F238E27FC236}">
                <a16:creationId xmlns:a16="http://schemas.microsoft.com/office/drawing/2014/main" id="{2D12EBD3-DE00-43D9-1CFA-BE1D59CAA3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1592" y="603587"/>
            <a:ext cx="4395625" cy="1056529"/>
          </a:xfrm>
          <a:prstGeom prst="rect">
            <a:avLst/>
          </a:prstGeom>
        </p:spPr>
      </p:pic>
    </p:spTree>
    <p:extLst>
      <p:ext uri="{BB962C8B-B14F-4D97-AF65-F5344CB8AC3E}">
        <p14:creationId xmlns:p14="http://schemas.microsoft.com/office/powerpoint/2010/main" val="257681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6553200" cy="1133499"/>
          </a:xfrm>
        </p:spPr>
        <p:txBody>
          <a:bodyPr>
            <a:normAutofit/>
          </a:bodyPr>
          <a:lstStyle/>
          <a:p>
            <a:r>
              <a:rPr lang="en-US" sz="3600" dirty="0"/>
              <a:t>Collaborative Learning Level 2: </a:t>
            </a:r>
            <a:br>
              <a:rPr lang="en-US" sz="3600" dirty="0"/>
            </a:br>
            <a:r>
              <a:rPr lang="en-US" sz="3600" dirty="0"/>
              <a:t>Discussion Groups / Study Groups</a:t>
            </a:r>
          </a:p>
        </p:txBody>
      </p:sp>
      <p:graphicFrame>
        <p:nvGraphicFramePr>
          <p:cNvPr id="6" name="Content Placeholder 2">
            <a:extLst>
              <a:ext uri="{FF2B5EF4-FFF2-40B4-BE49-F238E27FC236}">
                <a16:creationId xmlns:a16="http://schemas.microsoft.com/office/drawing/2014/main" id="{D5C52AE0-54FD-A689-91CA-E37AE3447879}"/>
              </a:ext>
            </a:extLst>
          </p:cNvPr>
          <p:cNvGraphicFramePr>
            <a:graphicFrameLocks noGrp="1"/>
          </p:cNvGraphicFramePr>
          <p:nvPr>
            <p:ph idx="1"/>
            <p:extLst>
              <p:ext uri="{D42A27DB-BD31-4B8C-83A1-F6EECF244321}">
                <p14:modId xmlns:p14="http://schemas.microsoft.com/office/powerpoint/2010/main" val="386026761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Chat with solid fill">
            <a:extLst>
              <a:ext uri="{FF2B5EF4-FFF2-40B4-BE49-F238E27FC236}">
                <a16:creationId xmlns:a16="http://schemas.microsoft.com/office/drawing/2014/main" id="{716A3F1A-3E1B-1780-09B2-B6310FBA9DE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24800" y="313944"/>
            <a:ext cx="1676399" cy="1676399"/>
          </a:xfrm>
          <a:prstGeom prst="rect">
            <a:avLst/>
          </a:prstGeom>
        </p:spPr>
      </p:pic>
    </p:spTree>
    <p:extLst>
      <p:ext uri="{BB962C8B-B14F-4D97-AF65-F5344CB8AC3E}">
        <p14:creationId xmlns:p14="http://schemas.microsoft.com/office/powerpoint/2010/main" val="339148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228597"/>
            <a:ext cx="6002110" cy="495302"/>
          </a:xfrm>
        </p:spPr>
        <p:txBody>
          <a:bodyPr>
            <a:normAutofit fontScale="90000"/>
          </a:bodyPr>
          <a:lstStyle/>
          <a:p>
            <a:r>
              <a:rPr lang="en-US" sz="4000" dirty="0"/>
              <a:t>Study Group Strategies</a:t>
            </a:r>
          </a:p>
        </p:txBody>
      </p:sp>
      <p:sp>
        <p:nvSpPr>
          <p:cNvPr id="3" name="Content Placeholder 2"/>
          <p:cNvSpPr>
            <a:spLocks noGrp="1"/>
          </p:cNvSpPr>
          <p:nvPr>
            <p:ph idx="1"/>
          </p:nvPr>
        </p:nvSpPr>
        <p:spPr>
          <a:xfrm>
            <a:off x="228599" y="838200"/>
            <a:ext cx="6553201" cy="5638800"/>
          </a:xfrm>
        </p:spPr>
        <p:txBody>
          <a:bodyPr>
            <a:noAutofit/>
          </a:bodyPr>
          <a:lstStyle/>
          <a:p>
            <a:r>
              <a:rPr lang="en-US" sz="2200" dirty="0"/>
              <a:t>Study groups reinforce students’ learning of material presented in lectures and assigned readings.  They might share notes from lectures, discuss concepts in the readings, or work collaboratively on their assignments.</a:t>
            </a:r>
          </a:p>
          <a:p>
            <a:pPr lvl="1"/>
            <a:r>
              <a:rPr lang="en-US" sz="2200" dirty="0"/>
              <a:t>Study groups generally meet outside of regularly-scheduled class periods and do not typically receive direct support from faculty, nor do students usually receive a grade for their participation in a study group.  </a:t>
            </a:r>
          </a:p>
          <a:p>
            <a:pPr lvl="1"/>
            <a:r>
              <a:rPr lang="en-US" sz="2200" dirty="0"/>
              <a:t>Create groups with a balance between high-achievers, average students, and those who will probably require additional help.</a:t>
            </a:r>
          </a:p>
          <a:p>
            <a:pPr lvl="1"/>
            <a:r>
              <a:rPr lang="en-US" sz="2200" dirty="0"/>
              <a:t>Provide groups with an outline or study guide containing specific questions for discussion, lists of available resources, and specific instruction as to which chapters or sections of course texts are the most important.</a:t>
            </a:r>
          </a:p>
        </p:txBody>
      </p:sp>
      <p:pic>
        <p:nvPicPr>
          <p:cNvPr id="10" name="Picture 9" descr="A group of students studying in a library&#10;&#10;Description automatically generated with medium confidence">
            <a:extLst>
              <a:ext uri="{FF2B5EF4-FFF2-40B4-BE49-F238E27FC236}">
                <a16:creationId xmlns:a16="http://schemas.microsoft.com/office/drawing/2014/main" id="{5CCFD288-7AE3-8911-BE56-6863258D12C9}"/>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0165" r="21241" b="-1"/>
          <a:stretch/>
        </p:blipFill>
        <p:spPr>
          <a:xfrm>
            <a:off x="7199440" y="10"/>
            <a:ext cx="4992560" cy="6857990"/>
          </a:xfrm>
          <a:prstGeom prst="rect">
            <a:avLst/>
          </a:prstGeom>
          <a:effectLst/>
        </p:spPr>
      </p:pic>
      <p:sp>
        <p:nvSpPr>
          <p:cNvPr id="11" name="TextBox 10">
            <a:extLst>
              <a:ext uri="{FF2B5EF4-FFF2-40B4-BE49-F238E27FC236}">
                <a16:creationId xmlns:a16="http://schemas.microsoft.com/office/drawing/2014/main" id="{14EF49BE-54C3-D9D0-7718-4C6C9B87640F}"/>
              </a:ext>
            </a:extLst>
          </p:cNvPr>
          <p:cNvSpPr txBox="1"/>
          <p:nvPr/>
        </p:nvSpPr>
        <p:spPr>
          <a:xfrm>
            <a:off x="10005183" y="6657945"/>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dcu.autism-uni.org/what-is-group-work-really-lik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60861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F74F541-A8BA-96A5-095C-D5659494F4F8}"/>
              </a:ext>
            </a:extLst>
          </p:cNvPr>
          <p:cNvSpPr>
            <a:spLocks noGrp="1"/>
          </p:cNvSpPr>
          <p:nvPr>
            <p:ph type="title"/>
          </p:nvPr>
        </p:nvSpPr>
        <p:spPr>
          <a:xfrm>
            <a:off x="5434971" y="274259"/>
            <a:ext cx="6476998" cy="1105630"/>
          </a:xfrm>
        </p:spPr>
        <p:txBody>
          <a:bodyPr>
            <a:normAutofit/>
          </a:bodyPr>
          <a:lstStyle/>
          <a:p>
            <a:r>
              <a:rPr lang="en-US" dirty="0"/>
              <a:t>Discussion Group Strategies</a:t>
            </a:r>
          </a:p>
        </p:txBody>
      </p:sp>
      <p:pic>
        <p:nvPicPr>
          <p:cNvPr id="8" name="Picture 7" descr="A group of people sitting at desks looking at a book&#10;&#10;Description automatically generated with low confidence">
            <a:extLst>
              <a:ext uri="{FF2B5EF4-FFF2-40B4-BE49-F238E27FC236}">
                <a16:creationId xmlns:a16="http://schemas.microsoft.com/office/drawing/2014/main" id="{20C7CB86-6675-9EA9-A1EA-182F9C07A5D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150" r="17316" b="-1"/>
          <a:stretch/>
        </p:blipFill>
        <p:spPr>
          <a:xfrm>
            <a:off x="-684626"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Content Placeholder 5">
            <a:extLst>
              <a:ext uri="{FF2B5EF4-FFF2-40B4-BE49-F238E27FC236}">
                <a16:creationId xmlns:a16="http://schemas.microsoft.com/office/drawing/2014/main" id="{78A36C5E-431B-BF2D-90DD-78AC271ACD7A}"/>
              </a:ext>
            </a:extLst>
          </p:cNvPr>
          <p:cNvSpPr>
            <a:spLocks noGrp="1"/>
          </p:cNvSpPr>
          <p:nvPr>
            <p:ph idx="1"/>
          </p:nvPr>
        </p:nvSpPr>
        <p:spPr>
          <a:xfrm>
            <a:off x="5403273" y="1219200"/>
            <a:ext cx="6636328" cy="5438745"/>
          </a:xfrm>
        </p:spPr>
        <p:txBody>
          <a:bodyPr>
            <a:normAutofit lnSpcReduction="10000"/>
          </a:bodyPr>
          <a:lstStyle/>
          <a:p>
            <a:r>
              <a:rPr lang="en-US" sz="2200" dirty="0"/>
              <a:t>This approach to student collaboration provides opportunities to interact with course content in a smaller setting than a lecture hall.  Students can share their ideas more freely, ask questions, and receive help from their peers.</a:t>
            </a:r>
          </a:p>
          <a:p>
            <a:pPr lvl="1"/>
            <a:r>
              <a:rPr lang="en-US" sz="2200" dirty="0"/>
              <a:t>Discussion groups are more structured than study groups, often meeting during regularly-scheduled class time with support from faculty or graduate teaching assistants who can facilitate discussions and other learning activities.</a:t>
            </a:r>
          </a:p>
          <a:p>
            <a:pPr lvl="1"/>
            <a:r>
              <a:rPr lang="en-US" sz="2200" dirty="0"/>
              <a:t>For example, a typical course meeting twice per week might devote the first class of the week to lecture and the second to discussion groups and active learning such as role-playing, case studies, or game scenarios that are not possible in a lecture hall.</a:t>
            </a:r>
          </a:p>
          <a:p>
            <a:pPr lvl="1"/>
            <a:r>
              <a:rPr lang="en-US" sz="2200" dirty="0"/>
              <a:t>Students generally receive a grade for their participation in a discussion group, especially those that occur within the class period.  </a:t>
            </a:r>
          </a:p>
          <a:p>
            <a:endParaRPr lang="en-US" sz="1400" dirty="0"/>
          </a:p>
        </p:txBody>
      </p:sp>
      <p:sp>
        <p:nvSpPr>
          <p:cNvPr id="9" name="TextBox 8">
            <a:extLst>
              <a:ext uri="{FF2B5EF4-FFF2-40B4-BE49-F238E27FC236}">
                <a16:creationId xmlns:a16="http://schemas.microsoft.com/office/drawing/2014/main" id="{28914030-B99A-03AD-D2D9-41D2D769EAC6}"/>
              </a:ext>
            </a:extLst>
          </p:cNvPr>
          <p:cNvSpPr txBox="1"/>
          <p:nvPr/>
        </p:nvSpPr>
        <p:spPr>
          <a:xfrm>
            <a:off x="-687674" y="665793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bestorg/873305959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76779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B902CB9-C7DC-4673-B7D5-F22DCF0EC5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7B19A-912D-472A-0BE4-13D075456246}"/>
              </a:ext>
            </a:extLst>
          </p:cNvPr>
          <p:cNvSpPr>
            <a:spLocks noGrp="1"/>
          </p:cNvSpPr>
          <p:nvPr>
            <p:ph type="title"/>
          </p:nvPr>
        </p:nvSpPr>
        <p:spPr>
          <a:xfrm>
            <a:off x="813631" y="2729066"/>
            <a:ext cx="10515595" cy="699934"/>
          </a:xfrm>
        </p:spPr>
        <p:txBody>
          <a:bodyPr anchor="b">
            <a:normAutofit/>
          </a:bodyPr>
          <a:lstStyle/>
          <a:p>
            <a:pPr algn="ctr"/>
            <a:r>
              <a:rPr lang="en-US" sz="3600" dirty="0"/>
              <a:t>How Do We Really Learn?</a:t>
            </a:r>
          </a:p>
        </p:txBody>
      </p:sp>
      <p:pic>
        <p:nvPicPr>
          <p:cNvPr id="6" name="Graphic 5" descr="Ear with solid fill">
            <a:extLst>
              <a:ext uri="{FF2B5EF4-FFF2-40B4-BE49-F238E27FC236}">
                <a16:creationId xmlns:a16="http://schemas.microsoft.com/office/drawing/2014/main" id="{4159320F-2289-075C-2096-33F9D837DD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6098" y="552354"/>
            <a:ext cx="2240384" cy="2240384"/>
          </a:xfrm>
          <a:prstGeom prst="rect">
            <a:avLst/>
          </a:prstGeom>
        </p:spPr>
      </p:pic>
      <p:pic>
        <p:nvPicPr>
          <p:cNvPr id="8" name="Graphic 7" descr="Eye with solid fill">
            <a:extLst>
              <a:ext uri="{FF2B5EF4-FFF2-40B4-BE49-F238E27FC236}">
                <a16:creationId xmlns:a16="http://schemas.microsoft.com/office/drawing/2014/main" id="{A944A101-8153-9C08-A327-9E5A3079A2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13523" y="562354"/>
            <a:ext cx="2240384" cy="2240384"/>
          </a:xfrm>
          <a:prstGeom prst="rect">
            <a:avLst/>
          </a:prstGeom>
        </p:spPr>
      </p:pic>
      <p:pic>
        <p:nvPicPr>
          <p:cNvPr id="10" name="Graphic 9" descr="Chat with solid fill">
            <a:extLst>
              <a:ext uri="{FF2B5EF4-FFF2-40B4-BE49-F238E27FC236}">
                <a16:creationId xmlns:a16="http://schemas.microsoft.com/office/drawing/2014/main" id="{D1D92416-FC8E-BBCD-212C-0ECAB6C736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5780" y="685800"/>
            <a:ext cx="2240384" cy="2240384"/>
          </a:xfrm>
          <a:prstGeom prst="rect">
            <a:avLst/>
          </a:prstGeom>
        </p:spPr>
      </p:pic>
      <p:pic>
        <p:nvPicPr>
          <p:cNvPr id="12" name="Graphic 11" descr="Cheers with solid fill">
            <a:extLst>
              <a:ext uri="{FF2B5EF4-FFF2-40B4-BE49-F238E27FC236}">
                <a16:creationId xmlns:a16="http://schemas.microsoft.com/office/drawing/2014/main" id="{2A866454-5FEA-44D5-761F-330B40C034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25864" y="583644"/>
            <a:ext cx="2240384" cy="2240384"/>
          </a:xfrm>
          <a:prstGeom prst="rect">
            <a:avLst/>
          </a:prstGeom>
        </p:spPr>
      </p:pic>
      <p:pic>
        <p:nvPicPr>
          <p:cNvPr id="14" name="Graphic 13" descr="Teacher with solid fill">
            <a:extLst>
              <a:ext uri="{FF2B5EF4-FFF2-40B4-BE49-F238E27FC236}">
                <a16:creationId xmlns:a16="http://schemas.microsoft.com/office/drawing/2014/main" id="{E0735DF0-4E95-E18B-A33A-2346F32DC50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54628" y="454722"/>
            <a:ext cx="2240384" cy="2240384"/>
          </a:xfrm>
          <a:prstGeom prst="rect">
            <a:avLst/>
          </a:prstGeom>
        </p:spPr>
      </p:pic>
      <p:sp>
        <p:nvSpPr>
          <p:cNvPr id="3" name="Content Placeholder 2">
            <a:extLst>
              <a:ext uri="{FF2B5EF4-FFF2-40B4-BE49-F238E27FC236}">
                <a16:creationId xmlns:a16="http://schemas.microsoft.com/office/drawing/2014/main" id="{32B0C25D-A6F7-18FE-B4F1-EC726634D89A}"/>
              </a:ext>
            </a:extLst>
          </p:cNvPr>
          <p:cNvSpPr>
            <a:spLocks noGrp="1"/>
          </p:cNvSpPr>
          <p:nvPr>
            <p:ph idx="1"/>
          </p:nvPr>
        </p:nvSpPr>
        <p:spPr>
          <a:xfrm>
            <a:off x="836677" y="3527914"/>
            <a:ext cx="10515595" cy="2883072"/>
          </a:xfrm>
        </p:spPr>
        <p:txBody>
          <a:bodyPr>
            <a:normAutofit lnSpcReduction="10000"/>
          </a:bodyPr>
          <a:lstStyle/>
          <a:p>
            <a:pPr marL="0" indent="0">
              <a:buNone/>
            </a:pPr>
            <a:r>
              <a:rPr lang="en-US" sz="2200" dirty="0"/>
              <a:t>Consider this:</a:t>
            </a:r>
          </a:p>
          <a:p>
            <a:pPr marL="0" indent="0">
              <a:buNone/>
            </a:pPr>
            <a:endParaRPr lang="en-US" sz="1000" dirty="0"/>
          </a:p>
          <a:p>
            <a:pPr>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What I hear, I forget.</a:t>
            </a:r>
          </a:p>
          <a:p>
            <a:pPr>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What I hear and see, I remember a little.</a:t>
            </a:r>
          </a:p>
          <a:p>
            <a:pPr>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What I hear, see, and ask questions about or discuss with someone else, I begin to understand.</a:t>
            </a:r>
          </a:p>
          <a:p>
            <a:pPr>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What I hear, see, discuss, and do, I acquire knowledge and skill.</a:t>
            </a:r>
          </a:p>
          <a:p>
            <a:pPr>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What I teach to another, I master.</a:t>
            </a:r>
          </a:p>
          <a:p>
            <a:pPr algn="ctr"/>
            <a:endParaRPr lang="en-US" sz="800" dirty="0"/>
          </a:p>
        </p:txBody>
      </p:sp>
    </p:spTree>
    <p:extLst>
      <p:ext uri="{BB962C8B-B14F-4D97-AF65-F5344CB8AC3E}">
        <p14:creationId xmlns:p14="http://schemas.microsoft.com/office/powerpoint/2010/main" val="20303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7DF2A8-05FF-D514-403A-047AD539F264}"/>
              </a:ext>
            </a:extLst>
          </p:cNvPr>
          <p:cNvSpPr>
            <a:spLocks noGrp="1"/>
          </p:cNvSpPr>
          <p:nvPr>
            <p:ph type="title"/>
          </p:nvPr>
        </p:nvSpPr>
        <p:spPr>
          <a:xfrm>
            <a:off x="841248" y="548640"/>
            <a:ext cx="3600860" cy="5431536"/>
          </a:xfrm>
        </p:spPr>
        <p:txBody>
          <a:bodyPr>
            <a:normAutofit/>
          </a:bodyPr>
          <a:lstStyle/>
          <a:p>
            <a:r>
              <a:rPr lang="en-US" sz="5400" dirty="0"/>
              <a:t>Advanced Cooperative Learning: </a:t>
            </a:r>
            <a:br>
              <a:rPr lang="en-US" sz="5400" dirty="0"/>
            </a:br>
            <a:r>
              <a:rPr lang="en-US" sz="4000" dirty="0"/>
              <a:t>Peer Instruction (pre-class)</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651CBC-4EEA-2BD5-C82C-FC05467E37AD}"/>
              </a:ext>
            </a:extLst>
          </p:cNvPr>
          <p:cNvSpPr>
            <a:spLocks noGrp="1"/>
          </p:cNvSpPr>
          <p:nvPr>
            <p:ph idx="1"/>
          </p:nvPr>
        </p:nvSpPr>
        <p:spPr>
          <a:xfrm>
            <a:off x="5203362" y="237945"/>
            <a:ext cx="6224335" cy="6382109"/>
          </a:xfrm>
        </p:spPr>
        <p:txBody>
          <a:bodyPr anchor="ctr">
            <a:normAutofit/>
          </a:bodyPr>
          <a:lstStyle/>
          <a:p>
            <a:r>
              <a:rPr lang="en-US" sz="2200" dirty="0"/>
              <a:t>Eric Mazur, physics professor at Harvard University, uses a model of peer instruction that takes cooperative learning to the next level.</a:t>
            </a:r>
          </a:p>
          <a:p>
            <a:r>
              <a:rPr lang="en-US" sz="2200" dirty="0"/>
              <a:t>Students complete several low-stakes assignments (problem sets) each week, with opportunities to re-do work if needed.</a:t>
            </a:r>
          </a:p>
          <a:p>
            <a:r>
              <a:rPr lang="en-US" sz="2200" dirty="0"/>
              <a:t>Students bring their work to a collaborative study group where they discuss their answers. Being part of a group creates social motivation for students to stay on track because the group must function effectively together. Each person is essential for the group to be successful.</a:t>
            </a:r>
          </a:p>
          <a:p>
            <a:r>
              <a:rPr lang="en-US" sz="2200" dirty="0"/>
              <a:t>Students read and annotate the textbook collaboratively and pose questions for one another.</a:t>
            </a:r>
          </a:p>
          <a:p>
            <a:r>
              <a:rPr lang="en-US" sz="2200" dirty="0"/>
              <a:t>By the next class session, students have been working with the text and problem sets for several days and are prepared to learn.</a:t>
            </a:r>
          </a:p>
        </p:txBody>
      </p:sp>
      <p:sp>
        <p:nvSpPr>
          <p:cNvPr id="4" name="TextBox 3">
            <a:extLst>
              <a:ext uri="{FF2B5EF4-FFF2-40B4-BE49-F238E27FC236}">
                <a16:creationId xmlns:a16="http://schemas.microsoft.com/office/drawing/2014/main" id="{1B5855D3-EB4D-FE6C-9A7A-99BC7FA8F5EF}"/>
              </a:ext>
            </a:extLst>
          </p:cNvPr>
          <p:cNvSpPr txBox="1"/>
          <p:nvPr/>
        </p:nvSpPr>
        <p:spPr>
          <a:xfrm>
            <a:off x="685800" y="5980176"/>
            <a:ext cx="3200400" cy="923330"/>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https://mazur.harvard.edu/research-areas/peer-instruction</a:t>
            </a:r>
          </a:p>
          <a:p>
            <a:endParaRPr lang="en-US" dirty="0"/>
          </a:p>
        </p:txBody>
      </p:sp>
    </p:spTree>
    <p:extLst>
      <p:ext uri="{BB962C8B-B14F-4D97-AF65-F5344CB8AC3E}">
        <p14:creationId xmlns:p14="http://schemas.microsoft.com/office/powerpoint/2010/main" val="4217905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2921C3-C883-02E9-CE11-E5ED3631F1A2}"/>
              </a:ext>
            </a:extLst>
          </p:cNvPr>
          <p:cNvSpPr>
            <a:spLocks noGrp="1"/>
          </p:cNvSpPr>
          <p:nvPr>
            <p:ph type="title"/>
          </p:nvPr>
        </p:nvSpPr>
        <p:spPr>
          <a:xfrm>
            <a:off x="841248" y="548640"/>
            <a:ext cx="3600860" cy="5431536"/>
          </a:xfrm>
        </p:spPr>
        <p:txBody>
          <a:bodyPr>
            <a:normAutofit/>
          </a:bodyPr>
          <a:lstStyle/>
          <a:p>
            <a:r>
              <a:rPr lang="en-US" sz="5400" dirty="0"/>
              <a:t>Advanced Cooperative Learning: </a:t>
            </a:r>
            <a:br>
              <a:rPr lang="en-US" sz="5400" dirty="0"/>
            </a:br>
            <a:r>
              <a:rPr lang="en-US" sz="4000" dirty="0"/>
              <a:t>Peer Instruction (during class) </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3D5035-FA9B-3DA4-FFA5-254B04B31241}"/>
              </a:ext>
            </a:extLst>
          </p:cNvPr>
          <p:cNvSpPr>
            <a:spLocks noGrp="1"/>
          </p:cNvSpPr>
          <p:nvPr>
            <p:ph idx="1"/>
          </p:nvPr>
        </p:nvSpPr>
        <p:spPr>
          <a:xfrm>
            <a:off x="5126418" y="552091"/>
            <a:ext cx="6224335" cy="5431536"/>
          </a:xfrm>
        </p:spPr>
        <p:txBody>
          <a:bodyPr anchor="ctr">
            <a:normAutofit/>
          </a:bodyPr>
          <a:lstStyle/>
          <a:p>
            <a:r>
              <a:rPr lang="en-US" sz="2200" dirty="0"/>
              <a:t>During class, the professor leads whole-class instruction for a few minutes, then breaks the class into their study groups to work together for most of the class session.</a:t>
            </a:r>
          </a:p>
          <a:p>
            <a:r>
              <a:rPr lang="en-US" sz="2200" dirty="0"/>
              <a:t>The professor (plus teaching assistants, if available) circulate among the study groups.  </a:t>
            </a:r>
          </a:p>
          <a:p>
            <a:pPr lvl="1"/>
            <a:r>
              <a:rPr lang="en-US" sz="2200" dirty="0"/>
              <a:t>The professor poses a different problem for each group member to solve in turn, requiring them to restate the problem, articulate a plan to solve it, solve it, and review the results.  </a:t>
            </a:r>
          </a:p>
          <a:p>
            <a:pPr lvl="1"/>
            <a:r>
              <a:rPr lang="en-US" sz="2200" dirty="0"/>
              <a:t>The professor asks open-ended questions to find where students are confused, offers explanations, and asks them to try again. </a:t>
            </a:r>
          </a:p>
          <a:p>
            <a:r>
              <a:rPr lang="en-US" sz="2200" dirty="0"/>
              <a:t>This approach is about leading students to learn, not handing them answers or delivering a long lecture about what they’re supposed to learn.</a:t>
            </a:r>
          </a:p>
        </p:txBody>
      </p:sp>
    </p:spTree>
    <p:extLst>
      <p:ext uri="{BB962C8B-B14F-4D97-AF65-F5344CB8AC3E}">
        <p14:creationId xmlns:p14="http://schemas.microsoft.com/office/powerpoint/2010/main" val="247759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8 Task – Strategies for Collaboration</a:t>
            </a:r>
          </a:p>
        </p:txBody>
      </p:sp>
      <p:sp>
        <p:nvSpPr>
          <p:cNvPr id="3" name="Content Placeholder 2">
            <a:extLst>
              <a:ext uri="{FF2B5EF4-FFF2-40B4-BE49-F238E27FC236}">
                <a16:creationId xmlns:a16="http://schemas.microsoft.com/office/drawing/2014/main" id="{2EB4922E-6197-BCF4-DE8D-F25E5D99C8BF}"/>
              </a:ext>
            </a:extLst>
          </p:cNvPr>
          <p:cNvSpPr>
            <a:spLocks noGrp="1"/>
          </p:cNvSpPr>
          <p:nvPr>
            <p:ph idx="1"/>
          </p:nvPr>
        </p:nvSpPr>
        <p:spPr/>
        <p:txBody>
          <a:bodyPr/>
          <a:lstStyle/>
          <a:p>
            <a:pPr marL="0" lvl="0" indent="0">
              <a:lnSpc>
                <a:spcPct val="100000"/>
              </a:lnSpc>
              <a:buNone/>
            </a:pPr>
            <a:r>
              <a:rPr lang="en-US" dirty="0"/>
              <a:t>Use the Topic 8 Worksheet to answer these questions:</a:t>
            </a:r>
          </a:p>
          <a:p>
            <a:pPr lvl="0">
              <a:lnSpc>
                <a:spcPct val="100000"/>
              </a:lnSpc>
            </a:pPr>
            <a:r>
              <a:rPr lang="en-US" dirty="0"/>
              <a:t>How might you adapt these strategies to your teaching?</a:t>
            </a:r>
          </a:p>
          <a:p>
            <a:pPr lvl="0">
              <a:lnSpc>
                <a:spcPct val="100000"/>
              </a:lnSpc>
            </a:pPr>
            <a:r>
              <a:rPr lang="en-US" dirty="0"/>
              <a:t>Which of your planned lectures might benefit from the addition of turn and talk or think-pair-share?</a:t>
            </a:r>
          </a:p>
          <a:p>
            <a:pPr lvl="0">
              <a:lnSpc>
                <a:spcPct val="100000"/>
              </a:lnSpc>
            </a:pPr>
            <a:r>
              <a:rPr lang="en-US" dirty="0"/>
              <a:t>Which lessons  might fit well with jigsaw or case studies?</a:t>
            </a:r>
          </a:p>
          <a:p>
            <a:pPr lvl="0">
              <a:lnSpc>
                <a:spcPct val="100000"/>
              </a:lnSpc>
            </a:pPr>
            <a:r>
              <a:rPr lang="en-US" dirty="0"/>
              <a:t>How could you establish study groups, discussion groups, or peer instruction to enhance students’ learning?</a:t>
            </a:r>
          </a:p>
        </p:txBody>
      </p:sp>
    </p:spTree>
    <p:extLst>
      <p:ext uri="{BB962C8B-B14F-4D97-AF65-F5344CB8AC3E}">
        <p14:creationId xmlns:p14="http://schemas.microsoft.com/office/powerpoint/2010/main" val="2961320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students in a lecture hall&#10;&#10;Description automatically generated with medium confidence">
            <a:extLst>
              <a:ext uri="{FF2B5EF4-FFF2-40B4-BE49-F238E27FC236}">
                <a16:creationId xmlns:a16="http://schemas.microsoft.com/office/drawing/2014/main" id="{4F92D62D-5D54-20E5-0144-10B070FF7E9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604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39B4F-FB33-11F5-345F-01F69C8384DB}"/>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Does this look familiar?</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39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4" y="609597"/>
            <a:ext cx="9392421" cy="1330841"/>
          </a:xfrm>
        </p:spPr>
        <p:txBody>
          <a:bodyPr>
            <a:normAutofit/>
          </a:bodyPr>
          <a:lstStyle/>
          <a:p>
            <a:r>
              <a:rPr lang="en-US" dirty="0"/>
              <a:t>Engaged Learning</a:t>
            </a:r>
          </a:p>
        </p:txBody>
      </p:sp>
      <p:sp>
        <p:nvSpPr>
          <p:cNvPr id="3" name="Content Placeholder 2"/>
          <p:cNvSpPr>
            <a:spLocks noGrp="1"/>
          </p:cNvSpPr>
          <p:nvPr>
            <p:ph idx="1"/>
          </p:nvPr>
        </p:nvSpPr>
        <p:spPr>
          <a:xfrm>
            <a:off x="1137034" y="2198362"/>
            <a:ext cx="4958966" cy="3917773"/>
          </a:xfrm>
        </p:spPr>
        <p:txBody>
          <a:bodyPr>
            <a:normAutofit/>
          </a:bodyPr>
          <a:lstStyle/>
          <a:p>
            <a:r>
              <a:rPr lang="en-US" sz="2400" dirty="0"/>
              <a:t>Phrases such as “student engagement” or “engaged learning” appear frequently in mission statements, departmental goals, programmatic outcomes, or strategic plans.  </a:t>
            </a:r>
          </a:p>
          <a:p>
            <a:r>
              <a:rPr lang="en-US" sz="2400" dirty="0"/>
              <a:t>Collaboration, interdisciplinarity, service learning, or community engagement also occupy prominent positions in our institutional goals, plans, and outcomes.  </a:t>
            </a:r>
          </a:p>
        </p:txBody>
      </p:sp>
      <p:pic>
        <p:nvPicPr>
          <p:cNvPr id="7" name="Picture 6" descr="Three women gathered around laptop">
            <a:extLst>
              <a:ext uri="{FF2B5EF4-FFF2-40B4-BE49-F238E27FC236}">
                <a16:creationId xmlns:a16="http://schemas.microsoft.com/office/drawing/2014/main" id="{45017B56-D50D-EC37-F04E-D2C7C76041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9367" y="2464708"/>
            <a:ext cx="4788505" cy="3196327"/>
          </a:xfrm>
          <a:prstGeom prst="rect">
            <a:avLst/>
          </a:prstGeom>
        </p:spPr>
      </p:pic>
      <p:sp>
        <p:nvSpPr>
          <p:cNvPr id="15"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68952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3">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621031"/>
            <a:ext cx="6448424" cy="2148841"/>
          </a:xfrm>
        </p:spPr>
        <p:txBody>
          <a:bodyPr anchor="t">
            <a:normAutofit/>
          </a:bodyPr>
          <a:lstStyle/>
          <a:p>
            <a:r>
              <a:rPr lang="en-US" dirty="0"/>
              <a:t>Collaborative Learning</a:t>
            </a:r>
          </a:p>
        </p:txBody>
      </p:sp>
      <p:pic>
        <p:nvPicPr>
          <p:cNvPr id="7" name="Picture 6" descr="Group of smiling people standing in a greenhouse">
            <a:extLst>
              <a:ext uri="{FF2B5EF4-FFF2-40B4-BE49-F238E27FC236}">
                <a16:creationId xmlns:a16="http://schemas.microsoft.com/office/drawing/2014/main" id="{B248E8B5-1532-7FEF-69FB-90B31A245F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1148"/>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p:cNvSpPr>
            <a:spLocks noGrp="1"/>
          </p:cNvSpPr>
          <p:nvPr>
            <p:ph idx="1"/>
          </p:nvPr>
        </p:nvSpPr>
        <p:spPr>
          <a:xfrm>
            <a:off x="6553200" y="670558"/>
            <a:ext cx="5410200" cy="6035041"/>
          </a:xfrm>
        </p:spPr>
        <p:txBody>
          <a:bodyPr anchor="t">
            <a:noAutofit/>
          </a:bodyPr>
          <a:lstStyle/>
          <a:p>
            <a:r>
              <a:rPr lang="en-US" sz="2200" dirty="0"/>
              <a:t>The 21st century workplace is increasingly collaborative, as businesses move away from individual cubicles to open, flexible workspaces where employees solve problems in teams. </a:t>
            </a:r>
          </a:p>
          <a:p>
            <a:r>
              <a:rPr lang="en-US" sz="2200" dirty="0"/>
              <a:t>Students who work in teams develop better oral communication, self-management, and leadership skills.  </a:t>
            </a:r>
          </a:p>
          <a:p>
            <a:r>
              <a:rPr lang="en-US" sz="2200" dirty="0"/>
              <a:t>Team-based or cooperative learning increases the quality of student-faculty interactions, bolsters students’ self-confidence, and allows them to gain a greater understanding of peers from diverse backgrounds or perspectives.</a:t>
            </a:r>
          </a:p>
          <a:p>
            <a:r>
              <a:rPr lang="en-US" sz="2200" dirty="0"/>
              <a:t>Collaborative learning can occur within a lecture-based instructional approach, it can complement lecture, or it can serve as the primary pedagogical method for a course.  </a:t>
            </a:r>
          </a:p>
        </p:txBody>
      </p:sp>
    </p:spTree>
    <p:extLst>
      <p:ext uri="{BB962C8B-B14F-4D97-AF65-F5344CB8AC3E}">
        <p14:creationId xmlns:p14="http://schemas.microsoft.com/office/powerpoint/2010/main" val="1272301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B54D5-E8EE-AD65-3263-5D2218C94E62}"/>
              </a:ext>
            </a:extLst>
          </p:cNvPr>
          <p:cNvSpPr>
            <a:spLocks noGrp="1"/>
          </p:cNvSpPr>
          <p:nvPr>
            <p:ph type="title"/>
          </p:nvPr>
        </p:nvSpPr>
        <p:spPr>
          <a:xfrm>
            <a:off x="5297762" y="329184"/>
            <a:ext cx="6251110" cy="1783080"/>
          </a:xfrm>
        </p:spPr>
        <p:txBody>
          <a:bodyPr anchor="b">
            <a:normAutofit/>
          </a:bodyPr>
          <a:lstStyle/>
          <a:p>
            <a:r>
              <a:rPr lang="en-US" sz="5400"/>
              <a:t>Collaboration Fosters Engagement</a:t>
            </a:r>
          </a:p>
        </p:txBody>
      </p:sp>
      <p:pic>
        <p:nvPicPr>
          <p:cNvPr id="5" name="Picture 4" descr="Three university student women talking and smiling while seated">
            <a:extLst>
              <a:ext uri="{FF2B5EF4-FFF2-40B4-BE49-F238E27FC236}">
                <a16:creationId xmlns:a16="http://schemas.microsoft.com/office/drawing/2014/main" id="{64BB9F79-7A45-7FC6-A1F3-DFA285E6B4AF}"/>
              </a:ext>
            </a:extLst>
          </p:cNvPr>
          <p:cNvPicPr>
            <a:picLocks noChangeAspect="1"/>
          </p:cNvPicPr>
          <p:nvPr/>
        </p:nvPicPr>
        <p:blipFill rotWithShape="1">
          <a:blip r:embed="rId2">
            <a:extLst>
              <a:ext uri="{28A0092B-C50C-407E-A947-70E740481C1C}">
                <a14:useLocalDpi xmlns:a14="http://schemas.microsoft.com/office/drawing/2010/main" val="0"/>
              </a:ext>
            </a:extLst>
          </a:blip>
          <a:srcRect r="122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E3DFC0-F83D-601C-3B8A-C6AC30E46FE2}"/>
              </a:ext>
            </a:extLst>
          </p:cNvPr>
          <p:cNvSpPr>
            <a:spLocks noGrp="1"/>
          </p:cNvSpPr>
          <p:nvPr>
            <p:ph idx="1"/>
          </p:nvPr>
        </p:nvSpPr>
        <p:spPr>
          <a:xfrm>
            <a:off x="5297762" y="2706624"/>
            <a:ext cx="6251110" cy="3922776"/>
          </a:xfrm>
        </p:spPr>
        <p:txBody>
          <a:bodyPr>
            <a:normAutofit lnSpcReduction="10000"/>
          </a:bodyPr>
          <a:lstStyle/>
          <a:p>
            <a:endParaRPr lang="en-US" sz="2000" dirty="0"/>
          </a:p>
          <a:p>
            <a:r>
              <a:rPr lang="en-US" sz="2400" dirty="0"/>
              <a:t>Social interaction amplifies students’ learning.  We humans are hardwired for interpersonal connections.  We also love to talk.</a:t>
            </a:r>
          </a:p>
          <a:p>
            <a:r>
              <a:rPr lang="en-US" sz="2400" dirty="0"/>
              <a:t>When we provide opportunities for students to interact with each other during a lesson, we help them acquire knowledge, build skills, and connect with their peers.</a:t>
            </a:r>
          </a:p>
          <a:p>
            <a:r>
              <a:rPr lang="en-US" sz="2400" dirty="0"/>
              <a:t>Collaboration also channels students’ natural tendency to talk in a more productive direction.</a:t>
            </a:r>
          </a:p>
        </p:txBody>
      </p:sp>
    </p:spTree>
    <p:extLst>
      <p:ext uri="{BB962C8B-B14F-4D97-AF65-F5344CB8AC3E}">
        <p14:creationId xmlns:p14="http://schemas.microsoft.com/office/powerpoint/2010/main" val="1760851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fontScale="90000"/>
          </a:bodyPr>
          <a:lstStyle/>
          <a:p>
            <a:r>
              <a:rPr lang="en-US" sz="3600" dirty="0"/>
              <a:t>Collaborative Learning Level 1: </a:t>
            </a:r>
            <a:br>
              <a:rPr lang="en-US" sz="3600" dirty="0"/>
            </a:br>
            <a:r>
              <a:rPr lang="en-US" sz="3600" dirty="0"/>
              <a:t>Short-term Partnerships or Groupings</a:t>
            </a:r>
            <a:br>
              <a:rPr lang="en-US" sz="2800" dirty="0"/>
            </a:br>
            <a:endParaRPr lang="en-US" sz="2800" dirty="0"/>
          </a:p>
        </p:txBody>
      </p:sp>
      <p:sp>
        <p:nvSpPr>
          <p:cNvPr id="6" name="Content Placeholder 5">
            <a:extLst>
              <a:ext uri="{FF2B5EF4-FFF2-40B4-BE49-F238E27FC236}">
                <a16:creationId xmlns:a16="http://schemas.microsoft.com/office/drawing/2014/main" id="{C5AC5818-A618-CA81-A520-77B8B6422129}"/>
              </a:ext>
            </a:extLst>
          </p:cNvPr>
          <p:cNvSpPr>
            <a:spLocks noGrp="1"/>
          </p:cNvSpPr>
          <p:nvPr>
            <p:ph idx="1"/>
          </p:nvPr>
        </p:nvSpPr>
        <p:spPr>
          <a:xfrm>
            <a:off x="4965431" y="2438400"/>
            <a:ext cx="6586489" cy="3785419"/>
          </a:xfrm>
        </p:spPr>
        <p:txBody>
          <a:bodyPr>
            <a:normAutofit/>
          </a:bodyPr>
          <a:lstStyle/>
          <a:p>
            <a:pPr lvl="0"/>
            <a:r>
              <a:rPr lang="en-US" sz="2400" dirty="0"/>
              <a:t>Short-term collaboration builds brief student interactions into a given class period.</a:t>
            </a:r>
          </a:p>
          <a:p>
            <a:pPr lvl="0"/>
            <a:r>
              <a:rPr lang="en-US" sz="2400" dirty="0"/>
              <a:t>Activities may last for just a few minutes or up to one or two full class periods.  </a:t>
            </a:r>
          </a:p>
          <a:p>
            <a:pPr lvl="0"/>
            <a:r>
              <a:rPr lang="en-US" sz="2400" dirty="0"/>
              <a:t>Short-term group activities tend not to be graded or to comprise only a small percentage of the student’s grade.  </a:t>
            </a:r>
          </a:p>
          <a:p>
            <a:pPr lvl="0"/>
            <a:r>
              <a:rPr lang="en-US" sz="2400" dirty="0"/>
              <a:t>Examples include turn and talk, think-pair-share or write-pair-share, jigsaw and case studies. (explanations on the following slides)</a:t>
            </a:r>
          </a:p>
        </p:txBody>
      </p:sp>
      <p:pic>
        <p:nvPicPr>
          <p:cNvPr id="8" name="Picture 7" descr="People talking to each other">
            <a:extLst>
              <a:ext uri="{FF2B5EF4-FFF2-40B4-BE49-F238E27FC236}">
                <a16:creationId xmlns:a16="http://schemas.microsoft.com/office/drawing/2014/main" id="{AC094550-75A9-8D5C-5EAF-DA14EBE5A7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544" r="21337" b="-1"/>
          <a:stretch/>
        </p:blipFill>
        <p:spPr>
          <a:xfrm>
            <a:off x="20" y="10"/>
            <a:ext cx="4635571" cy="6857990"/>
          </a:xfrm>
          <a:prstGeom prst="rect">
            <a:avLst/>
          </a:prstGeom>
          <a:effectLst/>
        </p:spPr>
      </p:pic>
      <p:cxnSp>
        <p:nvCxnSpPr>
          <p:cNvPr id="12"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9CB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63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47013" cy="1434415"/>
          </a:xfrm>
        </p:spPr>
        <p:txBody>
          <a:bodyPr vert="horz" lIns="91440" tIns="45720" rIns="91440" bIns="45720" rtlCol="0" anchor="b">
            <a:normAutofit/>
          </a:bodyPr>
          <a:lstStyle/>
          <a:p>
            <a:r>
              <a:rPr lang="en-US" sz="5400"/>
              <a:t>Turn and Talk</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People seated on tiered chairs in lecture hall, looking at laptops and notes">
            <a:extLst>
              <a:ext uri="{FF2B5EF4-FFF2-40B4-BE49-F238E27FC236}">
                <a16:creationId xmlns:a16="http://schemas.microsoft.com/office/drawing/2014/main" id="{3EF8C4F1-0462-0D99-E318-C8B6805F9E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23" r="29061" b="2"/>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p:cNvSpPr>
            <a:spLocks noGrp="1"/>
          </p:cNvSpPr>
          <p:nvPr>
            <p:ph sz="half" idx="1"/>
          </p:nvPr>
        </p:nvSpPr>
        <p:spPr>
          <a:xfrm>
            <a:off x="4724400" y="1929781"/>
            <a:ext cx="6895107" cy="4833731"/>
          </a:xfrm>
        </p:spPr>
        <p:txBody>
          <a:bodyPr vert="horz" lIns="91440" tIns="45720" rIns="91440" bIns="45720" rtlCol="0" anchor="t">
            <a:normAutofit/>
          </a:bodyPr>
          <a:lstStyle/>
          <a:p>
            <a:r>
              <a:rPr lang="en-US" sz="2400" dirty="0"/>
              <a:t>Plan one or two questions or discussion prompts for each lecture, coinciding with points where you most want students to internalize the content or make a connection to the ideas you’re presenting.  </a:t>
            </a:r>
          </a:p>
          <a:p>
            <a:r>
              <a:rPr lang="en-US" sz="2400" dirty="0"/>
              <a:t>Say to the students, “Turn and talk to someone near you about ___.”</a:t>
            </a:r>
          </a:p>
          <a:p>
            <a:r>
              <a:rPr lang="en-US" sz="2400" dirty="0"/>
              <a:t>Allow students a few minutes to discuss and then bring their attention back to your lecture.  (Using a bell or similar auditory cue is a good way to signal that it’s time for students to end their conversations return their attention to you.)</a:t>
            </a:r>
          </a:p>
        </p:txBody>
      </p:sp>
    </p:spTree>
    <p:extLst>
      <p:ext uri="{BB962C8B-B14F-4D97-AF65-F5344CB8AC3E}">
        <p14:creationId xmlns:p14="http://schemas.microsoft.com/office/powerpoint/2010/main" val="423405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323D045-3B80-C483-BEFF-4A542D7234C0}"/>
              </a:ext>
            </a:extLst>
          </p:cNvPr>
          <p:cNvSpPr>
            <a:spLocks noGrp="1"/>
          </p:cNvSpPr>
          <p:nvPr>
            <p:ph type="title"/>
          </p:nvPr>
        </p:nvSpPr>
        <p:spPr>
          <a:xfrm>
            <a:off x="838200" y="365125"/>
            <a:ext cx="10515600" cy="1325563"/>
          </a:xfrm>
        </p:spPr>
        <p:txBody>
          <a:bodyPr>
            <a:normAutofit/>
          </a:bodyPr>
          <a:lstStyle/>
          <a:p>
            <a:r>
              <a:rPr lang="en-US" sz="5400"/>
              <a:t>Think-Pair-Share</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1EF8A90C-3555-0083-D73B-49FA8E595FA0}"/>
              </a:ext>
            </a:extLst>
          </p:cNvPr>
          <p:cNvSpPr>
            <a:spLocks noGrp="1"/>
          </p:cNvSpPr>
          <p:nvPr>
            <p:ph idx="1"/>
          </p:nvPr>
        </p:nvSpPr>
        <p:spPr>
          <a:xfrm>
            <a:off x="838200" y="1929384"/>
            <a:ext cx="10515600" cy="4700016"/>
          </a:xfrm>
        </p:spPr>
        <p:txBody>
          <a:bodyPr>
            <a:normAutofit/>
          </a:bodyPr>
          <a:lstStyle/>
          <a:p>
            <a:r>
              <a:rPr lang="en-US" sz="2200" dirty="0"/>
              <a:t>Pause and ask students to think for a moment about an idea you’ve just presented and write down their reactions.  </a:t>
            </a:r>
          </a:p>
          <a:p>
            <a:r>
              <a:rPr lang="en-US" sz="2200" dirty="0"/>
              <a:t>Wait for one or two minutes to allow them sufficient time to think about the prompt.  </a:t>
            </a:r>
          </a:p>
          <a:p>
            <a:r>
              <a:rPr lang="en-US" sz="2200" dirty="0"/>
              <a:t>Then instruct students to share their ideas with someone sitting nearby.  Pause for one or two minutes again.  </a:t>
            </a:r>
          </a:p>
          <a:p>
            <a:r>
              <a:rPr lang="en-US" sz="2200" dirty="0"/>
              <a:t>Now direct student pairs to join another partner pair, making a group of four, who share their ideas. Pause for about five minutes to allow this conversation to take place.  </a:t>
            </a:r>
          </a:p>
          <a:p>
            <a:r>
              <a:rPr lang="en-US" sz="2200" dirty="0"/>
              <a:t>Ask the groups to appoint a spokesperson to share the result of this discussion with the entire class.  </a:t>
            </a:r>
          </a:p>
          <a:p>
            <a:r>
              <a:rPr lang="en-US" sz="2200" dirty="0"/>
              <a:t>This strategy encourages deeper interactions among students and helps them to better connect with the course content through their exchange of ideas.</a:t>
            </a:r>
          </a:p>
          <a:p>
            <a:endParaRPr lang="en-US" sz="1700" dirty="0"/>
          </a:p>
        </p:txBody>
      </p:sp>
      <p:pic>
        <p:nvPicPr>
          <p:cNvPr id="10" name="Graphic 9" descr="Thought with solid fill">
            <a:extLst>
              <a:ext uri="{FF2B5EF4-FFF2-40B4-BE49-F238E27FC236}">
                <a16:creationId xmlns:a16="http://schemas.microsoft.com/office/drawing/2014/main" id="{BB94A716-C5A8-B97E-EBFC-E5D29B0153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62590" y="418793"/>
            <a:ext cx="914400" cy="914400"/>
          </a:xfrm>
          <a:prstGeom prst="rect">
            <a:avLst/>
          </a:prstGeom>
        </p:spPr>
      </p:pic>
      <p:pic>
        <p:nvPicPr>
          <p:cNvPr id="16" name="Graphic 15" descr="Chat with solid fill">
            <a:extLst>
              <a:ext uri="{FF2B5EF4-FFF2-40B4-BE49-F238E27FC236}">
                <a16:creationId xmlns:a16="http://schemas.microsoft.com/office/drawing/2014/main" id="{D99457EF-1E9E-4092-B3FC-2B9662CBB6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88337" y="480078"/>
            <a:ext cx="914400" cy="914400"/>
          </a:xfrm>
          <a:prstGeom prst="rect">
            <a:avLst/>
          </a:prstGeom>
        </p:spPr>
      </p:pic>
      <p:pic>
        <p:nvPicPr>
          <p:cNvPr id="20" name="Graphic 19" descr="Meeting with solid fill">
            <a:extLst>
              <a:ext uri="{FF2B5EF4-FFF2-40B4-BE49-F238E27FC236}">
                <a16:creationId xmlns:a16="http://schemas.microsoft.com/office/drawing/2014/main" id="{2B60F608-6B53-4265-6F85-319B4D1566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14084" y="418793"/>
            <a:ext cx="914400" cy="914400"/>
          </a:xfrm>
          <a:prstGeom prst="rect">
            <a:avLst/>
          </a:prstGeom>
        </p:spPr>
      </p:pic>
      <p:sp>
        <p:nvSpPr>
          <p:cNvPr id="22" name="Arrow: Right 21">
            <a:extLst>
              <a:ext uri="{FF2B5EF4-FFF2-40B4-BE49-F238E27FC236}">
                <a16:creationId xmlns:a16="http://schemas.microsoft.com/office/drawing/2014/main" id="{0C28B5DB-9BEC-CED9-23B6-EAE56A7DA14E}"/>
              </a:ext>
            </a:extLst>
          </p:cNvPr>
          <p:cNvSpPr/>
          <p:nvPr/>
        </p:nvSpPr>
        <p:spPr>
          <a:xfrm>
            <a:off x="6744219" y="849375"/>
            <a:ext cx="665988" cy="35706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529B5A09-06B2-89BA-0D23-67A4F7519308}"/>
              </a:ext>
            </a:extLst>
          </p:cNvPr>
          <p:cNvSpPr/>
          <p:nvPr/>
        </p:nvSpPr>
        <p:spPr>
          <a:xfrm>
            <a:off x="8788768" y="849375"/>
            <a:ext cx="665988" cy="35706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0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52EA63-318B-2F8F-09F4-9623C5A352F8}"/>
              </a:ext>
            </a:extLst>
          </p:cNvPr>
          <p:cNvSpPr>
            <a:spLocks noGrp="1"/>
          </p:cNvSpPr>
          <p:nvPr>
            <p:ph type="title"/>
          </p:nvPr>
        </p:nvSpPr>
        <p:spPr>
          <a:xfrm>
            <a:off x="1137034" y="609597"/>
            <a:ext cx="9392421" cy="1330841"/>
          </a:xfrm>
        </p:spPr>
        <p:txBody>
          <a:bodyPr>
            <a:normAutofit/>
          </a:bodyPr>
          <a:lstStyle/>
          <a:p>
            <a:r>
              <a:rPr lang="en-US" dirty="0"/>
              <a:t>Jigsaw and Case Study</a:t>
            </a:r>
          </a:p>
        </p:txBody>
      </p:sp>
      <p:sp>
        <p:nvSpPr>
          <p:cNvPr id="3" name="Content Placeholder 2">
            <a:extLst>
              <a:ext uri="{FF2B5EF4-FFF2-40B4-BE49-F238E27FC236}">
                <a16:creationId xmlns:a16="http://schemas.microsoft.com/office/drawing/2014/main" id="{3AB418B2-3BF8-434F-FC67-33BCB8E8D07E}"/>
              </a:ext>
            </a:extLst>
          </p:cNvPr>
          <p:cNvSpPr>
            <a:spLocks noGrp="1"/>
          </p:cNvSpPr>
          <p:nvPr>
            <p:ph idx="1"/>
          </p:nvPr>
        </p:nvSpPr>
        <p:spPr>
          <a:xfrm>
            <a:off x="263193" y="2045964"/>
            <a:ext cx="6137607" cy="4507235"/>
          </a:xfrm>
        </p:spPr>
        <p:txBody>
          <a:bodyPr>
            <a:noAutofit/>
          </a:bodyPr>
          <a:lstStyle/>
          <a:p>
            <a:r>
              <a:rPr lang="en-US" sz="2200" dirty="0"/>
              <a:t>Jigsaw</a:t>
            </a:r>
          </a:p>
          <a:p>
            <a:pPr lvl="1"/>
            <a:r>
              <a:rPr lang="en-US" sz="2200" dirty="0"/>
              <a:t>Divide a text among student groups.</a:t>
            </a:r>
          </a:p>
          <a:p>
            <a:pPr lvl="1"/>
            <a:r>
              <a:rPr lang="en-US" sz="2200" dirty="0"/>
              <a:t>Each group reads and discusses their portion of the text, becoming the class “experts” on the topic you’ve assigned them.</a:t>
            </a:r>
          </a:p>
          <a:p>
            <a:pPr lvl="1"/>
            <a:r>
              <a:rPr lang="en-US" sz="2200" dirty="0"/>
              <a:t>Groups create a presentation to teach the content of the text to their peers.</a:t>
            </a:r>
          </a:p>
          <a:p>
            <a:r>
              <a:rPr lang="en-US" sz="2200" dirty="0"/>
              <a:t>Case Study</a:t>
            </a:r>
          </a:p>
          <a:p>
            <a:pPr lvl="1"/>
            <a:r>
              <a:rPr lang="en-US" sz="2200" dirty="0"/>
              <a:t>Provide each student group with a prepared case study relevant to the unit of instruction.</a:t>
            </a:r>
          </a:p>
          <a:p>
            <a:pPr lvl="1"/>
            <a:r>
              <a:rPr lang="en-US" sz="2200" dirty="0"/>
              <a:t>Groups study the case and create a presentation to teach the relevant aspects of the case to their peers.</a:t>
            </a:r>
          </a:p>
        </p:txBody>
      </p:sp>
      <p:pic>
        <p:nvPicPr>
          <p:cNvPr id="8" name="Picture 7" descr="A picture containing text, person, indoor, standing&#10;&#10;Description automatically generated">
            <a:extLst>
              <a:ext uri="{FF2B5EF4-FFF2-40B4-BE49-F238E27FC236}">
                <a16:creationId xmlns:a16="http://schemas.microsoft.com/office/drawing/2014/main" id="{AEF9EB94-7A0D-6431-8CB7-EAB40EAB686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719367" y="2680191"/>
            <a:ext cx="4788505" cy="2765360"/>
          </a:xfrm>
          <a:prstGeom prst="rect">
            <a:avLst/>
          </a:prstGeom>
        </p:spPr>
      </p:pic>
      <p:sp>
        <p:nvSpPr>
          <p:cNvPr id="24" name="Freeform: Shape 2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70C5A24B-6D90-2E36-6F3B-778F3BD9CB68}"/>
              </a:ext>
            </a:extLst>
          </p:cNvPr>
          <p:cNvSpPr txBox="1"/>
          <p:nvPr/>
        </p:nvSpPr>
        <p:spPr>
          <a:xfrm>
            <a:off x="9048545" y="5245496"/>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ii.wwu.edu/showcase2015/smat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962238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3753</TotalTime>
  <Words>1481</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Topic 8: Collaborative Learning</vt:lpstr>
      <vt:lpstr>Does this look familiar?</vt:lpstr>
      <vt:lpstr>Engaged Learning</vt:lpstr>
      <vt:lpstr>Collaborative Learning</vt:lpstr>
      <vt:lpstr>Collaboration Fosters Engagement</vt:lpstr>
      <vt:lpstr>Collaborative Learning Level 1:  Short-term Partnerships or Groupings </vt:lpstr>
      <vt:lpstr>Turn and Talk</vt:lpstr>
      <vt:lpstr>Think-Pair-Share</vt:lpstr>
      <vt:lpstr>Jigsaw and Case Study</vt:lpstr>
      <vt:lpstr>Collaborative Learning Level 2:  Discussion Groups / Study Groups</vt:lpstr>
      <vt:lpstr>Study Group Strategies</vt:lpstr>
      <vt:lpstr>Discussion Group Strategies</vt:lpstr>
      <vt:lpstr>How Do We Really Learn?</vt:lpstr>
      <vt:lpstr>Advanced Cooperative Learning:  Peer Instruction (pre-class)</vt:lpstr>
      <vt:lpstr>Advanced Cooperative Learning:  Peer Instruction (during class) </vt:lpstr>
      <vt:lpstr>Topic 8 Task – Strategies for Collaboration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With the End in MInd</dc:title>
  <dc:creator>Bruce Mackh</dc:creator>
  <cp:lastModifiedBy>Bruce Mackh</cp:lastModifiedBy>
  <cp:revision>29</cp:revision>
  <dcterms:created xsi:type="dcterms:W3CDTF">2017-03-19T23:27:17Z</dcterms:created>
  <dcterms:modified xsi:type="dcterms:W3CDTF">2022-11-17T02:46:55Z</dcterms:modified>
</cp:coreProperties>
</file>