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0" r:id="rId2"/>
    <p:sldId id="291" r:id="rId3"/>
    <p:sldId id="272" r:id="rId4"/>
    <p:sldId id="273" r:id="rId5"/>
    <p:sldId id="274" r:id="rId6"/>
    <p:sldId id="275" r:id="rId7"/>
    <p:sldId id="276" r:id="rId8"/>
    <p:sldId id="277" r:id="rId9"/>
    <p:sldId id="280" r:id="rId10"/>
    <p:sldId id="281" r:id="rId11"/>
    <p:sldId id="282" r:id="rId12"/>
    <p:sldId id="283" r:id="rId13"/>
    <p:sldId id="278" r:id="rId14"/>
    <p:sldId id="279" r:id="rId15"/>
    <p:sldId id="292" r:id="rId16"/>
    <p:sldId id="293"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CEC2C-28CB-46E5-925D-788DFC15AFE8}" v="59" dt="2022-11-17T01:57:01.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55" d="100"/>
          <a:sy n="55" d="100"/>
        </p:scale>
        <p:origin x="45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Mackh" userId="8f3eebefc8615319" providerId="LiveId" clId="{194CEC2C-28CB-46E5-925D-788DFC15AFE8}"/>
    <pc:docChg chg="undo custSel addSld delSld modSld sldOrd">
      <pc:chgData name="Bruce Mackh" userId="8f3eebefc8615319" providerId="LiveId" clId="{194CEC2C-28CB-46E5-925D-788DFC15AFE8}" dt="2022-11-17T01:47:49.045" v="3946" actId="207"/>
      <pc:docMkLst>
        <pc:docMk/>
      </pc:docMkLst>
      <pc:sldChg chg="addSp modSp mod">
        <pc:chgData name="Bruce Mackh" userId="8f3eebefc8615319" providerId="LiveId" clId="{194CEC2C-28CB-46E5-925D-788DFC15AFE8}" dt="2022-11-17T01:31:10.455" v="3862" actId="20577"/>
        <pc:sldMkLst>
          <pc:docMk/>
          <pc:sldMk cId="302832090" sldId="272"/>
        </pc:sldMkLst>
        <pc:spChg chg="mod">
          <ac:chgData name="Bruce Mackh" userId="8f3eebefc8615319" providerId="LiveId" clId="{194CEC2C-28CB-46E5-925D-788DFC15AFE8}" dt="2022-11-17T01:31:10.455" v="3862" actId="20577"/>
          <ac:spMkLst>
            <pc:docMk/>
            <pc:sldMk cId="302832090" sldId="272"/>
            <ac:spMk id="41" creationId="{E9273542-5B5A-61BB-CF36-9E6FA4049E4E}"/>
          </ac:spMkLst>
        </pc:spChg>
        <pc:picChg chg="add mod ord">
          <ac:chgData name="Bruce Mackh" userId="8f3eebefc8615319" providerId="LiveId" clId="{194CEC2C-28CB-46E5-925D-788DFC15AFE8}" dt="2022-11-10T00:40:07.101" v="777" actId="207"/>
          <ac:picMkLst>
            <pc:docMk/>
            <pc:sldMk cId="302832090" sldId="272"/>
            <ac:picMk id="43" creationId="{0A13A79A-EF38-DA26-ED0F-047C6D6CC97E}"/>
          </ac:picMkLst>
        </pc:picChg>
        <pc:picChg chg="add mod ord">
          <ac:chgData name="Bruce Mackh" userId="8f3eebefc8615319" providerId="LiveId" clId="{194CEC2C-28CB-46E5-925D-788DFC15AFE8}" dt="2022-11-10T00:39:49.280" v="776" actId="167"/>
          <ac:picMkLst>
            <pc:docMk/>
            <pc:sldMk cId="302832090" sldId="272"/>
            <ac:picMk id="45" creationId="{7D7288C4-E96F-681E-09B2-B529113AE5D1}"/>
          </ac:picMkLst>
        </pc:picChg>
      </pc:sldChg>
      <pc:sldChg chg="addSp modSp mod setBg">
        <pc:chgData name="Bruce Mackh" userId="8f3eebefc8615319" providerId="LiveId" clId="{194CEC2C-28CB-46E5-925D-788DFC15AFE8}" dt="2022-11-17T01:44:55.951" v="3937" actId="20577"/>
        <pc:sldMkLst>
          <pc:docMk/>
          <pc:sldMk cId="2707753518" sldId="273"/>
        </pc:sldMkLst>
        <pc:spChg chg="mod">
          <ac:chgData name="Bruce Mackh" userId="8f3eebefc8615319" providerId="LiveId" clId="{194CEC2C-28CB-46E5-925D-788DFC15AFE8}" dt="2022-11-17T01:44:55.951" v="3937" actId="20577"/>
          <ac:spMkLst>
            <pc:docMk/>
            <pc:sldMk cId="2707753518" sldId="273"/>
            <ac:spMk id="2" creationId="{00000000-0000-0000-0000-000000000000}"/>
          </ac:spMkLst>
        </pc:spChg>
        <pc:spChg chg="mod ord">
          <ac:chgData name="Bruce Mackh" userId="8f3eebefc8615319" providerId="LiveId" clId="{194CEC2C-28CB-46E5-925D-788DFC15AFE8}" dt="2022-11-09T11:35:19.792" v="37" actId="108"/>
          <ac:spMkLst>
            <pc:docMk/>
            <pc:sldMk cId="2707753518" sldId="273"/>
            <ac:spMk id="3" creationId="{00000000-0000-0000-0000-000000000000}"/>
          </ac:spMkLst>
        </pc:spChg>
        <pc:spChg chg="add">
          <ac:chgData name="Bruce Mackh" userId="8f3eebefc8615319" providerId="LiveId" clId="{194CEC2C-28CB-46E5-925D-788DFC15AFE8}" dt="2022-11-09T11:32:59.633" v="2" actId="26606"/>
          <ac:spMkLst>
            <pc:docMk/>
            <pc:sldMk cId="2707753518" sldId="273"/>
            <ac:spMk id="12" creationId="{79BB35BC-D5C2-4C8B-A22A-A71E6191913B}"/>
          </ac:spMkLst>
        </pc:spChg>
        <pc:picChg chg="add mod">
          <ac:chgData name="Bruce Mackh" userId="8f3eebefc8615319" providerId="LiveId" clId="{194CEC2C-28CB-46E5-925D-788DFC15AFE8}" dt="2022-11-09T11:33:08.392" v="3" actId="14100"/>
          <ac:picMkLst>
            <pc:docMk/>
            <pc:sldMk cId="2707753518" sldId="273"/>
            <ac:picMk id="7" creationId="{EE997720-7EEF-C516-F5F3-9AD649E45A04}"/>
          </ac:picMkLst>
        </pc:picChg>
      </pc:sldChg>
      <pc:sldChg chg="addSp delSp modSp mod setBg">
        <pc:chgData name="Bruce Mackh" userId="8f3eebefc8615319" providerId="LiveId" clId="{194CEC2C-28CB-46E5-925D-788DFC15AFE8}" dt="2022-11-17T01:45:39.761" v="3945" actId="20577"/>
        <pc:sldMkLst>
          <pc:docMk/>
          <pc:sldMk cId="861138598" sldId="274"/>
        </pc:sldMkLst>
        <pc:spChg chg="mod">
          <ac:chgData name="Bruce Mackh" userId="8f3eebefc8615319" providerId="LiveId" clId="{194CEC2C-28CB-46E5-925D-788DFC15AFE8}" dt="2022-11-17T01:45:39.761" v="3945" actId="20577"/>
          <ac:spMkLst>
            <pc:docMk/>
            <pc:sldMk cId="861138598" sldId="274"/>
            <ac:spMk id="2" creationId="{00000000-0000-0000-0000-000000000000}"/>
          </ac:spMkLst>
        </pc:spChg>
        <pc:spChg chg="mod">
          <ac:chgData name="Bruce Mackh" userId="8f3eebefc8615319" providerId="LiveId" clId="{194CEC2C-28CB-46E5-925D-788DFC15AFE8}" dt="2022-11-09T11:58:33.430" v="148" actId="27636"/>
          <ac:spMkLst>
            <pc:docMk/>
            <pc:sldMk cId="861138598" sldId="274"/>
            <ac:spMk id="3" creationId="{00000000-0000-0000-0000-000000000000}"/>
          </ac:spMkLst>
        </pc:spChg>
        <pc:spChg chg="del">
          <ac:chgData name="Bruce Mackh" userId="8f3eebefc8615319" providerId="LiveId" clId="{194CEC2C-28CB-46E5-925D-788DFC15AFE8}" dt="2022-11-09T11:54:34.923" v="104" actId="478"/>
          <ac:spMkLst>
            <pc:docMk/>
            <pc:sldMk cId="861138598" sldId="274"/>
            <ac:spMk id="11" creationId="{8F3993FC-AD12-49D6-9132-EDC1E7BE196B}"/>
          </ac:spMkLst>
        </pc:spChg>
        <pc:picChg chg="add mod">
          <ac:chgData name="Bruce Mackh" userId="8f3eebefc8615319" providerId="LiveId" clId="{194CEC2C-28CB-46E5-925D-788DFC15AFE8}" dt="2022-11-09T11:56:30.048" v="106" actId="26606"/>
          <ac:picMkLst>
            <pc:docMk/>
            <pc:sldMk cId="861138598" sldId="274"/>
            <ac:picMk id="7" creationId="{855106BB-3714-BFE7-3F5D-63E71DF64F80}"/>
          </ac:picMkLst>
        </pc:picChg>
      </pc:sldChg>
      <pc:sldChg chg="addSp delSp modSp mod">
        <pc:chgData name="Bruce Mackh" userId="8f3eebefc8615319" providerId="LiveId" clId="{194CEC2C-28CB-46E5-925D-788DFC15AFE8}" dt="2022-11-09T22:59:33.169" v="219" actId="207"/>
        <pc:sldMkLst>
          <pc:docMk/>
          <pc:sldMk cId="1765819895" sldId="275"/>
        </pc:sldMkLst>
        <pc:spChg chg="mod">
          <ac:chgData name="Bruce Mackh" userId="8f3eebefc8615319" providerId="LiveId" clId="{194CEC2C-28CB-46E5-925D-788DFC15AFE8}" dt="2022-11-09T22:59:33.169" v="219" actId="207"/>
          <ac:spMkLst>
            <pc:docMk/>
            <pc:sldMk cId="1765819895" sldId="275"/>
            <ac:spMk id="3" creationId="{00000000-0000-0000-0000-000000000000}"/>
          </ac:spMkLst>
        </pc:spChg>
        <pc:spChg chg="del">
          <ac:chgData name="Bruce Mackh" userId="8f3eebefc8615319" providerId="LiveId" clId="{194CEC2C-28CB-46E5-925D-788DFC15AFE8}" dt="2022-11-09T22:56:07.535" v="149" actId="478"/>
          <ac:spMkLst>
            <pc:docMk/>
            <pc:sldMk cId="1765819895" sldId="275"/>
            <ac:spMk id="11" creationId="{42A2CC2A-1BB3-42EC-A593-D1A0D6C58F17}"/>
          </ac:spMkLst>
        </pc:spChg>
        <pc:picChg chg="add mod">
          <ac:chgData name="Bruce Mackh" userId="8f3eebefc8615319" providerId="LiveId" clId="{194CEC2C-28CB-46E5-925D-788DFC15AFE8}" dt="2022-11-09T22:58:33.043" v="214" actId="207"/>
          <ac:picMkLst>
            <pc:docMk/>
            <pc:sldMk cId="1765819895" sldId="275"/>
            <ac:picMk id="7" creationId="{EDCECB85-A7E9-2CC1-64D3-CF22790181FA}"/>
          </ac:picMkLst>
        </pc:picChg>
      </pc:sldChg>
      <pc:sldChg chg="addSp delSp modSp mod">
        <pc:chgData name="Bruce Mackh" userId="8f3eebefc8615319" providerId="LiveId" clId="{194CEC2C-28CB-46E5-925D-788DFC15AFE8}" dt="2022-11-17T01:47:49.045" v="3946" actId="207"/>
        <pc:sldMkLst>
          <pc:docMk/>
          <pc:sldMk cId="793131087" sldId="276"/>
        </pc:sldMkLst>
        <pc:spChg chg="mod">
          <ac:chgData name="Bruce Mackh" userId="8f3eebefc8615319" providerId="LiveId" clId="{194CEC2C-28CB-46E5-925D-788DFC15AFE8}" dt="2022-11-17T01:33:15.148" v="3868" actId="14100"/>
          <ac:spMkLst>
            <pc:docMk/>
            <pc:sldMk cId="793131087" sldId="276"/>
            <ac:spMk id="4" creationId="{00000000-0000-0000-0000-000000000000}"/>
          </ac:spMkLst>
        </pc:spChg>
        <pc:spChg chg="del">
          <ac:chgData name="Bruce Mackh" userId="8f3eebefc8615319" providerId="LiveId" clId="{194CEC2C-28CB-46E5-925D-788DFC15AFE8}" dt="2022-11-09T23:00:20.238" v="224" actId="478"/>
          <ac:spMkLst>
            <pc:docMk/>
            <pc:sldMk cId="793131087" sldId="276"/>
            <ac:spMk id="5" creationId="{2E623FA3-BBB4-4F63-8AC4-2BCE5F2C112A}"/>
          </ac:spMkLst>
        </pc:spChg>
        <pc:spChg chg="mod">
          <ac:chgData name="Bruce Mackh" userId="8f3eebefc8615319" providerId="LiveId" clId="{194CEC2C-28CB-46E5-925D-788DFC15AFE8}" dt="2022-11-17T01:33:03.623" v="3867" actId="1076"/>
          <ac:spMkLst>
            <pc:docMk/>
            <pc:sldMk cId="793131087" sldId="276"/>
            <ac:spMk id="6" creationId="{00000000-0000-0000-0000-000000000000}"/>
          </ac:spMkLst>
        </pc:spChg>
        <pc:spChg chg="add mod">
          <ac:chgData name="Bruce Mackh" userId="8f3eebefc8615319" providerId="LiveId" clId="{194CEC2C-28CB-46E5-925D-788DFC15AFE8}" dt="2022-11-10T09:23:46.451" v="3734" actId="20577"/>
          <ac:spMkLst>
            <pc:docMk/>
            <pc:sldMk cId="793131087" sldId="276"/>
            <ac:spMk id="9" creationId="{20284EE2-711A-A652-32AC-922018A6801B}"/>
          </ac:spMkLst>
        </pc:spChg>
        <pc:graphicFrameChg chg="del">
          <ac:chgData name="Bruce Mackh" userId="8f3eebefc8615319" providerId="LiveId" clId="{194CEC2C-28CB-46E5-925D-788DFC15AFE8}" dt="2022-11-09T22:59:54.385" v="220" actId="11529"/>
          <ac:graphicFrameMkLst>
            <pc:docMk/>
            <pc:sldMk cId="793131087" sldId="276"/>
            <ac:graphicFrameMk id="8" creationId="{5F58BA10-2EF3-480A-AD25-5EB974CA2382}"/>
          </ac:graphicFrameMkLst>
        </pc:graphicFrameChg>
        <pc:picChg chg="add mod ord">
          <ac:chgData name="Bruce Mackh" userId="8f3eebefc8615319" providerId="LiveId" clId="{194CEC2C-28CB-46E5-925D-788DFC15AFE8}" dt="2022-11-17T01:47:49.045" v="3946" actId="207"/>
          <ac:picMkLst>
            <pc:docMk/>
            <pc:sldMk cId="793131087" sldId="276"/>
            <ac:picMk id="11" creationId="{A103F6D7-2C50-F006-891D-458F54F37F36}"/>
          </ac:picMkLst>
        </pc:picChg>
      </pc:sldChg>
      <pc:sldChg chg="delSp modSp mod">
        <pc:chgData name="Bruce Mackh" userId="8f3eebefc8615319" providerId="LiveId" clId="{194CEC2C-28CB-46E5-925D-788DFC15AFE8}" dt="2022-11-10T00:47:18.442" v="876" actId="27636"/>
        <pc:sldMkLst>
          <pc:docMk/>
          <pc:sldMk cId="2504522831" sldId="277"/>
        </pc:sldMkLst>
        <pc:spChg chg="mod">
          <ac:chgData name="Bruce Mackh" userId="8f3eebefc8615319" providerId="LiveId" clId="{194CEC2C-28CB-46E5-925D-788DFC15AFE8}" dt="2022-11-10T00:47:18.442" v="876" actId="27636"/>
          <ac:spMkLst>
            <pc:docMk/>
            <pc:sldMk cId="2504522831" sldId="277"/>
            <ac:spMk id="6" creationId="{00000000-0000-0000-0000-000000000000}"/>
          </ac:spMkLst>
        </pc:spChg>
        <pc:spChg chg="del mod">
          <ac:chgData name="Bruce Mackh" userId="8f3eebefc8615319" providerId="LiveId" clId="{194CEC2C-28CB-46E5-925D-788DFC15AFE8}" dt="2022-11-10T00:44:22.230" v="825" actId="478"/>
          <ac:spMkLst>
            <pc:docMk/>
            <pc:sldMk cId="2504522831" sldId="277"/>
            <ac:spMk id="7" creationId="{F8C333DC-FDC2-41B4-8C3B-828B08C5E3E2}"/>
          </ac:spMkLst>
        </pc:spChg>
        <pc:picChg chg="mod">
          <ac:chgData name="Bruce Mackh" userId="8f3eebefc8615319" providerId="LiveId" clId="{194CEC2C-28CB-46E5-925D-788DFC15AFE8}" dt="2022-11-10T00:44:33.432" v="827" actId="1076"/>
          <ac:picMkLst>
            <pc:docMk/>
            <pc:sldMk cId="2504522831" sldId="277"/>
            <ac:picMk id="10" creationId="{90D45706-FAE3-4542-9F0C-7776815C40D3}"/>
          </ac:picMkLst>
        </pc:picChg>
      </pc:sldChg>
      <pc:sldChg chg="addSp delSp modSp mod ord setBg">
        <pc:chgData name="Bruce Mackh" userId="8f3eebefc8615319" providerId="LiveId" clId="{194CEC2C-28CB-46E5-925D-788DFC15AFE8}" dt="2022-11-10T08:43:40.011" v="1505" actId="20577"/>
        <pc:sldMkLst>
          <pc:docMk/>
          <pc:sldMk cId="1832044719" sldId="278"/>
        </pc:sldMkLst>
        <pc:spChg chg="mod">
          <ac:chgData name="Bruce Mackh" userId="8f3eebefc8615319" providerId="LiveId" clId="{194CEC2C-28CB-46E5-925D-788DFC15AFE8}" dt="2022-11-10T00:47:32.370" v="877" actId="26606"/>
          <ac:spMkLst>
            <pc:docMk/>
            <pc:sldMk cId="1832044719" sldId="278"/>
            <ac:spMk id="2" creationId="{00000000-0000-0000-0000-000000000000}"/>
          </ac:spMkLst>
        </pc:spChg>
        <pc:spChg chg="mod">
          <ac:chgData name="Bruce Mackh" userId="8f3eebefc8615319" providerId="LiveId" clId="{194CEC2C-28CB-46E5-925D-788DFC15AFE8}" dt="2022-11-10T08:43:40.011" v="1505" actId="20577"/>
          <ac:spMkLst>
            <pc:docMk/>
            <pc:sldMk cId="1832044719" sldId="278"/>
            <ac:spMk id="3" creationId="{00000000-0000-0000-0000-000000000000}"/>
          </ac:spMkLst>
        </pc:spChg>
        <pc:spChg chg="del mod">
          <ac:chgData name="Bruce Mackh" userId="8f3eebefc8615319" providerId="LiveId" clId="{194CEC2C-28CB-46E5-925D-788DFC15AFE8}" dt="2022-11-10T00:47:37.672" v="878" actId="478"/>
          <ac:spMkLst>
            <pc:docMk/>
            <pc:sldMk cId="1832044719" sldId="278"/>
            <ac:spMk id="6" creationId="{3D7AC72C-5EE4-46FF-BE62-BAF369FE4394}"/>
          </ac:spMkLst>
        </pc:spChg>
        <pc:picChg chg="mod">
          <ac:chgData name="Bruce Mackh" userId="8f3eebefc8615319" providerId="LiveId" clId="{194CEC2C-28CB-46E5-925D-788DFC15AFE8}" dt="2022-11-10T01:19:04.990" v="1327" actId="14100"/>
          <ac:picMkLst>
            <pc:docMk/>
            <pc:sldMk cId="1832044719" sldId="278"/>
            <ac:picMk id="22" creationId="{7F0B58B3-E1A0-41E1-B912-C117E2E493F1}"/>
          </ac:picMkLst>
        </pc:picChg>
        <pc:cxnChg chg="add">
          <ac:chgData name="Bruce Mackh" userId="8f3eebefc8615319" providerId="LiveId" clId="{194CEC2C-28CB-46E5-925D-788DFC15AFE8}" dt="2022-11-10T00:47:32.370" v="877" actId="26606"/>
          <ac:cxnSpMkLst>
            <pc:docMk/>
            <pc:sldMk cId="1832044719" sldId="278"/>
            <ac:cxnSpMk id="27" creationId="{A7F400EE-A8A5-48AF-B4D6-291B52C6F0B0}"/>
          </ac:cxnSpMkLst>
        </pc:cxnChg>
      </pc:sldChg>
      <pc:sldChg chg="addSp delSp modSp mod ord setBg">
        <pc:chgData name="Bruce Mackh" userId="8f3eebefc8615319" providerId="LiveId" clId="{194CEC2C-28CB-46E5-925D-788DFC15AFE8}" dt="2022-11-10T08:44:45.289" v="1509" actId="1076"/>
        <pc:sldMkLst>
          <pc:docMk/>
          <pc:sldMk cId="1794824833" sldId="279"/>
        </pc:sldMkLst>
        <pc:spChg chg="mod">
          <ac:chgData name="Bruce Mackh" userId="8f3eebefc8615319" providerId="LiveId" clId="{194CEC2C-28CB-46E5-925D-788DFC15AFE8}" dt="2022-11-10T08:44:10.048" v="1506" actId="26606"/>
          <ac:spMkLst>
            <pc:docMk/>
            <pc:sldMk cId="1794824833" sldId="279"/>
            <ac:spMk id="2" creationId="{00000000-0000-0000-0000-000000000000}"/>
          </ac:spMkLst>
        </pc:spChg>
        <pc:spChg chg="del">
          <ac:chgData name="Bruce Mackh" userId="8f3eebefc8615319" providerId="LiveId" clId="{194CEC2C-28CB-46E5-925D-788DFC15AFE8}" dt="2022-11-10T01:20:23.136" v="1340" actId="478"/>
          <ac:spMkLst>
            <pc:docMk/>
            <pc:sldMk cId="1794824833" sldId="279"/>
            <ac:spMk id="9" creationId="{BDD3DB71-83EE-484E-A118-E018C17C4CB3}"/>
          </ac:spMkLst>
        </pc:spChg>
        <pc:spChg chg="mod">
          <ac:chgData name="Bruce Mackh" userId="8f3eebefc8615319" providerId="LiveId" clId="{194CEC2C-28CB-46E5-925D-788DFC15AFE8}" dt="2022-11-10T08:44:45.289" v="1509" actId="1076"/>
          <ac:spMkLst>
            <pc:docMk/>
            <pc:sldMk cId="1794824833" sldId="279"/>
            <ac:spMk id="15" creationId="{00000000-0000-0000-0000-000000000000}"/>
          </ac:spMkLst>
        </pc:spChg>
        <pc:spChg chg="add del">
          <ac:chgData name="Bruce Mackh" userId="8f3eebefc8615319" providerId="LiveId" clId="{194CEC2C-28CB-46E5-925D-788DFC15AFE8}" dt="2022-11-10T08:44:10.048" v="1506" actId="26606"/>
          <ac:spMkLst>
            <pc:docMk/>
            <pc:sldMk cId="1794824833" sldId="279"/>
            <ac:spMk id="20" creationId="{201CC55D-ED54-4C5C-95E6-10947BD1103B}"/>
          </ac:spMkLst>
        </pc:spChg>
        <pc:spChg chg="add del">
          <ac:chgData name="Bruce Mackh" userId="8f3eebefc8615319" providerId="LiveId" clId="{194CEC2C-28CB-46E5-925D-788DFC15AFE8}" dt="2022-11-10T08:44:10.048" v="1506" actId="26606"/>
          <ac:spMkLst>
            <pc:docMk/>
            <pc:sldMk cId="1794824833" sldId="279"/>
            <ac:spMk id="26" creationId="{3873B707-463F-40B0-8227-E8CC6C67EB25}"/>
          </ac:spMkLst>
        </pc:spChg>
        <pc:spChg chg="add del">
          <ac:chgData name="Bruce Mackh" userId="8f3eebefc8615319" providerId="LiveId" clId="{194CEC2C-28CB-46E5-925D-788DFC15AFE8}" dt="2022-11-10T08:44:10.048" v="1506" actId="26606"/>
          <ac:spMkLst>
            <pc:docMk/>
            <pc:sldMk cId="1794824833" sldId="279"/>
            <ac:spMk id="28" creationId="{C13237C8-E62C-4F0D-A318-BD6FB6C2D138}"/>
          </ac:spMkLst>
        </pc:spChg>
        <pc:spChg chg="add del">
          <ac:chgData name="Bruce Mackh" userId="8f3eebefc8615319" providerId="LiveId" clId="{194CEC2C-28CB-46E5-925D-788DFC15AFE8}" dt="2022-11-10T08:44:10.048" v="1506" actId="26606"/>
          <ac:spMkLst>
            <pc:docMk/>
            <pc:sldMk cId="1794824833" sldId="279"/>
            <ac:spMk id="30" creationId="{19C9EAEA-39D0-4B0E-A0EB-51E7B26740B1}"/>
          </ac:spMkLst>
        </pc:spChg>
        <pc:spChg chg="add">
          <ac:chgData name="Bruce Mackh" userId="8f3eebefc8615319" providerId="LiveId" clId="{194CEC2C-28CB-46E5-925D-788DFC15AFE8}" dt="2022-11-10T08:44:10.048" v="1506" actId="26606"/>
          <ac:spMkLst>
            <pc:docMk/>
            <pc:sldMk cId="1794824833" sldId="279"/>
            <ac:spMk id="35" creationId="{A8DA60CF-CBAA-4AC9-A045-549D64CDCF3E}"/>
          </ac:spMkLst>
        </pc:spChg>
        <pc:spChg chg="add">
          <ac:chgData name="Bruce Mackh" userId="8f3eebefc8615319" providerId="LiveId" clId="{194CEC2C-28CB-46E5-925D-788DFC15AFE8}" dt="2022-11-10T08:44:10.048" v="1506" actId="26606"/>
          <ac:spMkLst>
            <pc:docMk/>
            <pc:sldMk cId="1794824833" sldId="279"/>
            <ac:spMk id="37" creationId="{8E20FA99-AAAC-4AF3-9FAE-707420324F1C}"/>
          </ac:spMkLst>
        </pc:spChg>
        <pc:spChg chg="add">
          <ac:chgData name="Bruce Mackh" userId="8f3eebefc8615319" providerId="LiveId" clId="{194CEC2C-28CB-46E5-925D-788DFC15AFE8}" dt="2022-11-10T08:44:10.048" v="1506" actId="26606"/>
          <ac:spMkLst>
            <pc:docMk/>
            <pc:sldMk cId="1794824833" sldId="279"/>
            <ac:spMk id="39" creationId="{9573BE85-6043-4C3A-A7DD-483A0A5FB740}"/>
          </ac:spMkLst>
        </pc:spChg>
        <pc:grpChg chg="add del">
          <ac:chgData name="Bruce Mackh" userId="8f3eebefc8615319" providerId="LiveId" clId="{194CEC2C-28CB-46E5-925D-788DFC15AFE8}" dt="2022-11-10T08:44:10.048" v="1506" actId="26606"/>
          <ac:grpSpMkLst>
            <pc:docMk/>
            <pc:sldMk cId="1794824833" sldId="279"/>
            <ac:grpSpMk id="22" creationId="{1DE889C7-FAD6-4397-98E2-05D503484459}"/>
          </ac:grpSpMkLst>
        </pc:grpChg>
        <pc:picChg chg="add mod">
          <ac:chgData name="Bruce Mackh" userId="8f3eebefc8615319" providerId="LiveId" clId="{194CEC2C-28CB-46E5-925D-788DFC15AFE8}" dt="2022-11-10T08:44:10.048" v="1506" actId="26606"/>
          <ac:picMkLst>
            <pc:docMk/>
            <pc:sldMk cId="1794824833" sldId="279"/>
            <ac:picMk id="6" creationId="{236BC410-DB81-67FE-DD2D-E94A83E38833}"/>
          </ac:picMkLst>
        </pc:picChg>
      </pc:sldChg>
      <pc:sldChg chg="addSp delSp modSp mod">
        <pc:chgData name="Bruce Mackh" userId="8f3eebefc8615319" providerId="LiveId" clId="{194CEC2C-28CB-46E5-925D-788DFC15AFE8}" dt="2022-11-17T01:36:22.043" v="3887" actId="207"/>
        <pc:sldMkLst>
          <pc:docMk/>
          <pc:sldMk cId="64260388" sldId="280"/>
        </pc:sldMkLst>
        <pc:spChg chg="mod">
          <ac:chgData name="Bruce Mackh" userId="8f3eebefc8615319" providerId="LiveId" clId="{194CEC2C-28CB-46E5-925D-788DFC15AFE8}" dt="2022-11-10T09:25:33.900" v="3846" actId="20577"/>
          <ac:spMkLst>
            <pc:docMk/>
            <pc:sldMk cId="64260388" sldId="280"/>
            <ac:spMk id="2" creationId="{00000000-0000-0000-0000-000000000000}"/>
          </ac:spMkLst>
        </pc:spChg>
        <pc:spChg chg="mod">
          <ac:chgData name="Bruce Mackh" userId="8f3eebefc8615319" providerId="LiveId" clId="{194CEC2C-28CB-46E5-925D-788DFC15AFE8}" dt="2022-11-17T01:35:08.167" v="3881" actId="20577"/>
          <ac:spMkLst>
            <pc:docMk/>
            <pc:sldMk cId="64260388" sldId="280"/>
            <ac:spMk id="3" creationId="{00000000-0000-0000-0000-000000000000}"/>
          </ac:spMkLst>
        </pc:spChg>
        <pc:spChg chg="del">
          <ac:chgData name="Bruce Mackh" userId="8f3eebefc8615319" providerId="LiveId" clId="{194CEC2C-28CB-46E5-925D-788DFC15AFE8}" dt="2022-11-10T09:24:19.540" v="3735" actId="478"/>
          <ac:spMkLst>
            <pc:docMk/>
            <pc:sldMk cId="64260388" sldId="280"/>
            <ac:spMk id="11" creationId="{52B2D19F-D466-4389-8717-0C2A0B4E41DB}"/>
          </ac:spMkLst>
        </pc:spChg>
        <pc:picChg chg="add mod">
          <ac:chgData name="Bruce Mackh" userId="8f3eebefc8615319" providerId="LiveId" clId="{194CEC2C-28CB-46E5-925D-788DFC15AFE8}" dt="2022-11-17T01:36:22.043" v="3887" actId="207"/>
          <ac:picMkLst>
            <pc:docMk/>
            <pc:sldMk cId="64260388" sldId="280"/>
            <ac:picMk id="5" creationId="{23DA5578-1659-C058-E83D-3A9602C1A049}"/>
          </ac:picMkLst>
        </pc:picChg>
      </pc:sldChg>
      <pc:sldChg chg="addSp delSp modSp mod setBg">
        <pc:chgData name="Bruce Mackh" userId="8f3eebefc8615319" providerId="LiveId" clId="{194CEC2C-28CB-46E5-925D-788DFC15AFE8}" dt="2022-11-10T09:24:38.465" v="3750" actId="20577"/>
        <pc:sldMkLst>
          <pc:docMk/>
          <pc:sldMk cId="1518920170" sldId="281"/>
        </pc:sldMkLst>
        <pc:spChg chg="mod">
          <ac:chgData name="Bruce Mackh" userId="8f3eebefc8615319" providerId="LiveId" clId="{194CEC2C-28CB-46E5-925D-788DFC15AFE8}" dt="2022-11-10T09:24:38.465" v="3750" actId="20577"/>
          <ac:spMkLst>
            <pc:docMk/>
            <pc:sldMk cId="1518920170" sldId="281"/>
            <ac:spMk id="2" creationId="{00000000-0000-0000-0000-000000000000}"/>
          </ac:spMkLst>
        </pc:spChg>
        <pc:spChg chg="mod">
          <ac:chgData name="Bruce Mackh" userId="8f3eebefc8615319" providerId="LiveId" clId="{194CEC2C-28CB-46E5-925D-788DFC15AFE8}" dt="2022-11-10T00:55:32.902" v="940" actId="113"/>
          <ac:spMkLst>
            <pc:docMk/>
            <pc:sldMk cId="1518920170" sldId="281"/>
            <ac:spMk id="3" creationId="{00000000-0000-0000-0000-000000000000}"/>
          </ac:spMkLst>
        </pc:spChg>
        <pc:spChg chg="del">
          <ac:chgData name="Bruce Mackh" userId="8f3eebefc8615319" providerId="LiveId" clId="{194CEC2C-28CB-46E5-925D-788DFC15AFE8}" dt="2022-11-10T00:53:19.690" v="924" actId="478"/>
          <ac:spMkLst>
            <pc:docMk/>
            <pc:sldMk cId="1518920170" sldId="281"/>
            <ac:spMk id="11" creationId="{FFC8FA3D-0B77-4A4E-B59D-1D860C57BD43}"/>
          </ac:spMkLst>
        </pc:spChg>
        <pc:picChg chg="add mod">
          <ac:chgData name="Bruce Mackh" userId="8f3eebefc8615319" providerId="LiveId" clId="{194CEC2C-28CB-46E5-925D-788DFC15AFE8}" dt="2022-11-10T00:54:41.109" v="926" actId="26606"/>
          <ac:picMkLst>
            <pc:docMk/>
            <pc:sldMk cId="1518920170" sldId="281"/>
            <ac:picMk id="7" creationId="{055E33E7-DEE0-0449-ABC5-ECE1A8C4D5AF}"/>
          </ac:picMkLst>
        </pc:picChg>
        <pc:cxnChg chg="add">
          <ac:chgData name="Bruce Mackh" userId="8f3eebefc8615319" providerId="LiveId" clId="{194CEC2C-28CB-46E5-925D-788DFC15AFE8}" dt="2022-11-10T00:54:41.109" v="926" actId="26606"/>
          <ac:cxnSpMkLst>
            <pc:docMk/>
            <pc:sldMk cId="1518920170" sldId="281"/>
            <ac:cxnSpMk id="12" creationId="{A7F400EE-A8A5-48AF-B4D6-291B52C6F0B0}"/>
          </ac:cxnSpMkLst>
        </pc:cxnChg>
      </pc:sldChg>
      <pc:sldChg chg="addSp delSp modSp mod setBg">
        <pc:chgData name="Bruce Mackh" userId="8f3eebefc8615319" providerId="LiveId" clId="{194CEC2C-28CB-46E5-925D-788DFC15AFE8}" dt="2022-11-10T09:26:54.775" v="3849" actId="20577"/>
        <pc:sldMkLst>
          <pc:docMk/>
          <pc:sldMk cId="315689250" sldId="282"/>
        </pc:sldMkLst>
        <pc:spChg chg="mod">
          <ac:chgData name="Bruce Mackh" userId="8f3eebefc8615319" providerId="LiveId" clId="{194CEC2C-28CB-46E5-925D-788DFC15AFE8}" dt="2022-11-10T09:26:25.553" v="3848" actId="27636"/>
          <ac:spMkLst>
            <pc:docMk/>
            <pc:sldMk cId="315689250" sldId="282"/>
            <ac:spMk id="2" creationId="{00000000-0000-0000-0000-000000000000}"/>
          </ac:spMkLst>
        </pc:spChg>
        <pc:spChg chg="mod">
          <ac:chgData name="Bruce Mackh" userId="8f3eebefc8615319" providerId="LiveId" clId="{194CEC2C-28CB-46E5-925D-788DFC15AFE8}" dt="2022-11-10T09:26:54.775" v="3849" actId="20577"/>
          <ac:spMkLst>
            <pc:docMk/>
            <pc:sldMk cId="315689250" sldId="282"/>
            <ac:spMk id="3" creationId="{00000000-0000-0000-0000-000000000000}"/>
          </ac:spMkLst>
        </pc:spChg>
        <pc:spChg chg="add del mod">
          <ac:chgData name="Bruce Mackh" userId="8f3eebefc8615319" providerId="LiveId" clId="{194CEC2C-28CB-46E5-925D-788DFC15AFE8}" dt="2022-11-10T00:58:55.370" v="960"/>
          <ac:spMkLst>
            <pc:docMk/>
            <pc:sldMk cId="315689250" sldId="282"/>
            <ac:spMk id="6" creationId="{A86D7A70-6206-5211-C5F2-1C73F982169A}"/>
          </ac:spMkLst>
        </pc:spChg>
        <pc:spChg chg="add del mod">
          <ac:chgData name="Bruce Mackh" userId="8f3eebefc8615319" providerId="LiveId" clId="{194CEC2C-28CB-46E5-925D-788DFC15AFE8}" dt="2022-11-10T00:58:55.370" v="960"/>
          <ac:spMkLst>
            <pc:docMk/>
            <pc:sldMk cId="315689250" sldId="282"/>
            <ac:spMk id="7" creationId="{849D5622-D087-C014-0173-B1FC65378BD0}"/>
          </ac:spMkLst>
        </pc:spChg>
        <pc:spChg chg="add">
          <ac:chgData name="Bruce Mackh" userId="8f3eebefc8615319" providerId="LiveId" clId="{194CEC2C-28CB-46E5-925D-788DFC15AFE8}" dt="2022-11-10T00:59:44.625" v="963" actId="26606"/>
          <ac:spMkLst>
            <pc:docMk/>
            <pc:sldMk cId="315689250" sldId="282"/>
            <ac:spMk id="16" creationId="{45D37F4E-DDB4-456B-97E0-9937730A039F}"/>
          </ac:spMkLst>
        </pc:spChg>
        <pc:spChg chg="del">
          <ac:chgData name="Bruce Mackh" userId="8f3eebefc8615319" providerId="LiveId" clId="{194CEC2C-28CB-46E5-925D-788DFC15AFE8}" dt="2022-11-10T00:55:43.198" v="941" actId="478"/>
          <ac:spMkLst>
            <pc:docMk/>
            <pc:sldMk cId="315689250" sldId="282"/>
            <ac:spMk id="17" creationId="{74EFDF1C-26B3-494C-823E-DA650C7C5F8C}"/>
          </ac:spMkLst>
        </pc:spChg>
        <pc:spChg chg="add">
          <ac:chgData name="Bruce Mackh" userId="8f3eebefc8615319" providerId="LiveId" clId="{194CEC2C-28CB-46E5-925D-788DFC15AFE8}" dt="2022-11-10T00:59:44.625" v="963" actId="26606"/>
          <ac:spMkLst>
            <pc:docMk/>
            <pc:sldMk cId="315689250" sldId="282"/>
            <ac:spMk id="18" creationId="{B2DD41CD-8F47-4F56-AD12-4E2FF7696987}"/>
          </ac:spMkLst>
        </pc:spChg>
        <pc:picChg chg="add mod">
          <ac:chgData name="Bruce Mackh" userId="8f3eebefc8615319" providerId="LiveId" clId="{194CEC2C-28CB-46E5-925D-788DFC15AFE8}" dt="2022-11-10T01:00:08.965" v="967" actId="14100"/>
          <ac:picMkLst>
            <pc:docMk/>
            <pc:sldMk cId="315689250" sldId="282"/>
            <ac:picMk id="11" creationId="{8BBD65AC-6C57-E322-5F31-329095EF0063}"/>
          </ac:picMkLst>
        </pc:picChg>
      </pc:sldChg>
      <pc:sldChg chg="addSp delSp modSp mod setBg modNotesTx">
        <pc:chgData name="Bruce Mackh" userId="8f3eebefc8615319" providerId="LiveId" clId="{194CEC2C-28CB-46E5-925D-788DFC15AFE8}" dt="2022-11-10T01:18:02.966" v="1321"/>
        <pc:sldMkLst>
          <pc:docMk/>
          <pc:sldMk cId="2998454219" sldId="283"/>
        </pc:sldMkLst>
        <pc:spChg chg="mod">
          <ac:chgData name="Bruce Mackh" userId="8f3eebefc8615319" providerId="LiveId" clId="{194CEC2C-28CB-46E5-925D-788DFC15AFE8}" dt="2022-11-10T01:16:51.696" v="1308" actId="26606"/>
          <ac:spMkLst>
            <pc:docMk/>
            <pc:sldMk cId="2998454219" sldId="283"/>
            <ac:spMk id="2" creationId="{00000000-0000-0000-0000-000000000000}"/>
          </ac:spMkLst>
        </pc:spChg>
        <pc:spChg chg="mod ord">
          <ac:chgData name="Bruce Mackh" userId="8f3eebefc8615319" providerId="LiveId" clId="{194CEC2C-28CB-46E5-925D-788DFC15AFE8}" dt="2022-11-10T01:17:43.142" v="1320" actId="20577"/>
          <ac:spMkLst>
            <pc:docMk/>
            <pc:sldMk cId="2998454219" sldId="283"/>
            <ac:spMk id="3" creationId="{00000000-0000-0000-0000-000000000000}"/>
          </ac:spMkLst>
        </pc:spChg>
        <pc:spChg chg="del">
          <ac:chgData name="Bruce Mackh" userId="8f3eebefc8615319" providerId="LiveId" clId="{194CEC2C-28CB-46E5-925D-788DFC15AFE8}" dt="2022-11-10T01:12:34.820" v="1289" actId="478"/>
          <ac:spMkLst>
            <pc:docMk/>
            <pc:sldMk cId="2998454219" sldId="283"/>
            <ac:spMk id="11" creationId="{D8A0AB6E-83BF-44FA-A3AE-7B4752B06CF7}"/>
          </ac:spMkLst>
        </pc:spChg>
        <pc:spChg chg="add">
          <ac:chgData name="Bruce Mackh" userId="8f3eebefc8615319" providerId="LiveId" clId="{194CEC2C-28CB-46E5-925D-788DFC15AFE8}" dt="2022-11-10T01:16:51.696" v="1308" actId="26606"/>
          <ac:spMkLst>
            <pc:docMk/>
            <pc:sldMk cId="2998454219" sldId="283"/>
            <ac:spMk id="22" creationId="{3203E4BD-30E1-42F5-9949-FF7CA56A91DF}"/>
          </ac:spMkLst>
        </pc:spChg>
        <pc:spChg chg="add">
          <ac:chgData name="Bruce Mackh" userId="8f3eebefc8615319" providerId="LiveId" clId="{194CEC2C-28CB-46E5-925D-788DFC15AFE8}" dt="2022-11-10T01:16:51.696" v="1308" actId="26606"/>
          <ac:spMkLst>
            <pc:docMk/>
            <pc:sldMk cId="2998454219" sldId="283"/>
            <ac:spMk id="24" creationId="{90464369-70FA-42AF-948F-80664CA7BFE5}"/>
          </ac:spMkLst>
        </pc:spChg>
        <pc:spChg chg="add">
          <ac:chgData name="Bruce Mackh" userId="8f3eebefc8615319" providerId="LiveId" clId="{194CEC2C-28CB-46E5-925D-788DFC15AFE8}" dt="2022-11-10T01:16:51.696" v="1308" actId="26606"/>
          <ac:spMkLst>
            <pc:docMk/>
            <pc:sldMk cId="2998454219" sldId="283"/>
            <ac:spMk id="26" creationId="{A648176E-454C-437C-B0FC-9B82FCF32B24}"/>
          </ac:spMkLst>
        </pc:spChg>
        <pc:spChg chg="add">
          <ac:chgData name="Bruce Mackh" userId="8f3eebefc8615319" providerId="LiveId" clId="{194CEC2C-28CB-46E5-925D-788DFC15AFE8}" dt="2022-11-10T01:16:51.696" v="1308" actId="26606"/>
          <ac:spMkLst>
            <pc:docMk/>
            <pc:sldMk cId="2998454219" sldId="283"/>
            <ac:spMk id="28" creationId="{A6604B49-AD5C-4590-B051-06C8222ECD99}"/>
          </ac:spMkLst>
        </pc:spChg>
        <pc:spChg chg="add">
          <ac:chgData name="Bruce Mackh" userId="8f3eebefc8615319" providerId="LiveId" clId="{194CEC2C-28CB-46E5-925D-788DFC15AFE8}" dt="2022-11-10T01:16:51.696" v="1308" actId="26606"/>
          <ac:spMkLst>
            <pc:docMk/>
            <pc:sldMk cId="2998454219" sldId="283"/>
            <ac:spMk id="30" creationId="{CC552A98-EF7D-4D42-AB69-066B786AB55B}"/>
          </ac:spMkLst>
        </pc:spChg>
        <pc:picChg chg="add mod">
          <ac:chgData name="Bruce Mackh" userId="8f3eebefc8615319" providerId="LiveId" clId="{194CEC2C-28CB-46E5-925D-788DFC15AFE8}" dt="2022-11-10T01:16:51.696" v="1308" actId="26606"/>
          <ac:picMkLst>
            <pc:docMk/>
            <pc:sldMk cId="2998454219" sldId="283"/>
            <ac:picMk id="7" creationId="{36830414-6E73-CA74-4C98-2A2636B25516}"/>
          </ac:picMkLst>
        </pc:picChg>
        <pc:picChg chg="add mod">
          <ac:chgData name="Bruce Mackh" userId="8f3eebefc8615319" providerId="LiveId" clId="{194CEC2C-28CB-46E5-925D-788DFC15AFE8}" dt="2022-11-10T01:16:51.696" v="1308" actId="26606"/>
          <ac:picMkLst>
            <pc:docMk/>
            <pc:sldMk cId="2998454219" sldId="283"/>
            <ac:picMk id="13" creationId="{B126EBCA-30E0-26D9-5FCE-D4576593CD25}"/>
          </ac:picMkLst>
        </pc:picChg>
        <pc:picChg chg="add mod">
          <ac:chgData name="Bruce Mackh" userId="8f3eebefc8615319" providerId="LiveId" clId="{194CEC2C-28CB-46E5-925D-788DFC15AFE8}" dt="2022-11-10T01:16:51.696" v="1308" actId="26606"/>
          <ac:picMkLst>
            <pc:docMk/>
            <pc:sldMk cId="2998454219" sldId="283"/>
            <ac:picMk id="17" creationId="{0C35CB76-F426-1F17-F24A-6E833348EC92}"/>
          </ac:picMkLst>
        </pc:picChg>
      </pc:sldChg>
      <pc:sldChg chg="addSp delSp modSp mod setBg">
        <pc:chgData name="Bruce Mackh" userId="8f3eebefc8615319" providerId="LiveId" clId="{194CEC2C-28CB-46E5-925D-788DFC15AFE8}" dt="2022-11-17T01:37:45.302" v="3912" actId="20577"/>
        <pc:sldMkLst>
          <pc:docMk/>
          <pc:sldMk cId="701881090" sldId="284"/>
        </pc:sldMkLst>
        <pc:spChg chg="mod">
          <ac:chgData name="Bruce Mackh" userId="8f3eebefc8615319" providerId="LiveId" clId="{194CEC2C-28CB-46E5-925D-788DFC15AFE8}" dt="2022-11-10T09:21:40.843" v="3733" actId="26606"/>
          <ac:spMkLst>
            <pc:docMk/>
            <pc:sldMk cId="701881090" sldId="284"/>
            <ac:spMk id="2" creationId="{00000000-0000-0000-0000-000000000000}"/>
          </ac:spMkLst>
        </pc:spChg>
        <pc:spChg chg="mod ord">
          <ac:chgData name="Bruce Mackh" userId="8f3eebefc8615319" providerId="LiveId" clId="{194CEC2C-28CB-46E5-925D-788DFC15AFE8}" dt="2022-11-17T01:37:45.302" v="3912" actId="20577"/>
          <ac:spMkLst>
            <pc:docMk/>
            <pc:sldMk cId="701881090" sldId="284"/>
            <ac:spMk id="3" creationId="{00000000-0000-0000-0000-000000000000}"/>
          </ac:spMkLst>
        </pc:spChg>
        <pc:spChg chg="del">
          <ac:chgData name="Bruce Mackh" userId="8f3eebefc8615319" providerId="LiveId" clId="{194CEC2C-28CB-46E5-925D-788DFC15AFE8}" dt="2022-11-10T09:15:40.979" v="3320" actId="478"/>
          <ac:spMkLst>
            <pc:docMk/>
            <pc:sldMk cId="701881090" sldId="284"/>
            <ac:spMk id="11" creationId="{8D97145B-3420-4812-AE9F-2F9C546E0363}"/>
          </ac:spMkLst>
        </pc:spChg>
        <pc:spChg chg="add">
          <ac:chgData name="Bruce Mackh" userId="8f3eebefc8615319" providerId="LiveId" clId="{194CEC2C-28CB-46E5-925D-788DFC15AFE8}" dt="2022-11-10T09:21:40.843" v="3733" actId="26606"/>
          <ac:spMkLst>
            <pc:docMk/>
            <pc:sldMk cId="701881090" sldId="284"/>
            <ac:spMk id="22" creationId="{4038CB10-1F5C-4D54-9DF7-12586DE5B007}"/>
          </ac:spMkLst>
        </pc:spChg>
        <pc:spChg chg="add">
          <ac:chgData name="Bruce Mackh" userId="8f3eebefc8615319" providerId="LiveId" clId="{194CEC2C-28CB-46E5-925D-788DFC15AFE8}" dt="2022-11-10T09:21:40.843" v="3733" actId="26606"/>
          <ac:spMkLst>
            <pc:docMk/>
            <pc:sldMk cId="701881090" sldId="284"/>
            <ac:spMk id="24" creationId="{33B81349-3A7E-4A66-9ED9-66E6F8E29C4A}"/>
          </ac:spMkLst>
        </pc:spChg>
        <pc:spChg chg="add">
          <ac:chgData name="Bruce Mackh" userId="8f3eebefc8615319" providerId="LiveId" clId="{194CEC2C-28CB-46E5-925D-788DFC15AFE8}" dt="2022-11-10T09:21:40.843" v="3733" actId="26606"/>
          <ac:spMkLst>
            <pc:docMk/>
            <pc:sldMk cId="701881090" sldId="284"/>
            <ac:spMk id="26" creationId="{4A37A7FF-19A5-40D8-8D0C-E780CBD33087}"/>
          </ac:spMkLst>
        </pc:spChg>
        <pc:spChg chg="add">
          <ac:chgData name="Bruce Mackh" userId="8f3eebefc8615319" providerId="LiveId" clId="{194CEC2C-28CB-46E5-925D-788DFC15AFE8}" dt="2022-11-10T09:21:40.843" v="3733" actId="26606"/>
          <ac:spMkLst>
            <pc:docMk/>
            <pc:sldMk cId="701881090" sldId="284"/>
            <ac:spMk id="28" creationId="{73ED6512-6858-4552-B699-9A97FE9A4EA2}"/>
          </ac:spMkLst>
        </pc:spChg>
        <pc:picChg chg="add mod">
          <ac:chgData name="Bruce Mackh" userId="8f3eebefc8615319" providerId="LiveId" clId="{194CEC2C-28CB-46E5-925D-788DFC15AFE8}" dt="2022-11-10T09:21:40.843" v="3733" actId="26606"/>
          <ac:picMkLst>
            <pc:docMk/>
            <pc:sldMk cId="701881090" sldId="284"/>
            <ac:picMk id="7" creationId="{9508900E-D79C-FB71-1103-95467B52B4CA}"/>
          </ac:picMkLst>
        </pc:picChg>
        <pc:picChg chg="add mod">
          <ac:chgData name="Bruce Mackh" userId="8f3eebefc8615319" providerId="LiveId" clId="{194CEC2C-28CB-46E5-925D-788DFC15AFE8}" dt="2022-11-10T09:21:40.843" v="3733" actId="26606"/>
          <ac:picMkLst>
            <pc:docMk/>
            <pc:sldMk cId="701881090" sldId="284"/>
            <ac:picMk id="17" creationId="{7AB42021-11EF-5AC2-FB12-942B8F813A4D}"/>
          </ac:picMkLst>
        </pc:picChg>
      </pc:sldChg>
      <pc:sldChg chg="del">
        <pc:chgData name="Bruce Mackh" userId="8f3eebefc8615319" providerId="LiveId" clId="{194CEC2C-28CB-46E5-925D-788DFC15AFE8}" dt="2022-11-10T09:21:17.670" v="3731" actId="47"/>
        <pc:sldMkLst>
          <pc:docMk/>
          <pc:sldMk cId="1832443720" sldId="285"/>
        </pc:sldMkLst>
      </pc:sldChg>
      <pc:sldChg chg="del">
        <pc:chgData name="Bruce Mackh" userId="8f3eebefc8615319" providerId="LiveId" clId="{194CEC2C-28CB-46E5-925D-788DFC15AFE8}" dt="2022-11-10T09:21:21.528" v="3732" actId="47"/>
        <pc:sldMkLst>
          <pc:docMk/>
          <pc:sldMk cId="3469422084" sldId="286"/>
        </pc:sldMkLst>
      </pc:sldChg>
      <pc:sldChg chg="del">
        <pc:chgData name="Bruce Mackh" userId="8f3eebefc8615319" providerId="LiveId" clId="{194CEC2C-28CB-46E5-925D-788DFC15AFE8}" dt="2022-11-10T00:51:39.930" v="887" actId="47"/>
        <pc:sldMkLst>
          <pc:docMk/>
          <pc:sldMk cId="1636006671" sldId="289"/>
        </pc:sldMkLst>
      </pc:sldChg>
      <pc:sldChg chg="addSp modSp new mod setBg">
        <pc:chgData name="Bruce Mackh" userId="8f3eebefc8615319" providerId="LiveId" clId="{194CEC2C-28CB-46E5-925D-788DFC15AFE8}" dt="2022-11-10T00:35:15.487" v="761" actId="255"/>
        <pc:sldMkLst>
          <pc:docMk/>
          <pc:sldMk cId="1972651764" sldId="291"/>
        </pc:sldMkLst>
        <pc:spChg chg="mod">
          <ac:chgData name="Bruce Mackh" userId="8f3eebefc8615319" providerId="LiveId" clId="{194CEC2C-28CB-46E5-925D-788DFC15AFE8}" dt="2022-11-10T00:34:51.779" v="757" actId="27636"/>
          <ac:spMkLst>
            <pc:docMk/>
            <pc:sldMk cId="1972651764" sldId="291"/>
            <ac:spMk id="2" creationId="{1DF7EFF6-C53A-6071-3676-865E049DFDA4}"/>
          </ac:spMkLst>
        </pc:spChg>
        <pc:spChg chg="mod">
          <ac:chgData name="Bruce Mackh" userId="8f3eebefc8615319" providerId="LiveId" clId="{194CEC2C-28CB-46E5-925D-788DFC15AFE8}" dt="2022-11-10T00:35:15.487" v="761" actId="255"/>
          <ac:spMkLst>
            <pc:docMk/>
            <pc:sldMk cId="1972651764" sldId="291"/>
            <ac:spMk id="3" creationId="{66508A40-D8D6-BFB9-8B99-7CAA4803F397}"/>
          </ac:spMkLst>
        </pc:spChg>
        <pc:picChg chg="add">
          <ac:chgData name="Bruce Mackh" userId="8f3eebefc8615319" providerId="LiveId" clId="{194CEC2C-28CB-46E5-925D-788DFC15AFE8}" dt="2022-11-10T00:34:41.613" v="755" actId="26606"/>
          <ac:picMkLst>
            <pc:docMk/>
            <pc:sldMk cId="1972651764" sldId="291"/>
            <ac:picMk id="5" creationId="{6FFABA68-F689-56AE-6CF8-A4480C30BBEF}"/>
          </ac:picMkLst>
        </pc:picChg>
      </pc:sldChg>
      <pc:sldChg chg="addSp modSp new mod setBg modNotesTx">
        <pc:chgData name="Bruce Mackh" userId="8f3eebefc8615319" providerId="LiveId" clId="{194CEC2C-28CB-46E5-925D-788DFC15AFE8}" dt="2022-11-10T09:00:38.069" v="2553" actId="1076"/>
        <pc:sldMkLst>
          <pc:docMk/>
          <pc:sldMk cId="3609467397" sldId="292"/>
        </pc:sldMkLst>
        <pc:spChg chg="mod">
          <ac:chgData name="Bruce Mackh" userId="8f3eebefc8615319" providerId="LiveId" clId="{194CEC2C-28CB-46E5-925D-788DFC15AFE8}" dt="2022-11-10T08:56:37.990" v="2543" actId="26606"/>
          <ac:spMkLst>
            <pc:docMk/>
            <pc:sldMk cId="3609467397" sldId="292"/>
            <ac:spMk id="2" creationId="{371B3AC2-A0F2-26A5-6C9C-B1CF4C7B8860}"/>
          </ac:spMkLst>
        </pc:spChg>
        <pc:spChg chg="mod">
          <ac:chgData name="Bruce Mackh" userId="8f3eebefc8615319" providerId="LiveId" clId="{194CEC2C-28CB-46E5-925D-788DFC15AFE8}" dt="2022-11-10T09:00:29.248" v="2551" actId="14100"/>
          <ac:spMkLst>
            <pc:docMk/>
            <pc:sldMk cId="3609467397" sldId="292"/>
            <ac:spMk id="3" creationId="{36BB209C-C7C1-5278-4DA1-23E6F460425B}"/>
          </ac:spMkLst>
        </pc:spChg>
        <pc:spChg chg="add">
          <ac:chgData name="Bruce Mackh" userId="8f3eebefc8615319" providerId="LiveId" clId="{194CEC2C-28CB-46E5-925D-788DFC15AFE8}" dt="2022-11-10T08:56:37.990" v="2543" actId="26606"/>
          <ac:spMkLst>
            <pc:docMk/>
            <pc:sldMk cId="3609467397" sldId="292"/>
            <ac:spMk id="10" creationId="{45D37F4E-DDB4-456B-97E0-9937730A039F}"/>
          </ac:spMkLst>
        </pc:spChg>
        <pc:spChg chg="add">
          <ac:chgData name="Bruce Mackh" userId="8f3eebefc8615319" providerId="LiveId" clId="{194CEC2C-28CB-46E5-925D-788DFC15AFE8}" dt="2022-11-10T08:56:37.990" v="2543" actId="26606"/>
          <ac:spMkLst>
            <pc:docMk/>
            <pc:sldMk cId="3609467397" sldId="292"/>
            <ac:spMk id="12" creationId="{B2DD41CD-8F47-4F56-AD12-4E2FF7696987}"/>
          </ac:spMkLst>
        </pc:spChg>
        <pc:picChg chg="add mod">
          <ac:chgData name="Bruce Mackh" userId="8f3eebefc8615319" providerId="LiveId" clId="{194CEC2C-28CB-46E5-925D-788DFC15AFE8}" dt="2022-11-10T09:00:38.069" v="2553" actId="1076"/>
          <ac:picMkLst>
            <pc:docMk/>
            <pc:sldMk cId="3609467397" sldId="292"/>
            <ac:picMk id="5" creationId="{17A08D60-AB3C-6971-FE7A-B3FBA15FEAC4}"/>
          </ac:picMkLst>
        </pc:picChg>
      </pc:sldChg>
      <pc:sldChg chg="addSp delSp modSp new mod">
        <pc:chgData name="Bruce Mackh" userId="8f3eebefc8615319" providerId="LiveId" clId="{194CEC2C-28CB-46E5-925D-788DFC15AFE8}" dt="2022-11-10T09:13:45.242" v="3108" actId="20577"/>
        <pc:sldMkLst>
          <pc:docMk/>
          <pc:sldMk cId="4072314807" sldId="293"/>
        </pc:sldMkLst>
        <pc:spChg chg="mod">
          <ac:chgData name="Bruce Mackh" userId="8f3eebefc8615319" providerId="LiveId" clId="{194CEC2C-28CB-46E5-925D-788DFC15AFE8}" dt="2022-11-10T09:05:17.793" v="2873" actId="20577"/>
          <ac:spMkLst>
            <pc:docMk/>
            <pc:sldMk cId="4072314807" sldId="293"/>
            <ac:spMk id="2" creationId="{C8F5B9A6-AD79-4A25-F7F8-35D09D5561DA}"/>
          </ac:spMkLst>
        </pc:spChg>
        <pc:spChg chg="del mod">
          <ac:chgData name="Bruce Mackh" userId="8f3eebefc8615319" providerId="LiveId" clId="{194CEC2C-28CB-46E5-925D-788DFC15AFE8}" dt="2022-11-10T09:07:42.376" v="3067" actId="26606"/>
          <ac:spMkLst>
            <pc:docMk/>
            <pc:sldMk cId="4072314807" sldId="293"/>
            <ac:spMk id="3" creationId="{DD1AF328-4463-803C-1F00-091199690B25}"/>
          </ac:spMkLst>
        </pc:spChg>
        <pc:graphicFrameChg chg="add mod modGraphic">
          <ac:chgData name="Bruce Mackh" userId="8f3eebefc8615319" providerId="LiveId" clId="{194CEC2C-28CB-46E5-925D-788DFC15AFE8}" dt="2022-11-10T09:13:45.242" v="3108" actId="20577"/>
          <ac:graphicFrameMkLst>
            <pc:docMk/>
            <pc:sldMk cId="4072314807" sldId="293"/>
            <ac:graphicFrameMk id="5" creationId="{59752DFF-ADE7-A497-6C51-51E29AE2246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2F242-002F-423E-A9E5-52E78D5B100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FE6B558-9FE3-4231-B6B7-877B43C0DAD8}">
      <dgm:prSet custT="1"/>
      <dgm:spPr/>
      <dgm:t>
        <a:bodyPr/>
        <a:lstStyle/>
        <a:p>
          <a:r>
            <a:rPr lang="en-US" sz="2200">
              <a:solidFill>
                <a:schemeClr val="tx1"/>
              </a:solidFill>
            </a:rPr>
            <a:t>Mission and Accreditation Requirements</a:t>
          </a:r>
        </a:p>
      </dgm:t>
    </dgm:pt>
    <dgm:pt modelId="{06187E97-3E61-4C35-8CB8-9E1E0DBD9532}" type="parTrans" cxnId="{F7B7F7C3-B533-49B2-AD0F-381914AAE8EC}">
      <dgm:prSet/>
      <dgm:spPr/>
      <dgm:t>
        <a:bodyPr/>
        <a:lstStyle/>
        <a:p>
          <a:endParaRPr lang="en-US" sz="2200">
            <a:solidFill>
              <a:schemeClr val="tx1"/>
            </a:solidFill>
          </a:endParaRPr>
        </a:p>
      </dgm:t>
    </dgm:pt>
    <dgm:pt modelId="{3089DF14-8BE2-4CDC-9726-88CE9CFE8347}" type="sibTrans" cxnId="{F7B7F7C3-B533-49B2-AD0F-381914AAE8EC}">
      <dgm:prSet custT="1"/>
      <dgm:spPr/>
      <dgm:t>
        <a:bodyPr/>
        <a:lstStyle/>
        <a:p>
          <a:endParaRPr lang="en-US" sz="2200">
            <a:solidFill>
              <a:schemeClr val="tx1"/>
            </a:solidFill>
          </a:endParaRPr>
        </a:p>
      </dgm:t>
    </dgm:pt>
    <dgm:pt modelId="{5CFE0F5C-24FC-4397-A697-4504A46B4610}">
      <dgm:prSet custT="1"/>
      <dgm:spPr/>
      <dgm:t>
        <a:bodyPr/>
        <a:lstStyle/>
        <a:p>
          <a:r>
            <a:rPr lang="en-US" sz="2200">
              <a:solidFill>
                <a:schemeClr val="tx1"/>
              </a:solidFill>
            </a:rPr>
            <a:t>Program Outcomes, Objectives, and Assessment</a:t>
          </a:r>
        </a:p>
      </dgm:t>
    </dgm:pt>
    <dgm:pt modelId="{4298AD3A-5833-4280-8357-439EE4001CE4}" type="parTrans" cxnId="{6744B4C0-3FFC-4BEB-B08B-1F9C25C76EED}">
      <dgm:prSet/>
      <dgm:spPr/>
      <dgm:t>
        <a:bodyPr/>
        <a:lstStyle/>
        <a:p>
          <a:endParaRPr lang="en-US" sz="2200">
            <a:solidFill>
              <a:schemeClr val="tx1"/>
            </a:solidFill>
          </a:endParaRPr>
        </a:p>
      </dgm:t>
    </dgm:pt>
    <dgm:pt modelId="{E8F25AD0-AA46-4490-AB79-7F9D7573D14E}" type="sibTrans" cxnId="{6744B4C0-3FFC-4BEB-B08B-1F9C25C76EED}">
      <dgm:prSet custT="1"/>
      <dgm:spPr/>
      <dgm:t>
        <a:bodyPr/>
        <a:lstStyle/>
        <a:p>
          <a:endParaRPr lang="en-US" sz="2200">
            <a:solidFill>
              <a:schemeClr val="tx1"/>
            </a:solidFill>
          </a:endParaRPr>
        </a:p>
      </dgm:t>
    </dgm:pt>
    <dgm:pt modelId="{53F4AA21-6064-4CF0-AA36-84F36A26C3AA}">
      <dgm:prSet custT="1"/>
      <dgm:spPr/>
      <dgm:t>
        <a:bodyPr/>
        <a:lstStyle/>
        <a:p>
          <a:r>
            <a:rPr lang="en-US" sz="2200" dirty="0">
              <a:solidFill>
                <a:schemeClr val="tx1"/>
              </a:solidFill>
            </a:rPr>
            <a:t>Course Outcomes, Objectives, and Assessment</a:t>
          </a:r>
        </a:p>
      </dgm:t>
    </dgm:pt>
    <dgm:pt modelId="{FAC9042D-0C31-46B2-AE88-180E69C2B569}" type="parTrans" cxnId="{013B3286-029D-48E6-909B-C722B0CFF95C}">
      <dgm:prSet/>
      <dgm:spPr/>
      <dgm:t>
        <a:bodyPr/>
        <a:lstStyle/>
        <a:p>
          <a:endParaRPr lang="en-US" sz="2200">
            <a:solidFill>
              <a:schemeClr val="tx1"/>
            </a:solidFill>
          </a:endParaRPr>
        </a:p>
      </dgm:t>
    </dgm:pt>
    <dgm:pt modelId="{11EC872A-29CB-468A-B7C6-366669C92DF9}" type="sibTrans" cxnId="{013B3286-029D-48E6-909B-C722B0CFF95C}">
      <dgm:prSet custT="1"/>
      <dgm:spPr/>
      <dgm:t>
        <a:bodyPr/>
        <a:lstStyle/>
        <a:p>
          <a:endParaRPr lang="en-US" sz="2200">
            <a:solidFill>
              <a:schemeClr val="tx1"/>
            </a:solidFill>
          </a:endParaRPr>
        </a:p>
      </dgm:t>
    </dgm:pt>
    <dgm:pt modelId="{B1340729-CC3A-46BE-A7E3-072F5ADF5AC2}">
      <dgm:prSet custT="1"/>
      <dgm:spPr/>
      <dgm:t>
        <a:bodyPr/>
        <a:lstStyle/>
        <a:p>
          <a:r>
            <a:rPr lang="en-US" sz="2200">
              <a:solidFill>
                <a:schemeClr val="tx1"/>
              </a:solidFill>
            </a:rPr>
            <a:t>Plan Instruction (course schedule and map)</a:t>
          </a:r>
        </a:p>
      </dgm:t>
    </dgm:pt>
    <dgm:pt modelId="{41F4F024-5CD6-4E01-86CD-393C3563056B}" type="parTrans" cxnId="{B3D97CB3-2FF0-4F83-9C0D-262C88F8DC89}">
      <dgm:prSet/>
      <dgm:spPr/>
      <dgm:t>
        <a:bodyPr/>
        <a:lstStyle/>
        <a:p>
          <a:endParaRPr lang="en-US" sz="2200">
            <a:solidFill>
              <a:schemeClr val="tx1"/>
            </a:solidFill>
          </a:endParaRPr>
        </a:p>
      </dgm:t>
    </dgm:pt>
    <dgm:pt modelId="{525297E7-ED6C-4D46-B768-CCAA4496FFB9}" type="sibTrans" cxnId="{B3D97CB3-2FF0-4F83-9C0D-262C88F8DC89}">
      <dgm:prSet custT="1"/>
      <dgm:spPr/>
      <dgm:t>
        <a:bodyPr/>
        <a:lstStyle/>
        <a:p>
          <a:endParaRPr lang="en-US" sz="2200">
            <a:solidFill>
              <a:schemeClr val="tx1"/>
            </a:solidFill>
          </a:endParaRPr>
        </a:p>
      </dgm:t>
    </dgm:pt>
    <dgm:pt modelId="{E3FDF7D8-F555-4FD6-8D5F-2C2FBAFF7101}">
      <dgm:prSet custT="1"/>
      <dgm:spPr/>
      <dgm:t>
        <a:bodyPr/>
        <a:lstStyle/>
        <a:p>
          <a:r>
            <a:rPr lang="en-US" sz="2200" dirty="0">
              <a:solidFill>
                <a:schemeClr val="tx1"/>
              </a:solidFill>
            </a:rPr>
            <a:t>Create or Gather Instructional Materials</a:t>
          </a:r>
        </a:p>
      </dgm:t>
    </dgm:pt>
    <dgm:pt modelId="{1786BDFE-DBAE-490E-899A-9458E2E90D16}" type="parTrans" cxnId="{097D74C9-1CDD-4202-B099-035B7D31428B}">
      <dgm:prSet/>
      <dgm:spPr/>
      <dgm:t>
        <a:bodyPr/>
        <a:lstStyle/>
        <a:p>
          <a:endParaRPr lang="en-US" sz="2200">
            <a:solidFill>
              <a:schemeClr val="tx1"/>
            </a:solidFill>
          </a:endParaRPr>
        </a:p>
      </dgm:t>
    </dgm:pt>
    <dgm:pt modelId="{52A65F62-F2F0-461B-B3C4-F6119DF68F66}" type="sibTrans" cxnId="{097D74C9-1CDD-4202-B099-035B7D31428B}">
      <dgm:prSet custT="1"/>
      <dgm:spPr/>
      <dgm:t>
        <a:bodyPr/>
        <a:lstStyle/>
        <a:p>
          <a:endParaRPr lang="en-US" sz="2200">
            <a:solidFill>
              <a:schemeClr val="tx1"/>
            </a:solidFill>
          </a:endParaRPr>
        </a:p>
      </dgm:t>
    </dgm:pt>
    <dgm:pt modelId="{A348AE56-9F54-45FE-94D5-22B6AB05D393}">
      <dgm:prSet custT="1"/>
      <dgm:spPr/>
      <dgm:t>
        <a:bodyPr/>
        <a:lstStyle/>
        <a:p>
          <a:r>
            <a:rPr lang="en-US" sz="2200">
              <a:solidFill>
                <a:schemeClr val="tx1"/>
              </a:solidFill>
            </a:rPr>
            <a:t>Teach the Course</a:t>
          </a:r>
        </a:p>
      </dgm:t>
    </dgm:pt>
    <dgm:pt modelId="{7CF86F4F-1169-42A3-A91A-9911613BEA75}" type="parTrans" cxnId="{8992F657-DE2F-4613-9678-F58539FBFC6A}">
      <dgm:prSet/>
      <dgm:spPr/>
      <dgm:t>
        <a:bodyPr/>
        <a:lstStyle/>
        <a:p>
          <a:endParaRPr lang="en-US" sz="2200">
            <a:solidFill>
              <a:schemeClr val="tx1"/>
            </a:solidFill>
          </a:endParaRPr>
        </a:p>
      </dgm:t>
    </dgm:pt>
    <dgm:pt modelId="{A0193840-9C84-47DB-A4E5-64E7441216B4}" type="sibTrans" cxnId="{8992F657-DE2F-4613-9678-F58539FBFC6A}">
      <dgm:prSet custT="1"/>
      <dgm:spPr/>
      <dgm:t>
        <a:bodyPr/>
        <a:lstStyle/>
        <a:p>
          <a:endParaRPr lang="en-US" sz="2200">
            <a:solidFill>
              <a:schemeClr val="tx1"/>
            </a:solidFill>
          </a:endParaRPr>
        </a:p>
      </dgm:t>
    </dgm:pt>
    <dgm:pt modelId="{B96BD912-A3CA-4E3C-9224-C65EE4BFE2A7}">
      <dgm:prSet custT="1"/>
      <dgm:spPr/>
      <dgm:t>
        <a:bodyPr/>
        <a:lstStyle/>
        <a:p>
          <a:r>
            <a:rPr lang="en-US" sz="2200">
              <a:solidFill>
                <a:schemeClr val="tx1"/>
              </a:solidFill>
            </a:rPr>
            <a:t>Assess the Course and Reflect</a:t>
          </a:r>
        </a:p>
      </dgm:t>
    </dgm:pt>
    <dgm:pt modelId="{4440EB05-1402-4F14-86D7-B741C1E63B0D}" type="parTrans" cxnId="{C53B4709-C9E0-4EFD-8B16-D02EE5A34C3F}">
      <dgm:prSet/>
      <dgm:spPr/>
      <dgm:t>
        <a:bodyPr/>
        <a:lstStyle/>
        <a:p>
          <a:endParaRPr lang="en-US" sz="2200">
            <a:solidFill>
              <a:schemeClr val="tx1"/>
            </a:solidFill>
          </a:endParaRPr>
        </a:p>
      </dgm:t>
    </dgm:pt>
    <dgm:pt modelId="{DD7C3E3B-BE51-4196-8055-1FD176AE9F0E}" type="sibTrans" cxnId="{C53B4709-C9E0-4EFD-8B16-D02EE5A34C3F}">
      <dgm:prSet custT="1"/>
      <dgm:spPr/>
      <dgm:t>
        <a:bodyPr/>
        <a:lstStyle/>
        <a:p>
          <a:endParaRPr lang="en-US" sz="2200">
            <a:solidFill>
              <a:schemeClr val="tx1"/>
            </a:solidFill>
          </a:endParaRPr>
        </a:p>
      </dgm:t>
    </dgm:pt>
    <dgm:pt modelId="{504D37B1-94E2-468F-A4EE-48E57803A180}">
      <dgm:prSet custT="1"/>
      <dgm:spPr/>
      <dgm:t>
        <a:bodyPr/>
        <a:lstStyle/>
        <a:p>
          <a:r>
            <a:rPr lang="en-US" sz="2200" dirty="0">
              <a:solidFill>
                <a:schemeClr val="tx1"/>
              </a:solidFill>
            </a:rPr>
            <a:t>Revise, Improve, and Teach Again</a:t>
          </a:r>
        </a:p>
      </dgm:t>
    </dgm:pt>
    <dgm:pt modelId="{43EF5971-4CC1-431B-903A-691B29642920}" type="parTrans" cxnId="{B1FACF0F-14E8-48D9-B6B3-F52646AE957C}">
      <dgm:prSet/>
      <dgm:spPr/>
      <dgm:t>
        <a:bodyPr/>
        <a:lstStyle/>
        <a:p>
          <a:endParaRPr lang="en-US" sz="2200">
            <a:solidFill>
              <a:schemeClr val="tx1"/>
            </a:solidFill>
          </a:endParaRPr>
        </a:p>
      </dgm:t>
    </dgm:pt>
    <dgm:pt modelId="{21B19CC1-AEA9-463B-B853-F65EFA995F9E}" type="sibTrans" cxnId="{B1FACF0F-14E8-48D9-B6B3-F52646AE957C}">
      <dgm:prSet/>
      <dgm:spPr/>
      <dgm:t>
        <a:bodyPr/>
        <a:lstStyle/>
        <a:p>
          <a:endParaRPr lang="en-US" sz="2200">
            <a:solidFill>
              <a:schemeClr val="tx1"/>
            </a:solidFill>
          </a:endParaRPr>
        </a:p>
      </dgm:t>
    </dgm:pt>
    <dgm:pt modelId="{E3836A35-18C3-41D0-AC05-EFB5DC407C28}" type="pres">
      <dgm:prSet presAssocID="{F532F242-002F-423E-A9E5-52E78D5B100C}" presName="Name0" presStyleCnt="0">
        <dgm:presLayoutVars>
          <dgm:dir/>
          <dgm:resizeHandles val="exact"/>
        </dgm:presLayoutVars>
      </dgm:prSet>
      <dgm:spPr/>
    </dgm:pt>
    <dgm:pt modelId="{D17A36AF-8BB5-442F-8EF3-F2D3ACB621B4}" type="pres">
      <dgm:prSet presAssocID="{FFE6B558-9FE3-4231-B6B7-877B43C0DAD8}" presName="node" presStyleLbl="node1" presStyleIdx="0" presStyleCnt="8">
        <dgm:presLayoutVars>
          <dgm:bulletEnabled val="1"/>
        </dgm:presLayoutVars>
      </dgm:prSet>
      <dgm:spPr/>
    </dgm:pt>
    <dgm:pt modelId="{260355FF-B686-4F4E-AA5D-DFC44AB483E0}" type="pres">
      <dgm:prSet presAssocID="{3089DF14-8BE2-4CDC-9726-88CE9CFE8347}" presName="sibTrans" presStyleLbl="sibTrans1D1" presStyleIdx="0" presStyleCnt="7"/>
      <dgm:spPr/>
    </dgm:pt>
    <dgm:pt modelId="{6E126A27-3C18-4E1E-86F4-FABF4C326687}" type="pres">
      <dgm:prSet presAssocID="{3089DF14-8BE2-4CDC-9726-88CE9CFE8347}" presName="connectorText" presStyleLbl="sibTrans1D1" presStyleIdx="0" presStyleCnt="7"/>
      <dgm:spPr/>
    </dgm:pt>
    <dgm:pt modelId="{297AA715-C287-4553-A108-A75AFBD768D1}" type="pres">
      <dgm:prSet presAssocID="{5CFE0F5C-24FC-4397-A697-4504A46B4610}" presName="node" presStyleLbl="node1" presStyleIdx="1" presStyleCnt="8">
        <dgm:presLayoutVars>
          <dgm:bulletEnabled val="1"/>
        </dgm:presLayoutVars>
      </dgm:prSet>
      <dgm:spPr/>
    </dgm:pt>
    <dgm:pt modelId="{1FD65949-97C3-42D4-B108-5987088005ED}" type="pres">
      <dgm:prSet presAssocID="{E8F25AD0-AA46-4490-AB79-7F9D7573D14E}" presName="sibTrans" presStyleLbl="sibTrans1D1" presStyleIdx="1" presStyleCnt="7"/>
      <dgm:spPr/>
    </dgm:pt>
    <dgm:pt modelId="{A6777662-0077-4210-A5D7-F7310A711621}" type="pres">
      <dgm:prSet presAssocID="{E8F25AD0-AA46-4490-AB79-7F9D7573D14E}" presName="connectorText" presStyleLbl="sibTrans1D1" presStyleIdx="1" presStyleCnt="7"/>
      <dgm:spPr/>
    </dgm:pt>
    <dgm:pt modelId="{AF72CCD4-B93C-42F5-BD68-C730608490C8}" type="pres">
      <dgm:prSet presAssocID="{53F4AA21-6064-4CF0-AA36-84F36A26C3AA}" presName="node" presStyleLbl="node1" presStyleIdx="2" presStyleCnt="8">
        <dgm:presLayoutVars>
          <dgm:bulletEnabled val="1"/>
        </dgm:presLayoutVars>
      </dgm:prSet>
      <dgm:spPr/>
    </dgm:pt>
    <dgm:pt modelId="{809FEC13-6B96-40AE-AE81-E8BD0AF07D67}" type="pres">
      <dgm:prSet presAssocID="{11EC872A-29CB-468A-B7C6-366669C92DF9}" presName="sibTrans" presStyleLbl="sibTrans1D1" presStyleIdx="2" presStyleCnt="7"/>
      <dgm:spPr/>
    </dgm:pt>
    <dgm:pt modelId="{84AE68A3-DD7A-46E3-B672-ACFD7E4F204B}" type="pres">
      <dgm:prSet presAssocID="{11EC872A-29CB-468A-B7C6-366669C92DF9}" presName="connectorText" presStyleLbl="sibTrans1D1" presStyleIdx="2" presStyleCnt="7"/>
      <dgm:spPr/>
    </dgm:pt>
    <dgm:pt modelId="{7AD23A02-DEBB-4937-BE62-42E7A2DDA795}" type="pres">
      <dgm:prSet presAssocID="{B1340729-CC3A-46BE-A7E3-072F5ADF5AC2}" presName="node" presStyleLbl="node1" presStyleIdx="3" presStyleCnt="8">
        <dgm:presLayoutVars>
          <dgm:bulletEnabled val="1"/>
        </dgm:presLayoutVars>
      </dgm:prSet>
      <dgm:spPr/>
    </dgm:pt>
    <dgm:pt modelId="{0CEFD1CE-C032-49C8-A478-BC79FFFFE113}" type="pres">
      <dgm:prSet presAssocID="{525297E7-ED6C-4D46-B768-CCAA4496FFB9}" presName="sibTrans" presStyleLbl="sibTrans1D1" presStyleIdx="3" presStyleCnt="7"/>
      <dgm:spPr/>
    </dgm:pt>
    <dgm:pt modelId="{1B6FB162-6E3C-4F72-A41F-933D6DA40310}" type="pres">
      <dgm:prSet presAssocID="{525297E7-ED6C-4D46-B768-CCAA4496FFB9}" presName="connectorText" presStyleLbl="sibTrans1D1" presStyleIdx="3" presStyleCnt="7"/>
      <dgm:spPr/>
    </dgm:pt>
    <dgm:pt modelId="{A48FD845-A5A0-41BB-8246-86D60795B0B3}" type="pres">
      <dgm:prSet presAssocID="{E3FDF7D8-F555-4FD6-8D5F-2C2FBAFF7101}" presName="node" presStyleLbl="node1" presStyleIdx="4" presStyleCnt="8">
        <dgm:presLayoutVars>
          <dgm:bulletEnabled val="1"/>
        </dgm:presLayoutVars>
      </dgm:prSet>
      <dgm:spPr/>
    </dgm:pt>
    <dgm:pt modelId="{B6C3F0AD-21DB-4439-A2D6-F509C3A48945}" type="pres">
      <dgm:prSet presAssocID="{52A65F62-F2F0-461B-B3C4-F6119DF68F66}" presName="sibTrans" presStyleLbl="sibTrans1D1" presStyleIdx="4" presStyleCnt="7"/>
      <dgm:spPr/>
    </dgm:pt>
    <dgm:pt modelId="{2615BA23-7DD0-4D76-81A8-0487E4950784}" type="pres">
      <dgm:prSet presAssocID="{52A65F62-F2F0-461B-B3C4-F6119DF68F66}" presName="connectorText" presStyleLbl="sibTrans1D1" presStyleIdx="4" presStyleCnt="7"/>
      <dgm:spPr/>
    </dgm:pt>
    <dgm:pt modelId="{FA02C092-03F2-4933-BE6E-B2D3A1BDD998}" type="pres">
      <dgm:prSet presAssocID="{A348AE56-9F54-45FE-94D5-22B6AB05D393}" presName="node" presStyleLbl="node1" presStyleIdx="5" presStyleCnt="8">
        <dgm:presLayoutVars>
          <dgm:bulletEnabled val="1"/>
        </dgm:presLayoutVars>
      </dgm:prSet>
      <dgm:spPr/>
    </dgm:pt>
    <dgm:pt modelId="{3214125B-F36C-4B51-8D4C-3A790513FB0B}" type="pres">
      <dgm:prSet presAssocID="{A0193840-9C84-47DB-A4E5-64E7441216B4}" presName="sibTrans" presStyleLbl="sibTrans1D1" presStyleIdx="5" presStyleCnt="7"/>
      <dgm:spPr/>
    </dgm:pt>
    <dgm:pt modelId="{5B75944C-6D67-42C7-A500-C838A9E63E2B}" type="pres">
      <dgm:prSet presAssocID="{A0193840-9C84-47DB-A4E5-64E7441216B4}" presName="connectorText" presStyleLbl="sibTrans1D1" presStyleIdx="5" presStyleCnt="7"/>
      <dgm:spPr/>
    </dgm:pt>
    <dgm:pt modelId="{AA896BDE-315A-42FC-8584-E6F9B7784F8F}" type="pres">
      <dgm:prSet presAssocID="{B96BD912-A3CA-4E3C-9224-C65EE4BFE2A7}" presName="node" presStyleLbl="node1" presStyleIdx="6" presStyleCnt="8">
        <dgm:presLayoutVars>
          <dgm:bulletEnabled val="1"/>
        </dgm:presLayoutVars>
      </dgm:prSet>
      <dgm:spPr/>
    </dgm:pt>
    <dgm:pt modelId="{D590A05C-AF39-4C9C-8B76-AA216D264AC0}" type="pres">
      <dgm:prSet presAssocID="{DD7C3E3B-BE51-4196-8055-1FD176AE9F0E}" presName="sibTrans" presStyleLbl="sibTrans1D1" presStyleIdx="6" presStyleCnt="7"/>
      <dgm:spPr/>
    </dgm:pt>
    <dgm:pt modelId="{565910AA-19AD-4DC8-BECA-E736B3D9ADA9}" type="pres">
      <dgm:prSet presAssocID="{DD7C3E3B-BE51-4196-8055-1FD176AE9F0E}" presName="connectorText" presStyleLbl="sibTrans1D1" presStyleIdx="6" presStyleCnt="7"/>
      <dgm:spPr/>
    </dgm:pt>
    <dgm:pt modelId="{999A8E51-2A36-4237-BAFB-26578DBD97A5}" type="pres">
      <dgm:prSet presAssocID="{504D37B1-94E2-468F-A4EE-48E57803A180}" presName="node" presStyleLbl="node1" presStyleIdx="7" presStyleCnt="8">
        <dgm:presLayoutVars>
          <dgm:bulletEnabled val="1"/>
        </dgm:presLayoutVars>
      </dgm:prSet>
      <dgm:spPr/>
    </dgm:pt>
  </dgm:ptLst>
  <dgm:cxnLst>
    <dgm:cxn modelId="{4BF3FF01-6391-40D6-833F-8E07BC5D1B2F}" type="presOf" srcId="{53F4AA21-6064-4CF0-AA36-84F36A26C3AA}" destId="{AF72CCD4-B93C-42F5-BD68-C730608490C8}" srcOrd="0" destOrd="0" presId="urn:microsoft.com/office/officeart/2016/7/layout/RepeatingBendingProcessNew"/>
    <dgm:cxn modelId="{C53B4709-C9E0-4EFD-8B16-D02EE5A34C3F}" srcId="{F532F242-002F-423E-A9E5-52E78D5B100C}" destId="{B96BD912-A3CA-4E3C-9224-C65EE4BFE2A7}" srcOrd="6" destOrd="0" parTransId="{4440EB05-1402-4F14-86D7-B741C1E63B0D}" sibTransId="{DD7C3E3B-BE51-4196-8055-1FD176AE9F0E}"/>
    <dgm:cxn modelId="{E72CBE09-38D7-4840-AE16-77B3E0EFED88}" type="presOf" srcId="{525297E7-ED6C-4D46-B768-CCAA4496FFB9}" destId="{0CEFD1CE-C032-49C8-A478-BC79FFFFE113}" srcOrd="0" destOrd="0" presId="urn:microsoft.com/office/officeart/2016/7/layout/RepeatingBendingProcessNew"/>
    <dgm:cxn modelId="{F8DBA30B-9451-442B-83A5-FCB8374131F9}" type="presOf" srcId="{DD7C3E3B-BE51-4196-8055-1FD176AE9F0E}" destId="{565910AA-19AD-4DC8-BECA-E736B3D9ADA9}" srcOrd="1" destOrd="0" presId="urn:microsoft.com/office/officeart/2016/7/layout/RepeatingBendingProcessNew"/>
    <dgm:cxn modelId="{FB654B0D-AB28-4372-9E3D-0CD26D8DCE0E}" type="presOf" srcId="{A0193840-9C84-47DB-A4E5-64E7441216B4}" destId="{3214125B-F36C-4B51-8D4C-3A790513FB0B}" srcOrd="0" destOrd="0" presId="urn:microsoft.com/office/officeart/2016/7/layout/RepeatingBendingProcessNew"/>
    <dgm:cxn modelId="{B1FACF0F-14E8-48D9-B6B3-F52646AE957C}" srcId="{F532F242-002F-423E-A9E5-52E78D5B100C}" destId="{504D37B1-94E2-468F-A4EE-48E57803A180}" srcOrd="7" destOrd="0" parTransId="{43EF5971-4CC1-431B-903A-691B29642920}" sibTransId="{21B19CC1-AEA9-463B-B853-F65EFA995F9E}"/>
    <dgm:cxn modelId="{03C7B511-007A-4B41-9D45-21A499DBF0A2}" type="presOf" srcId="{FFE6B558-9FE3-4231-B6B7-877B43C0DAD8}" destId="{D17A36AF-8BB5-442F-8EF3-F2D3ACB621B4}" srcOrd="0" destOrd="0" presId="urn:microsoft.com/office/officeart/2016/7/layout/RepeatingBendingProcessNew"/>
    <dgm:cxn modelId="{414AD521-9158-464A-96A1-B4A249915270}" type="presOf" srcId="{E8F25AD0-AA46-4490-AB79-7F9D7573D14E}" destId="{1FD65949-97C3-42D4-B108-5987088005ED}" srcOrd="0" destOrd="0" presId="urn:microsoft.com/office/officeart/2016/7/layout/RepeatingBendingProcessNew"/>
    <dgm:cxn modelId="{8388C729-472D-456A-BF4D-6B8B76E03871}" type="presOf" srcId="{F532F242-002F-423E-A9E5-52E78D5B100C}" destId="{E3836A35-18C3-41D0-AC05-EFB5DC407C28}" srcOrd="0" destOrd="0" presId="urn:microsoft.com/office/officeart/2016/7/layout/RepeatingBendingProcessNew"/>
    <dgm:cxn modelId="{B0142237-8412-4FAF-9475-5916A0BF6002}" type="presOf" srcId="{504D37B1-94E2-468F-A4EE-48E57803A180}" destId="{999A8E51-2A36-4237-BAFB-26578DBD97A5}" srcOrd="0" destOrd="0" presId="urn:microsoft.com/office/officeart/2016/7/layout/RepeatingBendingProcessNew"/>
    <dgm:cxn modelId="{3AEE533A-6A2B-4C31-96DB-66BA9B3B4208}" type="presOf" srcId="{3089DF14-8BE2-4CDC-9726-88CE9CFE8347}" destId="{260355FF-B686-4F4E-AA5D-DFC44AB483E0}" srcOrd="0" destOrd="0" presId="urn:microsoft.com/office/officeart/2016/7/layout/RepeatingBendingProcessNew"/>
    <dgm:cxn modelId="{2990FF5C-B393-41F4-BC5E-FEB221F0BB39}" type="presOf" srcId="{11EC872A-29CB-468A-B7C6-366669C92DF9}" destId="{84AE68A3-DD7A-46E3-B672-ACFD7E4F204B}" srcOrd="1" destOrd="0" presId="urn:microsoft.com/office/officeart/2016/7/layout/RepeatingBendingProcessNew"/>
    <dgm:cxn modelId="{93C5D961-2BCA-437A-A6FA-37AFA3AB902E}" type="presOf" srcId="{B96BD912-A3CA-4E3C-9224-C65EE4BFE2A7}" destId="{AA896BDE-315A-42FC-8584-E6F9B7784F8F}" srcOrd="0" destOrd="0" presId="urn:microsoft.com/office/officeart/2016/7/layout/RepeatingBendingProcessNew"/>
    <dgm:cxn modelId="{8CD8B363-4E8B-4B73-8D9F-CD26B058D35C}" type="presOf" srcId="{525297E7-ED6C-4D46-B768-CCAA4496FFB9}" destId="{1B6FB162-6E3C-4F72-A41F-933D6DA40310}" srcOrd="1" destOrd="0" presId="urn:microsoft.com/office/officeart/2016/7/layout/RepeatingBendingProcessNew"/>
    <dgm:cxn modelId="{F815494A-20CE-4788-B468-E8A2C1E81F79}" type="presOf" srcId="{11EC872A-29CB-468A-B7C6-366669C92DF9}" destId="{809FEC13-6B96-40AE-AE81-E8BD0AF07D67}" srcOrd="0" destOrd="0" presId="urn:microsoft.com/office/officeart/2016/7/layout/RepeatingBendingProcessNew"/>
    <dgm:cxn modelId="{9D768451-A09D-473F-85A3-CB37067BD945}" type="presOf" srcId="{5CFE0F5C-24FC-4397-A697-4504A46B4610}" destId="{297AA715-C287-4553-A108-A75AFBD768D1}" srcOrd="0" destOrd="0" presId="urn:microsoft.com/office/officeart/2016/7/layout/RepeatingBendingProcessNew"/>
    <dgm:cxn modelId="{17670252-1C41-40DE-A28A-739CEFFDC4FF}" type="presOf" srcId="{E8F25AD0-AA46-4490-AB79-7F9D7573D14E}" destId="{A6777662-0077-4210-A5D7-F7310A711621}" srcOrd="1" destOrd="0" presId="urn:microsoft.com/office/officeart/2016/7/layout/RepeatingBendingProcessNew"/>
    <dgm:cxn modelId="{F5DD0C55-6678-4892-B516-4B0E5F1A3BE4}" type="presOf" srcId="{B1340729-CC3A-46BE-A7E3-072F5ADF5AC2}" destId="{7AD23A02-DEBB-4937-BE62-42E7A2DDA795}" srcOrd="0" destOrd="0" presId="urn:microsoft.com/office/officeart/2016/7/layout/RepeatingBendingProcessNew"/>
    <dgm:cxn modelId="{8992F657-DE2F-4613-9678-F58539FBFC6A}" srcId="{F532F242-002F-423E-A9E5-52E78D5B100C}" destId="{A348AE56-9F54-45FE-94D5-22B6AB05D393}" srcOrd="5" destOrd="0" parTransId="{7CF86F4F-1169-42A3-A91A-9911613BEA75}" sibTransId="{A0193840-9C84-47DB-A4E5-64E7441216B4}"/>
    <dgm:cxn modelId="{C6032759-386F-4E3B-8C39-B9EB1516DB37}" type="presOf" srcId="{A0193840-9C84-47DB-A4E5-64E7441216B4}" destId="{5B75944C-6D67-42C7-A500-C838A9E63E2B}" srcOrd="1" destOrd="0" presId="urn:microsoft.com/office/officeart/2016/7/layout/RepeatingBendingProcessNew"/>
    <dgm:cxn modelId="{013B3286-029D-48E6-909B-C722B0CFF95C}" srcId="{F532F242-002F-423E-A9E5-52E78D5B100C}" destId="{53F4AA21-6064-4CF0-AA36-84F36A26C3AA}" srcOrd="2" destOrd="0" parTransId="{FAC9042D-0C31-46B2-AE88-180E69C2B569}" sibTransId="{11EC872A-29CB-468A-B7C6-366669C92DF9}"/>
    <dgm:cxn modelId="{96DEFB9A-ABA0-4A15-B516-95B698F1219D}" type="presOf" srcId="{E3FDF7D8-F555-4FD6-8D5F-2C2FBAFF7101}" destId="{A48FD845-A5A0-41BB-8246-86D60795B0B3}" srcOrd="0" destOrd="0" presId="urn:microsoft.com/office/officeart/2016/7/layout/RepeatingBendingProcessNew"/>
    <dgm:cxn modelId="{B3D97CB3-2FF0-4F83-9C0D-262C88F8DC89}" srcId="{F532F242-002F-423E-A9E5-52E78D5B100C}" destId="{B1340729-CC3A-46BE-A7E3-072F5ADF5AC2}" srcOrd="3" destOrd="0" parTransId="{41F4F024-5CD6-4E01-86CD-393C3563056B}" sibTransId="{525297E7-ED6C-4D46-B768-CCAA4496FFB9}"/>
    <dgm:cxn modelId="{6744B4C0-3FFC-4BEB-B08B-1F9C25C76EED}" srcId="{F532F242-002F-423E-A9E5-52E78D5B100C}" destId="{5CFE0F5C-24FC-4397-A697-4504A46B4610}" srcOrd="1" destOrd="0" parTransId="{4298AD3A-5833-4280-8357-439EE4001CE4}" sibTransId="{E8F25AD0-AA46-4490-AB79-7F9D7573D14E}"/>
    <dgm:cxn modelId="{B2B3BCC0-2EA1-460A-91DE-5F3E747C3A09}" type="presOf" srcId="{52A65F62-F2F0-461B-B3C4-F6119DF68F66}" destId="{B6C3F0AD-21DB-4439-A2D6-F509C3A48945}" srcOrd="0" destOrd="0" presId="urn:microsoft.com/office/officeart/2016/7/layout/RepeatingBendingProcessNew"/>
    <dgm:cxn modelId="{A00C48C2-3812-41F9-954B-2FE1401D6FE8}" type="presOf" srcId="{A348AE56-9F54-45FE-94D5-22B6AB05D393}" destId="{FA02C092-03F2-4933-BE6E-B2D3A1BDD998}" srcOrd="0" destOrd="0" presId="urn:microsoft.com/office/officeart/2016/7/layout/RepeatingBendingProcessNew"/>
    <dgm:cxn modelId="{F7B7F7C3-B533-49B2-AD0F-381914AAE8EC}" srcId="{F532F242-002F-423E-A9E5-52E78D5B100C}" destId="{FFE6B558-9FE3-4231-B6B7-877B43C0DAD8}" srcOrd="0" destOrd="0" parTransId="{06187E97-3E61-4C35-8CB8-9E1E0DBD9532}" sibTransId="{3089DF14-8BE2-4CDC-9726-88CE9CFE8347}"/>
    <dgm:cxn modelId="{7527E1C4-E56A-4B2C-A3EA-02C7DF4CA0F5}" type="presOf" srcId="{52A65F62-F2F0-461B-B3C4-F6119DF68F66}" destId="{2615BA23-7DD0-4D76-81A8-0487E4950784}" srcOrd="1" destOrd="0" presId="urn:microsoft.com/office/officeart/2016/7/layout/RepeatingBendingProcessNew"/>
    <dgm:cxn modelId="{60D12CC8-3460-41A7-8291-9D903730518A}" type="presOf" srcId="{DD7C3E3B-BE51-4196-8055-1FD176AE9F0E}" destId="{D590A05C-AF39-4C9C-8B76-AA216D264AC0}" srcOrd="0" destOrd="0" presId="urn:microsoft.com/office/officeart/2016/7/layout/RepeatingBendingProcessNew"/>
    <dgm:cxn modelId="{097D74C9-1CDD-4202-B099-035B7D31428B}" srcId="{F532F242-002F-423E-A9E5-52E78D5B100C}" destId="{E3FDF7D8-F555-4FD6-8D5F-2C2FBAFF7101}" srcOrd="4" destOrd="0" parTransId="{1786BDFE-DBAE-490E-899A-9458E2E90D16}" sibTransId="{52A65F62-F2F0-461B-B3C4-F6119DF68F66}"/>
    <dgm:cxn modelId="{72E1FBCC-2250-4D1B-AC48-8E9F002A88E4}" type="presOf" srcId="{3089DF14-8BE2-4CDC-9726-88CE9CFE8347}" destId="{6E126A27-3C18-4E1E-86F4-FABF4C326687}" srcOrd="1" destOrd="0" presId="urn:microsoft.com/office/officeart/2016/7/layout/RepeatingBendingProcessNew"/>
    <dgm:cxn modelId="{CF529A28-617D-4B90-8864-F5D5E983CC3E}" type="presParOf" srcId="{E3836A35-18C3-41D0-AC05-EFB5DC407C28}" destId="{D17A36AF-8BB5-442F-8EF3-F2D3ACB621B4}" srcOrd="0" destOrd="0" presId="urn:microsoft.com/office/officeart/2016/7/layout/RepeatingBendingProcessNew"/>
    <dgm:cxn modelId="{BF1D477D-94AD-445A-98F4-AD3978014E3F}" type="presParOf" srcId="{E3836A35-18C3-41D0-AC05-EFB5DC407C28}" destId="{260355FF-B686-4F4E-AA5D-DFC44AB483E0}" srcOrd="1" destOrd="0" presId="urn:microsoft.com/office/officeart/2016/7/layout/RepeatingBendingProcessNew"/>
    <dgm:cxn modelId="{2B3EA3D0-6859-434D-BFD4-F9F92F18B6DB}" type="presParOf" srcId="{260355FF-B686-4F4E-AA5D-DFC44AB483E0}" destId="{6E126A27-3C18-4E1E-86F4-FABF4C326687}" srcOrd="0" destOrd="0" presId="urn:microsoft.com/office/officeart/2016/7/layout/RepeatingBendingProcessNew"/>
    <dgm:cxn modelId="{13B950C8-1BDA-434A-B8A4-10B310D2A5CF}" type="presParOf" srcId="{E3836A35-18C3-41D0-AC05-EFB5DC407C28}" destId="{297AA715-C287-4553-A108-A75AFBD768D1}" srcOrd="2" destOrd="0" presId="urn:microsoft.com/office/officeart/2016/7/layout/RepeatingBendingProcessNew"/>
    <dgm:cxn modelId="{B3F1EDD7-8F93-4C3A-ABDB-790952033BD0}" type="presParOf" srcId="{E3836A35-18C3-41D0-AC05-EFB5DC407C28}" destId="{1FD65949-97C3-42D4-B108-5987088005ED}" srcOrd="3" destOrd="0" presId="urn:microsoft.com/office/officeart/2016/7/layout/RepeatingBendingProcessNew"/>
    <dgm:cxn modelId="{E2D3739B-45FD-45DF-A25F-7DB5A858EDB5}" type="presParOf" srcId="{1FD65949-97C3-42D4-B108-5987088005ED}" destId="{A6777662-0077-4210-A5D7-F7310A711621}" srcOrd="0" destOrd="0" presId="urn:microsoft.com/office/officeart/2016/7/layout/RepeatingBendingProcessNew"/>
    <dgm:cxn modelId="{C022F3A4-48FD-4824-B46C-21FF3B948103}" type="presParOf" srcId="{E3836A35-18C3-41D0-AC05-EFB5DC407C28}" destId="{AF72CCD4-B93C-42F5-BD68-C730608490C8}" srcOrd="4" destOrd="0" presId="urn:microsoft.com/office/officeart/2016/7/layout/RepeatingBendingProcessNew"/>
    <dgm:cxn modelId="{03B244FC-EEC7-4D1C-A0AE-C3B880FB53EC}" type="presParOf" srcId="{E3836A35-18C3-41D0-AC05-EFB5DC407C28}" destId="{809FEC13-6B96-40AE-AE81-E8BD0AF07D67}" srcOrd="5" destOrd="0" presId="urn:microsoft.com/office/officeart/2016/7/layout/RepeatingBendingProcessNew"/>
    <dgm:cxn modelId="{DA053E7E-9CEB-4D67-ADB8-FC6AD07C6BA3}" type="presParOf" srcId="{809FEC13-6B96-40AE-AE81-E8BD0AF07D67}" destId="{84AE68A3-DD7A-46E3-B672-ACFD7E4F204B}" srcOrd="0" destOrd="0" presId="urn:microsoft.com/office/officeart/2016/7/layout/RepeatingBendingProcessNew"/>
    <dgm:cxn modelId="{4F6A52C3-2E24-474C-A7E2-38D5487B295A}" type="presParOf" srcId="{E3836A35-18C3-41D0-AC05-EFB5DC407C28}" destId="{7AD23A02-DEBB-4937-BE62-42E7A2DDA795}" srcOrd="6" destOrd="0" presId="urn:microsoft.com/office/officeart/2016/7/layout/RepeatingBendingProcessNew"/>
    <dgm:cxn modelId="{49D048E1-9ED5-4B37-B8FA-6CE598942FB6}" type="presParOf" srcId="{E3836A35-18C3-41D0-AC05-EFB5DC407C28}" destId="{0CEFD1CE-C032-49C8-A478-BC79FFFFE113}" srcOrd="7" destOrd="0" presId="urn:microsoft.com/office/officeart/2016/7/layout/RepeatingBendingProcessNew"/>
    <dgm:cxn modelId="{701DDB7F-B058-4E1F-B1E3-383D8CCF47E7}" type="presParOf" srcId="{0CEFD1CE-C032-49C8-A478-BC79FFFFE113}" destId="{1B6FB162-6E3C-4F72-A41F-933D6DA40310}" srcOrd="0" destOrd="0" presId="urn:microsoft.com/office/officeart/2016/7/layout/RepeatingBendingProcessNew"/>
    <dgm:cxn modelId="{C2E0B63C-27CE-493A-82BF-3C7BB07B5EFF}" type="presParOf" srcId="{E3836A35-18C3-41D0-AC05-EFB5DC407C28}" destId="{A48FD845-A5A0-41BB-8246-86D60795B0B3}" srcOrd="8" destOrd="0" presId="urn:microsoft.com/office/officeart/2016/7/layout/RepeatingBendingProcessNew"/>
    <dgm:cxn modelId="{97BC8C74-AD75-47F8-9A63-09DACD0377AE}" type="presParOf" srcId="{E3836A35-18C3-41D0-AC05-EFB5DC407C28}" destId="{B6C3F0AD-21DB-4439-A2D6-F509C3A48945}" srcOrd="9" destOrd="0" presId="urn:microsoft.com/office/officeart/2016/7/layout/RepeatingBendingProcessNew"/>
    <dgm:cxn modelId="{0486A3FD-F9C6-4CD0-A9B0-53EFCD27AF6D}" type="presParOf" srcId="{B6C3F0AD-21DB-4439-A2D6-F509C3A48945}" destId="{2615BA23-7DD0-4D76-81A8-0487E4950784}" srcOrd="0" destOrd="0" presId="urn:microsoft.com/office/officeart/2016/7/layout/RepeatingBendingProcessNew"/>
    <dgm:cxn modelId="{6ED1FC52-FA30-44C8-A30A-B12121DCFBF8}" type="presParOf" srcId="{E3836A35-18C3-41D0-AC05-EFB5DC407C28}" destId="{FA02C092-03F2-4933-BE6E-B2D3A1BDD998}" srcOrd="10" destOrd="0" presId="urn:microsoft.com/office/officeart/2016/7/layout/RepeatingBendingProcessNew"/>
    <dgm:cxn modelId="{406DB490-D6AD-4172-A866-9057866223C0}" type="presParOf" srcId="{E3836A35-18C3-41D0-AC05-EFB5DC407C28}" destId="{3214125B-F36C-4B51-8D4C-3A790513FB0B}" srcOrd="11" destOrd="0" presId="urn:microsoft.com/office/officeart/2016/7/layout/RepeatingBendingProcessNew"/>
    <dgm:cxn modelId="{C808F1C1-5B0E-4022-8483-55DE97841D09}" type="presParOf" srcId="{3214125B-F36C-4B51-8D4C-3A790513FB0B}" destId="{5B75944C-6D67-42C7-A500-C838A9E63E2B}" srcOrd="0" destOrd="0" presId="urn:microsoft.com/office/officeart/2016/7/layout/RepeatingBendingProcessNew"/>
    <dgm:cxn modelId="{607079D3-6371-4507-AC39-14B0F7EF1CCC}" type="presParOf" srcId="{E3836A35-18C3-41D0-AC05-EFB5DC407C28}" destId="{AA896BDE-315A-42FC-8584-E6F9B7784F8F}" srcOrd="12" destOrd="0" presId="urn:microsoft.com/office/officeart/2016/7/layout/RepeatingBendingProcessNew"/>
    <dgm:cxn modelId="{FEEF5ACF-BFD2-4830-B458-6609B974E74E}" type="presParOf" srcId="{E3836A35-18C3-41D0-AC05-EFB5DC407C28}" destId="{D590A05C-AF39-4C9C-8B76-AA216D264AC0}" srcOrd="13" destOrd="0" presId="urn:microsoft.com/office/officeart/2016/7/layout/RepeatingBendingProcessNew"/>
    <dgm:cxn modelId="{107F106E-FAE8-4AAC-B260-CA355769C8F3}" type="presParOf" srcId="{D590A05C-AF39-4C9C-8B76-AA216D264AC0}" destId="{565910AA-19AD-4DC8-BECA-E736B3D9ADA9}" srcOrd="0" destOrd="0" presId="urn:microsoft.com/office/officeart/2016/7/layout/RepeatingBendingProcessNew"/>
    <dgm:cxn modelId="{EE6D8A43-75D0-44E2-8AFB-B0EB46DF3B5D}" type="presParOf" srcId="{E3836A35-18C3-41D0-AC05-EFB5DC407C28}" destId="{999A8E51-2A36-4237-BAFB-26578DBD97A5}"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355FF-B686-4F4E-AA5D-DFC44AB483E0}">
      <dsp:nvSpPr>
        <dsp:cNvPr id="0" name=""/>
        <dsp:cNvSpPr/>
      </dsp:nvSpPr>
      <dsp:spPr>
        <a:xfrm>
          <a:off x="2244476" y="1200742"/>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chemeClr val="tx1"/>
            </a:solidFill>
          </a:endParaRPr>
        </a:p>
      </dsp:txBody>
      <dsp:txXfrm>
        <a:off x="2473792" y="1243885"/>
        <a:ext cx="25749" cy="5154"/>
      </dsp:txXfrm>
    </dsp:sp>
    <dsp:sp modelId="{D17A36AF-8BB5-442F-8EF3-F2D3ACB621B4}">
      <dsp:nvSpPr>
        <dsp:cNvPr id="0" name=""/>
        <dsp:cNvSpPr/>
      </dsp:nvSpPr>
      <dsp:spPr>
        <a:xfrm>
          <a:off x="7224" y="574747"/>
          <a:ext cx="2239051" cy="13434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Mission and Accreditation Requirements</a:t>
          </a:r>
        </a:p>
      </dsp:txBody>
      <dsp:txXfrm>
        <a:off x="7224" y="574747"/>
        <a:ext cx="2239051" cy="1343430"/>
      </dsp:txXfrm>
    </dsp:sp>
    <dsp:sp modelId="{1FD65949-97C3-42D4-B108-5987088005ED}">
      <dsp:nvSpPr>
        <dsp:cNvPr id="0" name=""/>
        <dsp:cNvSpPr/>
      </dsp:nvSpPr>
      <dsp:spPr>
        <a:xfrm>
          <a:off x="4998509" y="1200742"/>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chemeClr val="tx1"/>
            </a:solidFill>
          </a:endParaRPr>
        </a:p>
      </dsp:txBody>
      <dsp:txXfrm>
        <a:off x="5227825" y="1243885"/>
        <a:ext cx="25749" cy="5154"/>
      </dsp:txXfrm>
    </dsp:sp>
    <dsp:sp modelId="{297AA715-C287-4553-A108-A75AFBD768D1}">
      <dsp:nvSpPr>
        <dsp:cNvPr id="0" name=""/>
        <dsp:cNvSpPr/>
      </dsp:nvSpPr>
      <dsp:spPr>
        <a:xfrm>
          <a:off x="2761257" y="574747"/>
          <a:ext cx="2239051" cy="13434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Program Outcomes, Objectives, and Assessment</a:t>
          </a:r>
        </a:p>
      </dsp:txBody>
      <dsp:txXfrm>
        <a:off x="2761257" y="574747"/>
        <a:ext cx="2239051" cy="1343430"/>
      </dsp:txXfrm>
    </dsp:sp>
    <dsp:sp modelId="{809FEC13-6B96-40AE-AE81-E8BD0AF07D67}">
      <dsp:nvSpPr>
        <dsp:cNvPr id="0" name=""/>
        <dsp:cNvSpPr/>
      </dsp:nvSpPr>
      <dsp:spPr>
        <a:xfrm>
          <a:off x="7752542" y="1200742"/>
          <a:ext cx="484381" cy="91440"/>
        </a:xfrm>
        <a:custGeom>
          <a:avLst/>
          <a:gdLst/>
          <a:ahLst/>
          <a:cxnLst/>
          <a:rect l="0" t="0" r="0" b="0"/>
          <a:pathLst>
            <a:path>
              <a:moveTo>
                <a:pt x="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chemeClr val="tx1"/>
            </a:solidFill>
          </a:endParaRPr>
        </a:p>
      </dsp:txBody>
      <dsp:txXfrm>
        <a:off x="7981858" y="1243885"/>
        <a:ext cx="25749" cy="5154"/>
      </dsp:txXfrm>
    </dsp:sp>
    <dsp:sp modelId="{AF72CCD4-B93C-42F5-BD68-C730608490C8}">
      <dsp:nvSpPr>
        <dsp:cNvPr id="0" name=""/>
        <dsp:cNvSpPr/>
      </dsp:nvSpPr>
      <dsp:spPr>
        <a:xfrm>
          <a:off x="5515290" y="574747"/>
          <a:ext cx="2239051" cy="13434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Course Outcomes, Objectives, and Assessment</a:t>
          </a:r>
        </a:p>
      </dsp:txBody>
      <dsp:txXfrm>
        <a:off x="5515290" y="574747"/>
        <a:ext cx="2239051" cy="1343430"/>
      </dsp:txXfrm>
    </dsp:sp>
    <dsp:sp modelId="{0CEFD1CE-C032-49C8-A478-BC79FFFFE113}">
      <dsp:nvSpPr>
        <dsp:cNvPr id="0" name=""/>
        <dsp:cNvSpPr/>
      </dsp:nvSpPr>
      <dsp:spPr>
        <a:xfrm>
          <a:off x="1126750" y="1916378"/>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chemeClr val="tx1"/>
            </a:solidFill>
          </a:endParaRPr>
        </a:p>
      </dsp:txBody>
      <dsp:txXfrm>
        <a:off x="5050846" y="2155991"/>
        <a:ext cx="413906" cy="5154"/>
      </dsp:txXfrm>
    </dsp:sp>
    <dsp:sp modelId="{7AD23A02-DEBB-4937-BE62-42E7A2DDA795}">
      <dsp:nvSpPr>
        <dsp:cNvPr id="0" name=""/>
        <dsp:cNvSpPr/>
      </dsp:nvSpPr>
      <dsp:spPr>
        <a:xfrm>
          <a:off x="8269323" y="574747"/>
          <a:ext cx="2239051" cy="13434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Plan Instruction (course schedule and map)</a:t>
          </a:r>
        </a:p>
      </dsp:txBody>
      <dsp:txXfrm>
        <a:off x="8269323" y="574747"/>
        <a:ext cx="2239051" cy="1343430"/>
      </dsp:txXfrm>
    </dsp:sp>
    <dsp:sp modelId="{B6C3F0AD-21DB-4439-A2D6-F509C3A48945}">
      <dsp:nvSpPr>
        <dsp:cNvPr id="0" name=""/>
        <dsp:cNvSpPr/>
      </dsp:nvSpPr>
      <dsp:spPr>
        <a:xfrm>
          <a:off x="2244476" y="3059155"/>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chemeClr val="tx1"/>
            </a:solidFill>
          </a:endParaRPr>
        </a:p>
      </dsp:txBody>
      <dsp:txXfrm>
        <a:off x="2473792" y="3102297"/>
        <a:ext cx="25749" cy="5154"/>
      </dsp:txXfrm>
    </dsp:sp>
    <dsp:sp modelId="{A48FD845-A5A0-41BB-8246-86D60795B0B3}">
      <dsp:nvSpPr>
        <dsp:cNvPr id="0" name=""/>
        <dsp:cNvSpPr/>
      </dsp:nvSpPr>
      <dsp:spPr>
        <a:xfrm>
          <a:off x="7224" y="2433159"/>
          <a:ext cx="2239051" cy="13434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Create or Gather Instructional Materials</a:t>
          </a:r>
        </a:p>
      </dsp:txBody>
      <dsp:txXfrm>
        <a:off x="7224" y="2433159"/>
        <a:ext cx="2239051" cy="1343430"/>
      </dsp:txXfrm>
    </dsp:sp>
    <dsp:sp modelId="{3214125B-F36C-4B51-8D4C-3A790513FB0B}">
      <dsp:nvSpPr>
        <dsp:cNvPr id="0" name=""/>
        <dsp:cNvSpPr/>
      </dsp:nvSpPr>
      <dsp:spPr>
        <a:xfrm>
          <a:off x="4998509" y="3059155"/>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chemeClr val="tx1"/>
            </a:solidFill>
          </a:endParaRPr>
        </a:p>
      </dsp:txBody>
      <dsp:txXfrm>
        <a:off x="5227825" y="3102297"/>
        <a:ext cx="25749" cy="5154"/>
      </dsp:txXfrm>
    </dsp:sp>
    <dsp:sp modelId="{FA02C092-03F2-4933-BE6E-B2D3A1BDD998}">
      <dsp:nvSpPr>
        <dsp:cNvPr id="0" name=""/>
        <dsp:cNvSpPr/>
      </dsp:nvSpPr>
      <dsp:spPr>
        <a:xfrm>
          <a:off x="2761257" y="2433159"/>
          <a:ext cx="2239051" cy="13434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Teach the Course</a:t>
          </a:r>
        </a:p>
      </dsp:txBody>
      <dsp:txXfrm>
        <a:off x="2761257" y="2433159"/>
        <a:ext cx="2239051" cy="1343430"/>
      </dsp:txXfrm>
    </dsp:sp>
    <dsp:sp modelId="{D590A05C-AF39-4C9C-8B76-AA216D264AC0}">
      <dsp:nvSpPr>
        <dsp:cNvPr id="0" name=""/>
        <dsp:cNvSpPr/>
      </dsp:nvSpPr>
      <dsp:spPr>
        <a:xfrm>
          <a:off x="7752542" y="3059155"/>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chemeClr val="tx1"/>
            </a:solidFill>
          </a:endParaRPr>
        </a:p>
      </dsp:txBody>
      <dsp:txXfrm>
        <a:off x="7981858" y="3102297"/>
        <a:ext cx="25749" cy="5154"/>
      </dsp:txXfrm>
    </dsp:sp>
    <dsp:sp modelId="{AA896BDE-315A-42FC-8584-E6F9B7784F8F}">
      <dsp:nvSpPr>
        <dsp:cNvPr id="0" name=""/>
        <dsp:cNvSpPr/>
      </dsp:nvSpPr>
      <dsp:spPr>
        <a:xfrm>
          <a:off x="5515290" y="2433159"/>
          <a:ext cx="2239051" cy="13434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Assess the Course and Reflect</a:t>
          </a:r>
        </a:p>
      </dsp:txBody>
      <dsp:txXfrm>
        <a:off x="5515290" y="2433159"/>
        <a:ext cx="2239051" cy="1343430"/>
      </dsp:txXfrm>
    </dsp:sp>
    <dsp:sp modelId="{999A8E51-2A36-4237-BAFB-26578DBD97A5}">
      <dsp:nvSpPr>
        <dsp:cNvPr id="0" name=""/>
        <dsp:cNvSpPr/>
      </dsp:nvSpPr>
      <dsp:spPr>
        <a:xfrm>
          <a:off x="8269323" y="2433159"/>
          <a:ext cx="2239051" cy="13434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Revise, Improve, and Teach Again</a:t>
          </a:r>
        </a:p>
      </dsp:txBody>
      <dsp:txXfrm>
        <a:off x="8269323" y="2433159"/>
        <a:ext cx="2239051" cy="134343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57D55-7576-411A-A55B-1DF0E8ED970A}"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45878-EB36-4F6E-B6F7-0C541B84F3EB}" type="slidenum">
              <a:rPr lang="en-US" smtClean="0"/>
              <a:t>‹#›</a:t>
            </a:fld>
            <a:endParaRPr lang="en-US"/>
          </a:p>
        </p:txBody>
      </p:sp>
    </p:spTree>
    <p:extLst>
      <p:ext uri="{BB962C8B-B14F-4D97-AF65-F5344CB8AC3E}">
        <p14:creationId xmlns:p14="http://schemas.microsoft.com/office/powerpoint/2010/main" val="222378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strongly recommended that faculty who teach beginning-level courses or those open to non-majors build scaffolded instruction in essential vocabulary, background knowledge, or disciplinary skills into their regular plan of instruction.  </a:t>
            </a:r>
          </a:p>
          <a:p>
            <a:endParaRPr lang="en-US" dirty="0"/>
          </a:p>
        </p:txBody>
      </p:sp>
      <p:sp>
        <p:nvSpPr>
          <p:cNvPr id="4" name="Slide Number Placeholder 3"/>
          <p:cNvSpPr>
            <a:spLocks noGrp="1"/>
          </p:cNvSpPr>
          <p:nvPr>
            <p:ph type="sldNum" sz="quarter" idx="5"/>
          </p:nvPr>
        </p:nvSpPr>
        <p:spPr/>
        <p:txBody>
          <a:bodyPr/>
          <a:lstStyle/>
          <a:p>
            <a:fld id="{10145878-EB36-4F6E-B6F7-0C541B84F3EB}" type="slidenum">
              <a:rPr lang="en-US" smtClean="0"/>
              <a:t>12</a:t>
            </a:fld>
            <a:endParaRPr lang="en-US"/>
          </a:p>
        </p:txBody>
      </p:sp>
    </p:spTree>
    <p:extLst>
      <p:ext uri="{BB962C8B-B14F-4D97-AF65-F5344CB8AC3E}">
        <p14:creationId xmlns:p14="http://schemas.microsoft.com/office/powerpoint/2010/main" val="42449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45878-EB36-4F6E-B6F7-0C541B84F3EB}" type="slidenum">
              <a:rPr lang="en-US" smtClean="0"/>
              <a:t>15</a:t>
            </a:fld>
            <a:endParaRPr lang="en-US"/>
          </a:p>
        </p:txBody>
      </p:sp>
    </p:spTree>
    <p:extLst>
      <p:ext uri="{BB962C8B-B14F-4D97-AF65-F5344CB8AC3E}">
        <p14:creationId xmlns:p14="http://schemas.microsoft.com/office/powerpoint/2010/main" val="75823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33E2-AD1C-5FD4-88C0-E6556013D7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4338E0-49DD-A934-8BAB-555B0BB29D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04A70B-EDA1-4111-AD55-3F263D1E0A6D}"/>
              </a:ext>
            </a:extLst>
          </p:cNvPr>
          <p:cNvSpPr>
            <a:spLocks noGrp="1"/>
          </p:cNvSpPr>
          <p:nvPr>
            <p:ph type="dt" sz="half" idx="10"/>
          </p:nvPr>
        </p:nvSpPr>
        <p:spPr/>
        <p:txBody>
          <a:bodyPr/>
          <a:lstStyle/>
          <a:p>
            <a:fld id="{33054C63-5C6E-4AF5-848F-50C57F743ABE}" type="datetimeFigureOut">
              <a:rPr lang="en-US" smtClean="0"/>
              <a:t>11/16/2022</a:t>
            </a:fld>
            <a:endParaRPr lang="en-US"/>
          </a:p>
        </p:txBody>
      </p:sp>
      <p:sp>
        <p:nvSpPr>
          <p:cNvPr id="5" name="Footer Placeholder 4">
            <a:extLst>
              <a:ext uri="{FF2B5EF4-FFF2-40B4-BE49-F238E27FC236}">
                <a16:creationId xmlns:a16="http://schemas.microsoft.com/office/drawing/2014/main" id="{F0801893-D8A6-0CEB-0740-028168E11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34107-0CD7-A528-0E21-B62AE3BAE791}"/>
              </a:ext>
            </a:extLst>
          </p:cNvPr>
          <p:cNvSpPr>
            <a:spLocks noGrp="1"/>
          </p:cNvSpPr>
          <p:nvPr>
            <p:ph type="sldNum" sz="quarter" idx="12"/>
          </p:nvPr>
        </p:nvSpPr>
        <p:spPr/>
        <p:txBody>
          <a:bodyPr/>
          <a:lstStyle/>
          <a:p>
            <a:fld id="{1CD3FB6E-AE7F-40F8-A4D1-D455BE060546}" type="slidenum">
              <a:rPr lang="en-US" smtClean="0"/>
              <a:t>‹#›</a:t>
            </a:fld>
            <a:endParaRPr lang="en-US"/>
          </a:p>
        </p:txBody>
      </p:sp>
    </p:spTree>
    <p:extLst>
      <p:ext uri="{BB962C8B-B14F-4D97-AF65-F5344CB8AC3E}">
        <p14:creationId xmlns:p14="http://schemas.microsoft.com/office/powerpoint/2010/main" val="425470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ACB7-BF9E-FB21-3A12-FD32FF853E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B8530-3A0C-0507-1C83-6B29549173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8BAF2-E27B-7D59-FA6D-845DFDF2361D}"/>
              </a:ext>
            </a:extLst>
          </p:cNvPr>
          <p:cNvSpPr>
            <a:spLocks noGrp="1"/>
          </p:cNvSpPr>
          <p:nvPr>
            <p:ph type="dt" sz="half" idx="10"/>
          </p:nvPr>
        </p:nvSpPr>
        <p:spPr/>
        <p:txBody>
          <a:bodyPr/>
          <a:lstStyle/>
          <a:p>
            <a:fld id="{33054C63-5C6E-4AF5-848F-50C57F743ABE}" type="datetimeFigureOut">
              <a:rPr lang="en-US" smtClean="0"/>
              <a:t>11/16/2022</a:t>
            </a:fld>
            <a:endParaRPr lang="en-US"/>
          </a:p>
        </p:txBody>
      </p:sp>
      <p:sp>
        <p:nvSpPr>
          <p:cNvPr id="5" name="Footer Placeholder 4">
            <a:extLst>
              <a:ext uri="{FF2B5EF4-FFF2-40B4-BE49-F238E27FC236}">
                <a16:creationId xmlns:a16="http://schemas.microsoft.com/office/drawing/2014/main" id="{8E6A97D3-5C7D-A6C2-2D69-C14991BD3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CBB4A-EF63-34D2-DD5D-DC21DC42A6CD}"/>
              </a:ext>
            </a:extLst>
          </p:cNvPr>
          <p:cNvSpPr>
            <a:spLocks noGrp="1"/>
          </p:cNvSpPr>
          <p:nvPr>
            <p:ph type="sldNum" sz="quarter" idx="12"/>
          </p:nvPr>
        </p:nvSpPr>
        <p:spPr/>
        <p:txBody>
          <a:bodyPr/>
          <a:lstStyle/>
          <a:p>
            <a:fld id="{1CD3FB6E-AE7F-40F8-A4D1-D455BE060546}" type="slidenum">
              <a:rPr lang="en-US" smtClean="0"/>
              <a:t>‹#›</a:t>
            </a:fld>
            <a:endParaRPr lang="en-US"/>
          </a:p>
        </p:txBody>
      </p:sp>
    </p:spTree>
    <p:extLst>
      <p:ext uri="{BB962C8B-B14F-4D97-AF65-F5344CB8AC3E}">
        <p14:creationId xmlns:p14="http://schemas.microsoft.com/office/powerpoint/2010/main" val="109979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371B7-C146-70A0-9BDB-CB9AD5BDB8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B29E6C-D918-BAFE-012D-60E4153615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1CC16-BCE4-D24F-D47C-0197C8B18248}"/>
              </a:ext>
            </a:extLst>
          </p:cNvPr>
          <p:cNvSpPr>
            <a:spLocks noGrp="1"/>
          </p:cNvSpPr>
          <p:nvPr>
            <p:ph type="dt" sz="half" idx="10"/>
          </p:nvPr>
        </p:nvSpPr>
        <p:spPr/>
        <p:txBody>
          <a:bodyPr/>
          <a:lstStyle/>
          <a:p>
            <a:fld id="{33054C63-5C6E-4AF5-848F-50C57F743ABE}" type="datetimeFigureOut">
              <a:rPr lang="en-US" smtClean="0"/>
              <a:t>11/16/2022</a:t>
            </a:fld>
            <a:endParaRPr lang="en-US"/>
          </a:p>
        </p:txBody>
      </p:sp>
      <p:sp>
        <p:nvSpPr>
          <p:cNvPr id="5" name="Footer Placeholder 4">
            <a:extLst>
              <a:ext uri="{FF2B5EF4-FFF2-40B4-BE49-F238E27FC236}">
                <a16:creationId xmlns:a16="http://schemas.microsoft.com/office/drawing/2014/main" id="{611ED908-AF21-B012-FC0F-B129F566E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81E9A-0688-9F85-BAF2-0D9D2F5C297F}"/>
              </a:ext>
            </a:extLst>
          </p:cNvPr>
          <p:cNvSpPr>
            <a:spLocks noGrp="1"/>
          </p:cNvSpPr>
          <p:nvPr>
            <p:ph type="sldNum" sz="quarter" idx="12"/>
          </p:nvPr>
        </p:nvSpPr>
        <p:spPr/>
        <p:txBody>
          <a:bodyPr/>
          <a:lstStyle/>
          <a:p>
            <a:fld id="{1CD3FB6E-AE7F-40F8-A4D1-D455BE060546}" type="slidenum">
              <a:rPr lang="en-US" smtClean="0"/>
              <a:t>‹#›</a:t>
            </a:fld>
            <a:endParaRPr lang="en-US"/>
          </a:p>
        </p:txBody>
      </p:sp>
    </p:spTree>
    <p:extLst>
      <p:ext uri="{BB962C8B-B14F-4D97-AF65-F5344CB8AC3E}">
        <p14:creationId xmlns:p14="http://schemas.microsoft.com/office/powerpoint/2010/main" val="27481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5C43-1F93-C9BD-6572-D83EEB4CD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1B281-4152-210F-F747-B5A6F67983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472E7-32FF-F4A9-2AB0-D1B68D6640AB}"/>
              </a:ext>
            </a:extLst>
          </p:cNvPr>
          <p:cNvSpPr>
            <a:spLocks noGrp="1"/>
          </p:cNvSpPr>
          <p:nvPr>
            <p:ph type="dt" sz="half" idx="10"/>
          </p:nvPr>
        </p:nvSpPr>
        <p:spPr/>
        <p:txBody>
          <a:bodyPr/>
          <a:lstStyle/>
          <a:p>
            <a:fld id="{33054C63-5C6E-4AF5-848F-50C57F743ABE}" type="datetimeFigureOut">
              <a:rPr lang="en-US" smtClean="0"/>
              <a:t>11/16/2022</a:t>
            </a:fld>
            <a:endParaRPr lang="en-US"/>
          </a:p>
        </p:txBody>
      </p:sp>
      <p:sp>
        <p:nvSpPr>
          <p:cNvPr id="5" name="Footer Placeholder 4">
            <a:extLst>
              <a:ext uri="{FF2B5EF4-FFF2-40B4-BE49-F238E27FC236}">
                <a16:creationId xmlns:a16="http://schemas.microsoft.com/office/drawing/2014/main" id="{3A93343B-7660-C7E2-B198-E6244E471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1914-A605-EB54-94A4-93EE6B8D5823}"/>
              </a:ext>
            </a:extLst>
          </p:cNvPr>
          <p:cNvSpPr>
            <a:spLocks noGrp="1"/>
          </p:cNvSpPr>
          <p:nvPr>
            <p:ph type="sldNum" sz="quarter" idx="12"/>
          </p:nvPr>
        </p:nvSpPr>
        <p:spPr/>
        <p:txBody>
          <a:bodyPr/>
          <a:lstStyle/>
          <a:p>
            <a:fld id="{1CD3FB6E-AE7F-40F8-A4D1-D455BE060546}" type="slidenum">
              <a:rPr lang="en-US" smtClean="0"/>
              <a:t>‹#›</a:t>
            </a:fld>
            <a:endParaRPr lang="en-US"/>
          </a:p>
        </p:txBody>
      </p:sp>
    </p:spTree>
    <p:extLst>
      <p:ext uri="{BB962C8B-B14F-4D97-AF65-F5344CB8AC3E}">
        <p14:creationId xmlns:p14="http://schemas.microsoft.com/office/powerpoint/2010/main" val="258536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95EB-20FC-7D52-3ADB-DCF8FC91E2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467AA-97F2-5719-0595-4FD8FDAEF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19B510-CFF3-E3FF-7218-978830E09D7F}"/>
              </a:ext>
            </a:extLst>
          </p:cNvPr>
          <p:cNvSpPr>
            <a:spLocks noGrp="1"/>
          </p:cNvSpPr>
          <p:nvPr>
            <p:ph type="dt" sz="half" idx="10"/>
          </p:nvPr>
        </p:nvSpPr>
        <p:spPr/>
        <p:txBody>
          <a:bodyPr/>
          <a:lstStyle/>
          <a:p>
            <a:fld id="{33054C63-5C6E-4AF5-848F-50C57F743ABE}" type="datetimeFigureOut">
              <a:rPr lang="en-US" smtClean="0"/>
              <a:t>11/16/2022</a:t>
            </a:fld>
            <a:endParaRPr lang="en-US"/>
          </a:p>
        </p:txBody>
      </p:sp>
      <p:sp>
        <p:nvSpPr>
          <p:cNvPr id="5" name="Footer Placeholder 4">
            <a:extLst>
              <a:ext uri="{FF2B5EF4-FFF2-40B4-BE49-F238E27FC236}">
                <a16:creationId xmlns:a16="http://schemas.microsoft.com/office/drawing/2014/main" id="{9B6631FE-BA7B-77B6-722B-94DF1E638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15C90-974E-5150-48F8-4CFC4F09DF69}"/>
              </a:ext>
            </a:extLst>
          </p:cNvPr>
          <p:cNvSpPr>
            <a:spLocks noGrp="1"/>
          </p:cNvSpPr>
          <p:nvPr>
            <p:ph type="sldNum" sz="quarter" idx="12"/>
          </p:nvPr>
        </p:nvSpPr>
        <p:spPr/>
        <p:txBody>
          <a:bodyPr/>
          <a:lstStyle/>
          <a:p>
            <a:fld id="{1CD3FB6E-AE7F-40F8-A4D1-D455BE060546}" type="slidenum">
              <a:rPr lang="en-US" smtClean="0"/>
              <a:t>‹#›</a:t>
            </a:fld>
            <a:endParaRPr lang="en-US"/>
          </a:p>
        </p:txBody>
      </p:sp>
    </p:spTree>
    <p:extLst>
      <p:ext uri="{BB962C8B-B14F-4D97-AF65-F5344CB8AC3E}">
        <p14:creationId xmlns:p14="http://schemas.microsoft.com/office/powerpoint/2010/main" val="1388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FF1B-1E43-6BEC-6760-6610DA4E7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08631-0118-C95D-A264-F12EE600D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09760C-61E0-D185-B9D5-EE1ED223D1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23CCFA-BE0B-5039-89A7-E4D7FA007910}"/>
              </a:ext>
            </a:extLst>
          </p:cNvPr>
          <p:cNvSpPr>
            <a:spLocks noGrp="1"/>
          </p:cNvSpPr>
          <p:nvPr>
            <p:ph type="dt" sz="half" idx="10"/>
          </p:nvPr>
        </p:nvSpPr>
        <p:spPr/>
        <p:txBody>
          <a:bodyPr/>
          <a:lstStyle/>
          <a:p>
            <a:fld id="{33054C63-5C6E-4AF5-848F-50C57F743ABE}" type="datetimeFigureOut">
              <a:rPr lang="en-US" smtClean="0"/>
              <a:t>11/16/2022</a:t>
            </a:fld>
            <a:endParaRPr lang="en-US"/>
          </a:p>
        </p:txBody>
      </p:sp>
      <p:sp>
        <p:nvSpPr>
          <p:cNvPr id="6" name="Footer Placeholder 5">
            <a:extLst>
              <a:ext uri="{FF2B5EF4-FFF2-40B4-BE49-F238E27FC236}">
                <a16:creationId xmlns:a16="http://schemas.microsoft.com/office/drawing/2014/main" id="{9D5DA3AB-EC77-8A65-151C-2E975822B3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140BF-8ABD-943F-699F-34C47723A267}"/>
              </a:ext>
            </a:extLst>
          </p:cNvPr>
          <p:cNvSpPr>
            <a:spLocks noGrp="1"/>
          </p:cNvSpPr>
          <p:nvPr>
            <p:ph type="sldNum" sz="quarter" idx="12"/>
          </p:nvPr>
        </p:nvSpPr>
        <p:spPr/>
        <p:txBody>
          <a:bodyPr/>
          <a:lstStyle/>
          <a:p>
            <a:fld id="{1CD3FB6E-AE7F-40F8-A4D1-D455BE060546}" type="slidenum">
              <a:rPr lang="en-US" smtClean="0"/>
              <a:t>‹#›</a:t>
            </a:fld>
            <a:endParaRPr lang="en-US"/>
          </a:p>
        </p:txBody>
      </p:sp>
    </p:spTree>
    <p:extLst>
      <p:ext uri="{BB962C8B-B14F-4D97-AF65-F5344CB8AC3E}">
        <p14:creationId xmlns:p14="http://schemas.microsoft.com/office/powerpoint/2010/main" val="183566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E9C5-C43F-E179-2C4D-78165A7A90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E79826-66F4-EE15-ACC6-C531921F2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15430F-11F6-3694-5E7B-FE83359174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00C4C-B68C-89F3-01A5-039DB9D312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2AA401-B0F7-6F72-6ADB-270CD2909E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665CA-1604-9B79-4BFA-C0932943D3D8}"/>
              </a:ext>
            </a:extLst>
          </p:cNvPr>
          <p:cNvSpPr>
            <a:spLocks noGrp="1"/>
          </p:cNvSpPr>
          <p:nvPr>
            <p:ph type="dt" sz="half" idx="10"/>
          </p:nvPr>
        </p:nvSpPr>
        <p:spPr/>
        <p:txBody>
          <a:bodyPr/>
          <a:lstStyle/>
          <a:p>
            <a:fld id="{33054C63-5C6E-4AF5-848F-50C57F743ABE}" type="datetimeFigureOut">
              <a:rPr lang="en-US" smtClean="0"/>
              <a:t>11/16/2022</a:t>
            </a:fld>
            <a:endParaRPr lang="en-US"/>
          </a:p>
        </p:txBody>
      </p:sp>
      <p:sp>
        <p:nvSpPr>
          <p:cNvPr id="8" name="Footer Placeholder 7">
            <a:extLst>
              <a:ext uri="{FF2B5EF4-FFF2-40B4-BE49-F238E27FC236}">
                <a16:creationId xmlns:a16="http://schemas.microsoft.com/office/drawing/2014/main" id="{FAD1C7FA-9099-618F-5CD8-61471E1ADE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567EB6-616A-F9C4-B839-2792742326D1}"/>
              </a:ext>
            </a:extLst>
          </p:cNvPr>
          <p:cNvSpPr>
            <a:spLocks noGrp="1"/>
          </p:cNvSpPr>
          <p:nvPr>
            <p:ph type="sldNum" sz="quarter" idx="12"/>
          </p:nvPr>
        </p:nvSpPr>
        <p:spPr/>
        <p:txBody>
          <a:bodyPr/>
          <a:lstStyle/>
          <a:p>
            <a:fld id="{1CD3FB6E-AE7F-40F8-A4D1-D455BE060546}" type="slidenum">
              <a:rPr lang="en-US" smtClean="0"/>
              <a:t>‹#›</a:t>
            </a:fld>
            <a:endParaRPr lang="en-US"/>
          </a:p>
        </p:txBody>
      </p:sp>
    </p:spTree>
    <p:extLst>
      <p:ext uri="{BB962C8B-B14F-4D97-AF65-F5344CB8AC3E}">
        <p14:creationId xmlns:p14="http://schemas.microsoft.com/office/powerpoint/2010/main" val="152139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95D9-2C31-6ECE-7B79-16976ACA03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2B4791-1979-A24A-A472-7FC370E50101}"/>
              </a:ext>
            </a:extLst>
          </p:cNvPr>
          <p:cNvSpPr>
            <a:spLocks noGrp="1"/>
          </p:cNvSpPr>
          <p:nvPr>
            <p:ph type="dt" sz="half" idx="10"/>
          </p:nvPr>
        </p:nvSpPr>
        <p:spPr/>
        <p:txBody>
          <a:bodyPr/>
          <a:lstStyle/>
          <a:p>
            <a:fld id="{33054C63-5C6E-4AF5-848F-50C57F743ABE}" type="datetimeFigureOut">
              <a:rPr lang="en-US" smtClean="0"/>
              <a:t>11/16/2022</a:t>
            </a:fld>
            <a:endParaRPr lang="en-US"/>
          </a:p>
        </p:txBody>
      </p:sp>
      <p:sp>
        <p:nvSpPr>
          <p:cNvPr id="4" name="Footer Placeholder 3">
            <a:extLst>
              <a:ext uri="{FF2B5EF4-FFF2-40B4-BE49-F238E27FC236}">
                <a16:creationId xmlns:a16="http://schemas.microsoft.com/office/drawing/2014/main" id="{7DF8D954-4567-426E-E950-DC88733F7F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A5A3B-CA15-56B1-0126-B7ECCB95263F}"/>
              </a:ext>
            </a:extLst>
          </p:cNvPr>
          <p:cNvSpPr>
            <a:spLocks noGrp="1"/>
          </p:cNvSpPr>
          <p:nvPr>
            <p:ph type="sldNum" sz="quarter" idx="12"/>
          </p:nvPr>
        </p:nvSpPr>
        <p:spPr/>
        <p:txBody>
          <a:bodyPr/>
          <a:lstStyle/>
          <a:p>
            <a:fld id="{1CD3FB6E-AE7F-40F8-A4D1-D455BE060546}" type="slidenum">
              <a:rPr lang="en-US" smtClean="0"/>
              <a:t>‹#›</a:t>
            </a:fld>
            <a:endParaRPr lang="en-US"/>
          </a:p>
        </p:txBody>
      </p:sp>
    </p:spTree>
    <p:extLst>
      <p:ext uri="{BB962C8B-B14F-4D97-AF65-F5344CB8AC3E}">
        <p14:creationId xmlns:p14="http://schemas.microsoft.com/office/powerpoint/2010/main" val="205518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8329E0-AF96-853E-9EA4-B970599C729D}"/>
              </a:ext>
            </a:extLst>
          </p:cNvPr>
          <p:cNvSpPr>
            <a:spLocks noGrp="1"/>
          </p:cNvSpPr>
          <p:nvPr>
            <p:ph type="dt" sz="half" idx="10"/>
          </p:nvPr>
        </p:nvSpPr>
        <p:spPr/>
        <p:txBody>
          <a:bodyPr/>
          <a:lstStyle/>
          <a:p>
            <a:fld id="{33054C63-5C6E-4AF5-848F-50C57F743ABE}" type="datetimeFigureOut">
              <a:rPr lang="en-US" smtClean="0"/>
              <a:t>11/16/2022</a:t>
            </a:fld>
            <a:endParaRPr lang="en-US"/>
          </a:p>
        </p:txBody>
      </p:sp>
      <p:sp>
        <p:nvSpPr>
          <p:cNvPr id="3" name="Footer Placeholder 2">
            <a:extLst>
              <a:ext uri="{FF2B5EF4-FFF2-40B4-BE49-F238E27FC236}">
                <a16:creationId xmlns:a16="http://schemas.microsoft.com/office/drawing/2014/main" id="{ABF22F1C-A4B7-2E64-7E1E-E9440A144C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8BA3D9-06DE-9BD3-BD6C-CDC2F17CEDD7}"/>
              </a:ext>
            </a:extLst>
          </p:cNvPr>
          <p:cNvSpPr>
            <a:spLocks noGrp="1"/>
          </p:cNvSpPr>
          <p:nvPr>
            <p:ph type="sldNum" sz="quarter" idx="12"/>
          </p:nvPr>
        </p:nvSpPr>
        <p:spPr/>
        <p:txBody>
          <a:bodyPr/>
          <a:lstStyle/>
          <a:p>
            <a:fld id="{1CD3FB6E-AE7F-40F8-A4D1-D455BE060546}" type="slidenum">
              <a:rPr lang="en-US" smtClean="0"/>
              <a:t>‹#›</a:t>
            </a:fld>
            <a:endParaRPr lang="en-US"/>
          </a:p>
        </p:txBody>
      </p:sp>
    </p:spTree>
    <p:extLst>
      <p:ext uri="{BB962C8B-B14F-4D97-AF65-F5344CB8AC3E}">
        <p14:creationId xmlns:p14="http://schemas.microsoft.com/office/powerpoint/2010/main" val="81942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B390-3D76-4F02-5482-F4FD1FF43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E156D-ABB2-B31D-F921-B6106F1453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F53F38-03A3-1F1B-E230-9C565187C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E9DC-09AE-7774-5E88-D7C529AE5B44}"/>
              </a:ext>
            </a:extLst>
          </p:cNvPr>
          <p:cNvSpPr>
            <a:spLocks noGrp="1"/>
          </p:cNvSpPr>
          <p:nvPr>
            <p:ph type="dt" sz="half" idx="10"/>
          </p:nvPr>
        </p:nvSpPr>
        <p:spPr/>
        <p:txBody>
          <a:bodyPr/>
          <a:lstStyle/>
          <a:p>
            <a:fld id="{33054C63-5C6E-4AF5-848F-50C57F743ABE}" type="datetimeFigureOut">
              <a:rPr lang="en-US" smtClean="0"/>
              <a:t>11/16/2022</a:t>
            </a:fld>
            <a:endParaRPr lang="en-US"/>
          </a:p>
        </p:txBody>
      </p:sp>
      <p:sp>
        <p:nvSpPr>
          <p:cNvPr id="6" name="Footer Placeholder 5">
            <a:extLst>
              <a:ext uri="{FF2B5EF4-FFF2-40B4-BE49-F238E27FC236}">
                <a16:creationId xmlns:a16="http://schemas.microsoft.com/office/drawing/2014/main" id="{7A285F1E-80CD-9366-1E3D-3137F30CDA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332C8-86D0-8B30-8F46-D8486B3FAB27}"/>
              </a:ext>
            </a:extLst>
          </p:cNvPr>
          <p:cNvSpPr>
            <a:spLocks noGrp="1"/>
          </p:cNvSpPr>
          <p:nvPr>
            <p:ph type="sldNum" sz="quarter" idx="12"/>
          </p:nvPr>
        </p:nvSpPr>
        <p:spPr/>
        <p:txBody>
          <a:bodyPr/>
          <a:lstStyle/>
          <a:p>
            <a:fld id="{1CD3FB6E-AE7F-40F8-A4D1-D455BE060546}" type="slidenum">
              <a:rPr lang="en-US" smtClean="0"/>
              <a:t>‹#›</a:t>
            </a:fld>
            <a:endParaRPr lang="en-US"/>
          </a:p>
        </p:txBody>
      </p:sp>
    </p:spTree>
    <p:extLst>
      <p:ext uri="{BB962C8B-B14F-4D97-AF65-F5344CB8AC3E}">
        <p14:creationId xmlns:p14="http://schemas.microsoft.com/office/powerpoint/2010/main" val="119862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D82F-A70B-A1B8-8A7B-0D0644E02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07F623-58CF-E0A2-F301-F827183F53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AD6C3F-1867-77E9-E697-8D5527D0E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62AD10-2FA2-B9D1-46FB-90B3321AD14C}"/>
              </a:ext>
            </a:extLst>
          </p:cNvPr>
          <p:cNvSpPr>
            <a:spLocks noGrp="1"/>
          </p:cNvSpPr>
          <p:nvPr>
            <p:ph type="dt" sz="half" idx="10"/>
          </p:nvPr>
        </p:nvSpPr>
        <p:spPr/>
        <p:txBody>
          <a:bodyPr/>
          <a:lstStyle/>
          <a:p>
            <a:fld id="{33054C63-5C6E-4AF5-848F-50C57F743ABE}" type="datetimeFigureOut">
              <a:rPr lang="en-US" smtClean="0"/>
              <a:t>11/16/2022</a:t>
            </a:fld>
            <a:endParaRPr lang="en-US"/>
          </a:p>
        </p:txBody>
      </p:sp>
      <p:sp>
        <p:nvSpPr>
          <p:cNvPr id="6" name="Footer Placeholder 5">
            <a:extLst>
              <a:ext uri="{FF2B5EF4-FFF2-40B4-BE49-F238E27FC236}">
                <a16:creationId xmlns:a16="http://schemas.microsoft.com/office/drawing/2014/main" id="{5A84BFD8-620C-DEDD-836B-B82EBB198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CF520C-5256-01F2-EB45-28D34AB5E60A}"/>
              </a:ext>
            </a:extLst>
          </p:cNvPr>
          <p:cNvSpPr>
            <a:spLocks noGrp="1"/>
          </p:cNvSpPr>
          <p:nvPr>
            <p:ph type="sldNum" sz="quarter" idx="12"/>
          </p:nvPr>
        </p:nvSpPr>
        <p:spPr/>
        <p:txBody>
          <a:bodyPr/>
          <a:lstStyle/>
          <a:p>
            <a:fld id="{1CD3FB6E-AE7F-40F8-A4D1-D455BE060546}" type="slidenum">
              <a:rPr lang="en-US" smtClean="0"/>
              <a:t>‹#›</a:t>
            </a:fld>
            <a:endParaRPr lang="en-US"/>
          </a:p>
        </p:txBody>
      </p:sp>
    </p:spTree>
    <p:extLst>
      <p:ext uri="{BB962C8B-B14F-4D97-AF65-F5344CB8AC3E}">
        <p14:creationId xmlns:p14="http://schemas.microsoft.com/office/powerpoint/2010/main" val="268032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1562C-CD76-DADA-D823-D54823E78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E1062B-9BBC-5717-33A7-5A447B7E9C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C6A44-DFEC-1D9D-9F12-F247A43BAC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54C63-5C6E-4AF5-848F-50C57F743ABE}" type="datetimeFigureOut">
              <a:rPr lang="en-US" smtClean="0"/>
              <a:t>11/16/2022</a:t>
            </a:fld>
            <a:endParaRPr lang="en-US"/>
          </a:p>
        </p:txBody>
      </p:sp>
      <p:sp>
        <p:nvSpPr>
          <p:cNvPr id="5" name="Footer Placeholder 4">
            <a:extLst>
              <a:ext uri="{FF2B5EF4-FFF2-40B4-BE49-F238E27FC236}">
                <a16:creationId xmlns:a16="http://schemas.microsoft.com/office/drawing/2014/main" id="{58B84A51-0572-6CBE-0E47-0859E5E2E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172261-C091-CB49-1FBD-21F39A19D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3FB6E-AE7F-40F8-A4D1-D455BE060546}" type="slidenum">
              <a:rPr lang="en-US" smtClean="0"/>
              <a:t>‹#›</a:t>
            </a:fld>
            <a:endParaRPr lang="en-US"/>
          </a:p>
        </p:txBody>
      </p:sp>
    </p:spTree>
    <p:extLst>
      <p:ext uri="{BB962C8B-B14F-4D97-AF65-F5344CB8AC3E}">
        <p14:creationId xmlns:p14="http://schemas.microsoft.com/office/powerpoint/2010/main" val="49485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6">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418A9-CB5A-7C24-AF80-02D4C913F506}"/>
              </a:ext>
            </a:extLst>
          </p:cNvPr>
          <p:cNvSpPr>
            <a:spLocks noGrp="1"/>
          </p:cNvSpPr>
          <p:nvPr>
            <p:ph type="ctrTitle"/>
          </p:nvPr>
        </p:nvSpPr>
        <p:spPr>
          <a:xfrm>
            <a:off x="8029293" y="806364"/>
            <a:ext cx="3354636" cy="2847413"/>
          </a:xfrm>
        </p:spPr>
        <p:txBody>
          <a:bodyPr anchor="b">
            <a:normAutofit/>
          </a:bodyPr>
          <a:lstStyle/>
          <a:p>
            <a:pPr algn="l"/>
            <a:r>
              <a:rPr lang="en-US"/>
              <a:t>Topic 7: Lesson Planning</a:t>
            </a:r>
          </a:p>
        </p:txBody>
      </p:sp>
      <p:sp>
        <p:nvSpPr>
          <p:cNvPr id="3" name="Subtitle 2">
            <a:extLst>
              <a:ext uri="{FF2B5EF4-FFF2-40B4-BE49-F238E27FC236}">
                <a16:creationId xmlns:a16="http://schemas.microsoft.com/office/drawing/2014/main" id="{7289B616-460A-FAE8-36DB-82E6641D99A0}"/>
              </a:ext>
            </a:extLst>
          </p:cNvPr>
          <p:cNvSpPr>
            <a:spLocks noGrp="1"/>
          </p:cNvSpPr>
          <p:nvPr>
            <p:ph type="subTitle" idx="1"/>
          </p:nvPr>
        </p:nvSpPr>
        <p:spPr>
          <a:xfrm>
            <a:off x="8029293" y="3703250"/>
            <a:ext cx="2435507" cy="1122750"/>
          </a:xfrm>
        </p:spPr>
        <p:txBody>
          <a:bodyPr anchor="t">
            <a:normAutofit/>
          </a:bodyPr>
          <a:lstStyle/>
          <a:p>
            <a:pPr algn="l"/>
            <a:r>
              <a:rPr lang="en-US" sz="2000"/>
              <a:t>Course Design Institute 2022</a:t>
            </a:r>
          </a:p>
        </p:txBody>
      </p:sp>
      <p:pic>
        <p:nvPicPr>
          <p:cNvPr id="6" name="Picture 5" descr="Text, logo&#10;&#10;Description automatically generated">
            <a:extLst>
              <a:ext uri="{FF2B5EF4-FFF2-40B4-BE49-F238E27FC236}">
                <a16:creationId xmlns:a16="http://schemas.microsoft.com/office/drawing/2014/main" id="{C2FC8025-7AD8-01C2-7FD9-6633C799D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58" y="1822920"/>
            <a:ext cx="5604636" cy="3194642"/>
          </a:xfrm>
          <a:prstGeom prst="rect">
            <a:avLst/>
          </a:prstGeom>
        </p:spPr>
      </p:pic>
    </p:spTree>
    <p:extLst>
      <p:ext uri="{BB962C8B-B14F-4D97-AF65-F5344CB8AC3E}">
        <p14:creationId xmlns:p14="http://schemas.microsoft.com/office/powerpoint/2010/main" val="384474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dirty="0"/>
              <a:t>Guided Practice</a:t>
            </a:r>
          </a:p>
        </p:txBody>
      </p:sp>
      <p:sp>
        <p:nvSpPr>
          <p:cNvPr id="3" name="Content Placeholder 2"/>
          <p:cNvSpPr>
            <a:spLocks noGrp="1"/>
          </p:cNvSpPr>
          <p:nvPr>
            <p:ph idx="1"/>
          </p:nvPr>
        </p:nvSpPr>
        <p:spPr>
          <a:xfrm>
            <a:off x="4965431" y="2438400"/>
            <a:ext cx="6586489" cy="3785419"/>
          </a:xfrm>
        </p:spPr>
        <p:txBody>
          <a:bodyPr>
            <a:normAutofit lnSpcReduction="10000"/>
          </a:bodyPr>
          <a:lstStyle/>
          <a:p>
            <a:r>
              <a:rPr lang="en-US" sz="2200" dirty="0"/>
              <a:t>It’s usually not enough to simply tell students how to do something.  We need to provide direct, systematic, concrete instruction for everything we expect students to know or be able to do.  This is sometimes called scaffolding. </a:t>
            </a:r>
          </a:p>
          <a:p>
            <a:pPr lvl="1"/>
            <a:r>
              <a:rPr lang="en-US" sz="2200" b="1" dirty="0">
                <a:solidFill>
                  <a:srgbClr val="0070C0"/>
                </a:solidFill>
              </a:rPr>
              <a:t>Demonstrate</a:t>
            </a:r>
            <a:r>
              <a:rPr lang="en-US" sz="2200" dirty="0"/>
              <a:t>:  direct instruction using models and examples of the skill students must acquire.</a:t>
            </a:r>
          </a:p>
          <a:p>
            <a:pPr lvl="1"/>
            <a:r>
              <a:rPr lang="en-US" sz="2200" b="1" dirty="0">
                <a:solidFill>
                  <a:srgbClr val="0070C0"/>
                </a:solidFill>
              </a:rPr>
              <a:t>Facilitate</a:t>
            </a:r>
            <a:r>
              <a:rPr lang="en-US" sz="2200" dirty="0"/>
              <a:t>: guided activity, often in a group setting, involving supported student practice of the skill.</a:t>
            </a:r>
          </a:p>
          <a:p>
            <a:pPr lvl="1"/>
            <a:r>
              <a:rPr lang="en-US" sz="2200" b="1" dirty="0">
                <a:solidFill>
                  <a:srgbClr val="0070C0"/>
                </a:solidFill>
              </a:rPr>
              <a:t>Evaluate</a:t>
            </a:r>
            <a:r>
              <a:rPr lang="en-US" sz="2200" dirty="0"/>
              <a:t>:  independent practice of the skill, assessed separately from a content-area assignment.</a:t>
            </a:r>
          </a:p>
          <a:p>
            <a:endParaRPr lang="en-US" sz="1700" dirty="0"/>
          </a:p>
        </p:txBody>
      </p:sp>
      <p:pic>
        <p:nvPicPr>
          <p:cNvPr id="7" name="Picture 6" descr="Long ladder glowing among shorter dull ladders">
            <a:extLst>
              <a:ext uri="{FF2B5EF4-FFF2-40B4-BE49-F238E27FC236}">
                <a16:creationId xmlns:a16="http://schemas.microsoft.com/office/drawing/2014/main" id="{055E33E7-DEE0-0449-ABC5-ECE1A8C4D5AF}"/>
              </a:ext>
            </a:extLst>
          </p:cNvPr>
          <p:cNvPicPr>
            <a:picLocks noChangeAspect="1"/>
          </p:cNvPicPr>
          <p:nvPr/>
        </p:nvPicPr>
        <p:blipFill rotWithShape="1">
          <a:blip r:embed="rId2">
            <a:extLst>
              <a:ext uri="{28A0092B-C50C-407E-A947-70E740481C1C}">
                <a14:useLocalDpi xmlns:a14="http://schemas.microsoft.com/office/drawing/2010/main" val="0"/>
              </a:ext>
            </a:extLst>
          </a:blip>
          <a:srcRect l="26036" r="23268"/>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DBD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92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dirty="0"/>
              <a:t>Example: </a:t>
            </a:r>
            <a:br>
              <a:rPr lang="en-US" dirty="0"/>
            </a:br>
            <a:r>
              <a:rPr lang="en-US" dirty="0"/>
              <a:t>Developing Skill in Critical Analysis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2" y="1929781"/>
            <a:ext cx="7794759" cy="4689679"/>
          </a:xfrm>
        </p:spPr>
        <p:txBody>
          <a:bodyPr anchor="t">
            <a:normAutofit fontScale="92500" lnSpcReduction="20000"/>
          </a:bodyPr>
          <a:lstStyle/>
          <a:p>
            <a:r>
              <a:rPr lang="en-US" sz="2600" b="1" dirty="0">
                <a:solidFill>
                  <a:schemeClr val="accent2"/>
                </a:solidFill>
              </a:rPr>
              <a:t>Demonstrate</a:t>
            </a:r>
            <a:r>
              <a:rPr lang="en-US" sz="2600" dirty="0"/>
              <a:t>:  the professor explains how to write film criticism by providing step-by-step directions, examples of professional criticism, and specific criteria.</a:t>
            </a:r>
          </a:p>
          <a:p>
            <a:r>
              <a:rPr lang="en-US" sz="2600" b="1" dirty="0">
                <a:solidFill>
                  <a:schemeClr val="accent2"/>
                </a:solidFill>
              </a:rPr>
              <a:t>Facilitate</a:t>
            </a:r>
            <a:r>
              <a:rPr lang="en-US" sz="2600" dirty="0"/>
              <a:t>:  the professor divides the class into small groups, giving each group a different </a:t>
            </a:r>
            <a:r>
              <a:rPr lang="en-US" sz="2600"/>
              <a:t>prompt along </a:t>
            </a:r>
            <a:r>
              <a:rPr lang="en-US" sz="2600" dirty="0"/>
              <a:t>with step-by-step directions. The professor walks around the room, helping groups as they work together to complete the task.  At the end of the allotted time, groups share their analyses with the class, while the professor provides commentary and critique.</a:t>
            </a:r>
          </a:p>
          <a:p>
            <a:r>
              <a:rPr lang="en-US" sz="2600" b="1" dirty="0">
                <a:solidFill>
                  <a:schemeClr val="accent2"/>
                </a:solidFill>
              </a:rPr>
              <a:t>Evaluate</a:t>
            </a:r>
            <a:r>
              <a:rPr lang="en-US" sz="2600" dirty="0"/>
              <a:t>: the professor assigns students to choose a film they’ve seen before and write their own criticism.  Because this is a formative assignment, it has a low point value and is graded only on student’s demonstration of skill rather than the broader criteria that will apply to later assignments.</a:t>
            </a:r>
          </a:p>
          <a:p>
            <a:endParaRPr lang="en-US" sz="1500" dirty="0"/>
          </a:p>
        </p:txBody>
      </p:sp>
      <p:pic>
        <p:nvPicPr>
          <p:cNvPr id="11" name="Picture 10" descr="Film reel and slate">
            <a:extLst>
              <a:ext uri="{FF2B5EF4-FFF2-40B4-BE49-F238E27FC236}">
                <a16:creationId xmlns:a16="http://schemas.microsoft.com/office/drawing/2014/main" id="{8BBD65AC-6C57-E322-5F31-329095EF0063}"/>
              </a:ext>
            </a:extLst>
          </p:cNvPr>
          <p:cNvPicPr>
            <a:picLocks noChangeAspect="1"/>
          </p:cNvPicPr>
          <p:nvPr/>
        </p:nvPicPr>
        <p:blipFill rotWithShape="1">
          <a:blip r:embed="rId2">
            <a:extLst>
              <a:ext uri="{28A0092B-C50C-407E-A947-70E740481C1C}">
                <a14:useLocalDpi xmlns:a14="http://schemas.microsoft.com/office/drawing/2010/main" val="0"/>
              </a:ext>
            </a:extLst>
          </a:blip>
          <a:srcRect l="8181" r="27603" b="2"/>
          <a:stretch/>
        </p:blipFill>
        <p:spPr>
          <a:xfrm>
            <a:off x="8622890" y="2093976"/>
            <a:ext cx="2993832" cy="3111918"/>
          </a:xfrm>
          <a:prstGeom prst="rect">
            <a:avLst/>
          </a:prstGeom>
        </p:spPr>
      </p:pic>
    </p:spTree>
    <p:extLst>
      <p:ext uri="{BB962C8B-B14F-4D97-AF65-F5344CB8AC3E}">
        <p14:creationId xmlns:p14="http://schemas.microsoft.com/office/powerpoint/2010/main" val="31568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03E4BD-30E1-42F5-9949-FF7CA56A9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85683" y="349664"/>
            <a:ext cx="7124671" cy="1638377"/>
          </a:xfrm>
        </p:spPr>
        <p:txBody>
          <a:bodyPr anchor="b">
            <a:normAutofit/>
          </a:bodyPr>
          <a:lstStyle/>
          <a:p>
            <a:r>
              <a:rPr lang="en-US" sz="4800"/>
              <a:t>Mnemonics</a:t>
            </a:r>
          </a:p>
        </p:txBody>
      </p:sp>
      <p:sp>
        <p:nvSpPr>
          <p:cNvPr id="26" name="Rectangle 25">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424614"/>
            <a:ext cx="3461419" cy="578346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Walk with solid fill">
            <a:extLst>
              <a:ext uri="{FF2B5EF4-FFF2-40B4-BE49-F238E27FC236}">
                <a16:creationId xmlns:a16="http://schemas.microsoft.com/office/drawing/2014/main" id="{36830414-6E73-CA74-4C98-2A2636B255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1508" y="612966"/>
            <a:ext cx="1686170" cy="1686170"/>
          </a:xfrm>
          <a:prstGeom prst="rect">
            <a:avLst/>
          </a:prstGeom>
        </p:spPr>
      </p:pic>
      <p:pic>
        <p:nvPicPr>
          <p:cNvPr id="13" name="Graphic 12" descr="Users with solid fill">
            <a:extLst>
              <a:ext uri="{FF2B5EF4-FFF2-40B4-BE49-F238E27FC236}">
                <a16:creationId xmlns:a16="http://schemas.microsoft.com/office/drawing/2014/main" id="{B126EBCA-30E0-26D9-5FCE-D4576593C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1508" y="2467768"/>
            <a:ext cx="1686170" cy="1686170"/>
          </a:xfrm>
          <a:prstGeom prst="rect">
            <a:avLst/>
          </a:prstGeom>
        </p:spPr>
      </p:pic>
      <p:pic>
        <p:nvPicPr>
          <p:cNvPr id="17" name="Graphic 16" descr="Car with solid fill">
            <a:extLst>
              <a:ext uri="{FF2B5EF4-FFF2-40B4-BE49-F238E27FC236}">
                <a16:creationId xmlns:a16="http://schemas.microsoft.com/office/drawing/2014/main" id="{0C35CB76-F426-1F17-F24A-6E833348EC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31509" y="4322570"/>
            <a:ext cx="1686170" cy="1686170"/>
          </a:xfrm>
          <a:prstGeom prst="rect">
            <a:avLst/>
          </a:prstGeom>
        </p:spPr>
      </p:pic>
      <p:sp>
        <p:nvSpPr>
          <p:cNvPr id="3" name="Content Placeholder 2"/>
          <p:cNvSpPr>
            <a:spLocks noGrp="1"/>
          </p:cNvSpPr>
          <p:nvPr>
            <p:ph idx="1"/>
          </p:nvPr>
        </p:nvSpPr>
        <p:spPr>
          <a:xfrm>
            <a:off x="3942207" y="2308864"/>
            <a:ext cx="8098188" cy="3861924"/>
          </a:xfrm>
        </p:spPr>
        <p:txBody>
          <a:bodyPr anchor="ctr">
            <a:normAutofit lnSpcReduction="10000"/>
          </a:bodyPr>
          <a:lstStyle/>
          <a:p>
            <a:r>
              <a:rPr lang="en-US" sz="2200" dirty="0"/>
              <a:t>A simple way to understand how to scaffold instruction is :</a:t>
            </a:r>
          </a:p>
          <a:p>
            <a:pPr lvl="1"/>
            <a:r>
              <a:rPr lang="en-US" sz="2200" b="1" dirty="0"/>
              <a:t>Walk through</a:t>
            </a:r>
            <a:r>
              <a:rPr lang="en-US" sz="2200" dirty="0"/>
              <a:t>:  walk students through the skill by demonstrating how to do what you expect them to do (demonstrate)</a:t>
            </a:r>
          </a:p>
          <a:p>
            <a:pPr lvl="1"/>
            <a:r>
              <a:rPr lang="en-US" sz="2200" b="1" dirty="0"/>
              <a:t>Talk through</a:t>
            </a:r>
            <a:r>
              <a:rPr lang="en-US" sz="2200" dirty="0"/>
              <a:t>:  guide students as they practice the skill together under your supervision (facilitate)</a:t>
            </a:r>
          </a:p>
          <a:p>
            <a:pPr lvl="1"/>
            <a:r>
              <a:rPr lang="en-US" sz="2200" b="1" dirty="0"/>
              <a:t>Drive through</a:t>
            </a:r>
            <a:r>
              <a:rPr lang="en-US" sz="2200" dirty="0"/>
              <a:t>:  students practice independently (evaluate)</a:t>
            </a:r>
          </a:p>
          <a:p>
            <a:r>
              <a:rPr lang="en-US" sz="2200" dirty="0"/>
              <a:t>Scaffolding is sometimes also shortened to: </a:t>
            </a:r>
          </a:p>
          <a:p>
            <a:pPr lvl="1"/>
            <a:r>
              <a:rPr lang="en-US" sz="2200" b="1" dirty="0"/>
              <a:t>I do </a:t>
            </a:r>
            <a:r>
              <a:rPr lang="en-US" sz="2200" dirty="0"/>
              <a:t>(demonstrate)</a:t>
            </a:r>
          </a:p>
          <a:p>
            <a:pPr lvl="1"/>
            <a:r>
              <a:rPr lang="en-US" sz="2200" b="1" dirty="0"/>
              <a:t>We do </a:t>
            </a:r>
            <a:r>
              <a:rPr lang="en-US" sz="2200" dirty="0"/>
              <a:t>(facilitate)</a:t>
            </a:r>
          </a:p>
          <a:p>
            <a:pPr lvl="1"/>
            <a:r>
              <a:rPr lang="en-US" sz="2200" b="1" dirty="0"/>
              <a:t>You do </a:t>
            </a:r>
            <a:r>
              <a:rPr lang="en-US" sz="2200" dirty="0"/>
              <a:t>(evaluate)</a:t>
            </a:r>
          </a:p>
          <a:p>
            <a:endParaRPr lang="en-US" sz="1100" dirty="0"/>
          </a:p>
        </p:txBody>
      </p:sp>
    </p:spTree>
    <p:extLst>
      <p:ext uri="{BB962C8B-B14F-4D97-AF65-F5344CB8AC3E}">
        <p14:creationId xmlns:p14="http://schemas.microsoft.com/office/powerpoint/2010/main" val="299845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a:t>Check for Understanding</a:t>
            </a:r>
          </a:p>
        </p:txBody>
      </p:sp>
      <p:sp>
        <p:nvSpPr>
          <p:cNvPr id="3" name="Content Placeholder 2"/>
          <p:cNvSpPr>
            <a:spLocks noGrp="1"/>
          </p:cNvSpPr>
          <p:nvPr>
            <p:ph idx="1"/>
          </p:nvPr>
        </p:nvSpPr>
        <p:spPr>
          <a:xfrm>
            <a:off x="4434349" y="2438400"/>
            <a:ext cx="7551174" cy="3785419"/>
          </a:xfrm>
        </p:spPr>
        <p:txBody>
          <a:bodyPr>
            <a:noAutofit/>
          </a:bodyPr>
          <a:lstStyle/>
          <a:p>
            <a:r>
              <a:rPr lang="en-US" sz="2200" dirty="0"/>
              <a:t>It’s not enough to simply ask, “Any questions?” at the end of the lecture.  A student who’s confused won’t usually speak up.  </a:t>
            </a:r>
          </a:p>
          <a:p>
            <a:r>
              <a:rPr lang="en-US" sz="2200" dirty="0"/>
              <a:t>A better method is to use an </a:t>
            </a:r>
            <a:r>
              <a:rPr lang="en-US" sz="2200" b="1" dirty="0"/>
              <a:t>exit slip</a:t>
            </a:r>
            <a:r>
              <a:rPr lang="en-US" sz="2200" dirty="0"/>
              <a:t>: a half-sheet or quarter-sheet of paper containing one or two questions that students must answer prior to leaving the classroom.  Posting the question to the LMS is also an effective strategy.</a:t>
            </a:r>
          </a:p>
          <a:p>
            <a:r>
              <a:rPr lang="en-US" sz="2200" dirty="0"/>
              <a:t>You don’t have to grade students’ answers (although you do have to read them), but they give each student the chance to show what they know or don’t know, guiding subsequent instruction.</a:t>
            </a:r>
          </a:p>
        </p:txBody>
      </p:sp>
      <p:pic>
        <p:nvPicPr>
          <p:cNvPr id="22" name="Picture 21" descr="Question mark on green pastel background">
            <a:extLst>
              <a:ext uri="{FF2B5EF4-FFF2-40B4-BE49-F238E27FC236}">
                <a16:creationId xmlns:a16="http://schemas.microsoft.com/office/drawing/2014/main" id="{7F0B58B3-E1A0-41E1-B912-C117E2E493F1}"/>
              </a:ext>
            </a:extLst>
          </p:cNvPr>
          <p:cNvPicPr>
            <a:picLocks noChangeAspect="1"/>
          </p:cNvPicPr>
          <p:nvPr/>
        </p:nvPicPr>
        <p:blipFill rotWithShape="1">
          <a:blip r:embed="rId2"/>
          <a:srcRect l="44558" r="4747"/>
          <a:stretch/>
        </p:blipFill>
        <p:spPr>
          <a:xfrm>
            <a:off x="20" y="10"/>
            <a:ext cx="4296677" cy="6857990"/>
          </a:xfrm>
          <a:prstGeom prst="rect">
            <a:avLst/>
          </a:prstGeom>
          <a:effectLst/>
        </p:spPr>
      </p:pic>
      <p:cxnSp>
        <p:nvCxnSpPr>
          <p:cNvPr id="27" name="Straight Connector 2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9D5D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04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8DA60CF-CBAA-4AC9-A045-549D64CDC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29" y="629266"/>
            <a:ext cx="6422849" cy="1676603"/>
          </a:xfrm>
        </p:spPr>
        <p:txBody>
          <a:bodyPr>
            <a:normAutofit/>
          </a:bodyPr>
          <a:lstStyle/>
          <a:p>
            <a:r>
              <a:rPr lang="en-US"/>
              <a:t>Independent Practice</a:t>
            </a:r>
          </a:p>
        </p:txBody>
      </p:sp>
      <p:sp>
        <p:nvSpPr>
          <p:cNvPr id="15" name="Content Placeholder 2"/>
          <p:cNvSpPr>
            <a:spLocks noGrp="1"/>
          </p:cNvSpPr>
          <p:nvPr>
            <p:ph idx="1"/>
          </p:nvPr>
        </p:nvSpPr>
        <p:spPr>
          <a:xfrm>
            <a:off x="648931" y="1995949"/>
            <a:ext cx="6422847" cy="4070555"/>
          </a:xfrm>
        </p:spPr>
        <p:txBody>
          <a:bodyPr>
            <a:noAutofit/>
          </a:bodyPr>
          <a:lstStyle/>
          <a:p>
            <a:r>
              <a:rPr lang="en-US" sz="2400" dirty="0"/>
              <a:t>Homework, assignments, and projects are opportunities for students to independently practice what they learned in class.</a:t>
            </a:r>
          </a:p>
          <a:p>
            <a:r>
              <a:rPr lang="en-US" sz="2400" dirty="0"/>
              <a:t>Make sure that the tasks students must do outside of the classroom:</a:t>
            </a:r>
          </a:p>
          <a:p>
            <a:pPr lvl="1"/>
            <a:r>
              <a:rPr lang="en-US" dirty="0"/>
              <a:t>Relate to what was taught in that class session</a:t>
            </a:r>
          </a:p>
          <a:p>
            <a:pPr lvl="1"/>
            <a:r>
              <a:rPr lang="en-US" dirty="0"/>
              <a:t>Support one or more of the course objectives</a:t>
            </a:r>
          </a:p>
          <a:p>
            <a:pPr lvl="1"/>
            <a:r>
              <a:rPr lang="en-US" dirty="0"/>
              <a:t>Are within students’ ability to accomplish independently</a:t>
            </a:r>
          </a:p>
        </p:txBody>
      </p:sp>
      <p:sp>
        <p:nvSpPr>
          <p:cNvPr id="37" name="Rectangle 36">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enager using tablet">
            <a:extLst>
              <a:ext uri="{FF2B5EF4-FFF2-40B4-BE49-F238E27FC236}">
                <a16:creationId xmlns:a16="http://schemas.microsoft.com/office/drawing/2014/main" id="{236BC410-DB81-67FE-DD2D-E94A83E38833}"/>
              </a:ext>
            </a:extLst>
          </p:cNvPr>
          <p:cNvPicPr>
            <a:picLocks noChangeAspect="1"/>
          </p:cNvPicPr>
          <p:nvPr/>
        </p:nvPicPr>
        <p:blipFill rotWithShape="1">
          <a:blip r:embed="rId2">
            <a:extLst>
              <a:ext uri="{28A0092B-C50C-407E-A947-70E740481C1C}">
                <a14:useLocalDpi xmlns:a14="http://schemas.microsoft.com/office/drawing/2010/main" val="0"/>
              </a:ext>
            </a:extLst>
          </a:blip>
          <a:srcRect l="36031" r="22813" b="-2"/>
          <a:stretch/>
        </p:blipFill>
        <p:spPr>
          <a:xfrm>
            <a:off x="8205634" y="722376"/>
            <a:ext cx="3337560" cy="5413248"/>
          </a:xfrm>
          <a:prstGeom prst="rect">
            <a:avLst/>
          </a:prstGeom>
          <a:effectLst/>
        </p:spPr>
      </p:pic>
    </p:spTree>
    <p:extLst>
      <p:ext uri="{BB962C8B-B14F-4D97-AF65-F5344CB8AC3E}">
        <p14:creationId xmlns:p14="http://schemas.microsoft.com/office/powerpoint/2010/main" val="1794824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B3AC2-A0F2-26A5-6C9C-B1CF4C7B8860}"/>
              </a:ext>
            </a:extLst>
          </p:cNvPr>
          <p:cNvSpPr>
            <a:spLocks noGrp="1"/>
          </p:cNvSpPr>
          <p:nvPr>
            <p:ph type="title"/>
          </p:nvPr>
        </p:nvSpPr>
        <p:spPr>
          <a:xfrm>
            <a:off x="572493" y="238539"/>
            <a:ext cx="11018520" cy="1434415"/>
          </a:xfrm>
        </p:spPr>
        <p:txBody>
          <a:bodyPr anchor="b">
            <a:normAutofit/>
          </a:bodyPr>
          <a:lstStyle/>
          <a:p>
            <a:r>
              <a:rPr lang="en-US" sz="5400"/>
              <a:t>Assessment</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BB209C-C7C1-5278-4DA1-23E6F460425B}"/>
              </a:ext>
            </a:extLst>
          </p:cNvPr>
          <p:cNvSpPr>
            <a:spLocks noGrp="1"/>
          </p:cNvSpPr>
          <p:nvPr>
            <p:ph idx="1"/>
          </p:nvPr>
        </p:nvSpPr>
        <p:spPr>
          <a:xfrm>
            <a:off x="572494" y="1911493"/>
            <a:ext cx="6339584" cy="4037023"/>
          </a:xfrm>
        </p:spPr>
        <p:txBody>
          <a:bodyPr anchor="t">
            <a:noAutofit/>
          </a:bodyPr>
          <a:lstStyle/>
          <a:p>
            <a:r>
              <a:rPr lang="en-US" sz="2200" dirty="0"/>
              <a:t>An exit slip or homework assignment provides formative assessment of the lesson’s objective.</a:t>
            </a:r>
          </a:p>
          <a:p>
            <a:r>
              <a:rPr lang="en-US" sz="2200" dirty="0"/>
              <a:t>Observation of students’ participation during the guided learning portion of class provides further opportunities to assess their learning.</a:t>
            </a:r>
          </a:p>
          <a:p>
            <a:r>
              <a:rPr lang="en-US" sz="2200" dirty="0"/>
              <a:t>Sometimes an assessment or assignment encompasses several lessons. Although these are usually summative, taking a more formative approach by allowing students to make corrections and re-submit sub-standard work for a better grade can improve their learning, raise their course grades, and encourage persistence.  </a:t>
            </a:r>
          </a:p>
        </p:txBody>
      </p:sp>
      <p:pic>
        <p:nvPicPr>
          <p:cNvPr id="5" name="Picture 4" descr="A child writing the word 100% on a blackboard">
            <a:extLst>
              <a:ext uri="{FF2B5EF4-FFF2-40B4-BE49-F238E27FC236}">
                <a16:creationId xmlns:a16="http://schemas.microsoft.com/office/drawing/2014/main" id="{17A08D60-AB3C-6971-FE7A-B3FBA15FEAC4}"/>
              </a:ext>
            </a:extLst>
          </p:cNvPr>
          <p:cNvPicPr>
            <a:picLocks noChangeAspect="1"/>
          </p:cNvPicPr>
          <p:nvPr/>
        </p:nvPicPr>
        <p:blipFill rotWithShape="1">
          <a:blip r:embed="rId3">
            <a:extLst>
              <a:ext uri="{28A0092B-C50C-407E-A947-70E740481C1C}">
                <a14:useLocalDpi xmlns:a14="http://schemas.microsoft.com/office/drawing/2010/main" val="0"/>
              </a:ext>
            </a:extLst>
          </a:blip>
          <a:srcRect l="17180" r="18604" b="2"/>
          <a:stretch/>
        </p:blipFill>
        <p:spPr>
          <a:xfrm>
            <a:off x="7364361" y="1911493"/>
            <a:ext cx="3682089" cy="3827322"/>
          </a:xfrm>
          <a:prstGeom prst="rect">
            <a:avLst/>
          </a:prstGeom>
        </p:spPr>
      </p:pic>
    </p:spTree>
    <p:extLst>
      <p:ext uri="{BB962C8B-B14F-4D97-AF65-F5344CB8AC3E}">
        <p14:creationId xmlns:p14="http://schemas.microsoft.com/office/powerpoint/2010/main" val="360946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B9A6-AD79-4A25-F7F8-35D09D5561DA}"/>
              </a:ext>
            </a:extLst>
          </p:cNvPr>
          <p:cNvSpPr>
            <a:spLocks noGrp="1"/>
          </p:cNvSpPr>
          <p:nvPr>
            <p:ph type="title"/>
          </p:nvPr>
        </p:nvSpPr>
        <p:spPr/>
        <p:txBody>
          <a:bodyPr/>
          <a:lstStyle/>
          <a:p>
            <a:r>
              <a:rPr lang="en-US" dirty="0"/>
              <a:t>Big Picture Review</a:t>
            </a:r>
          </a:p>
        </p:txBody>
      </p:sp>
      <p:graphicFrame>
        <p:nvGraphicFramePr>
          <p:cNvPr id="5" name="Content Placeholder 2">
            <a:extLst>
              <a:ext uri="{FF2B5EF4-FFF2-40B4-BE49-F238E27FC236}">
                <a16:creationId xmlns:a16="http://schemas.microsoft.com/office/drawing/2014/main" id="{59752DFF-ADE7-A497-6C51-51E29AE2246E}"/>
              </a:ext>
            </a:extLst>
          </p:cNvPr>
          <p:cNvGraphicFramePr>
            <a:graphicFrameLocks noGrp="1"/>
          </p:cNvGraphicFramePr>
          <p:nvPr>
            <p:ph idx="1"/>
            <p:extLst>
              <p:ext uri="{D42A27DB-BD31-4B8C-83A1-F6EECF244321}">
                <p14:modId xmlns:p14="http://schemas.microsoft.com/office/powerpoint/2010/main" val="28740153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231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Your Turn</a:t>
            </a:r>
          </a:p>
        </p:txBody>
      </p:sp>
      <p:sp>
        <p:nvSpPr>
          <p:cNvPr id="24" name="Rectangle 23">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List with solid fill">
            <a:extLst>
              <a:ext uri="{FF2B5EF4-FFF2-40B4-BE49-F238E27FC236}">
                <a16:creationId xmlns:a16="http://schemas.microsoft.com/office/drawing/2014/main" id="{9508900E-D79C-FB71-1103-95467B52B4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256" y="2951922"/>
            <a:ext cx="3067356" cy="3067356"/>
          </a:xfrm>
          <a:prstGeom prst="rect">
            <a:avLst/>
          </a:prstGeom>
        </p:spPr>
      </p:pic>
      <p:sp>
        <p:nvSpPr>
          <p:cNvPr id="26" name="Rectangle 25">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Graphic 16" descr="Boardroom with solid fill">
            <a:extLst>
              <a:ext uri="{FF2B5EF4-FFF2-40B4-BE49-F238E27FC236}">
                <a16:creationId xmlns:a16="http://schemas.microsoft.com/office/drawing/2014/main" id="{7AB42021-11EF-5AC2-FB12-942B8F813A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8970" y="2951921"/>
            <a:ext cx="3067358" cy="3067358"/>
          </a:xfrm>
          <a:prstGeom prst="rect">
            <a:avLst/>
          </a:prstGeom>
        </p:spPr>
      </p:pic>
      <p:sp>
        <p:nvSpPr>
          <p:cNvPr id="28" name="Rectangle 2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r>
              <a:rPr lang="en-US" sz="2400" dirty="0">
                <a:solidFill>
                  <a:srgbClr val="FFFFFF"/>
                </a:solidFill>
              </a:rPr>
              <a:t>Use the Topic 7 Worksheet: Lesson Plan Template to create a lesson plan for the course you’re designing or for a different course you’re presently teaching. (10 min.)</a:t>
            </a:r>
          </a:p>
          <a:p>
            <a:r>
              <a:rPr lang="en-US" sz="2400" dirty="0">
                <a:solidFill>
                  <a:srgbClr val="FFFFFF"/>
                </a:solidFill>
              </a:rPr>
              <a:t>Discuss your lesson plan with someone near you, focusing on how to implement the plan in your classrooms. (5 min.)</a:t>
            </a:r>
          </a:p>
        </p:txBody>
      </p:sp>
    </p:spTree>
    <p:extLst>
      <p:ext uri="{BB962C8B-B14F-4D97-AF65-F5344CB8AC3E}">
        <p14:creationId xmlns:p14="http://schemas.microsoft.com/office/powerpoint/2010/main" val="70188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7EFF6-C53A-6071-3676-865E049DFDA4}"/>
              </a:ext>
            </a:extLst>
          </p:cNvPr>
          <p:cNvSpPr>
            <a:spLocks noGrp="1"/>
          </p:cNvSpPr>
          <p:nvPr>
            <p:ph type="title"/>
          </p:nvPr>
        </p:nvSpPr>
        <p:spPr>
          <a:xfrm>
            <a:off x="4965430" y="629267"/>
            <a:ext cx="6586491" cy="648928"/>
          </a:xfrm>
        </p:spPr>
        <p:txBody>
          <a:bodyPr>
            <a:normAutofit fontScale="90000"/>
          </a:bodyPr>
          <a:lstStyle/>
          <a:p>
            <a:r>
              <a:rPr lang="en-US" sz="5400" dirty="0"/>
              <a:t>Pop Quiz!</a:t>
            </a:r>
          </a:p>
        </p:txBody>
      </p:sp>
      <p:sp>
        <p:nvSpPr>
          <p:cNvPr id="3" name="Content Placeholder 2">
            <a:extLst>
              <a:ext uri="{FF2B5EF4-FFF2-40B4-BE49-F238E27FC236}">
                <a16:creationId xmlns:a16="http://schemas.microsoft.com/office/drawing/2014/main" id="{66508A40-D8D6-BFB9-8B99-7CAA4803F397}"/>
              </a:ext>
            </a:extLst>
          </p:cNvPr>
          <p:cNvSpPr>
            <a:spLocks noGrp="1"/>
          </p:cNvSpPr>
          <p:nvPr>
            <p:ph idx="1"/>
          </p:nvPr>
        </p:nvSpPr>
        <p:spPr>
          <a:xfrm>
            <a:off x="4965431" y="1582994"/>
            <a:ext cx="6586489" cy="4640825"/>
          </a:xfrm>
        </p:spPr>
        <p:txBody>
          <a:bodyPr>
            <a:normAutofit/>
          </a:bodyPr>
          <a:lstStyle/>
          <a:p>
            <a:pPr marL="0" indent="0">
              <a:buNone/>
            </a:pPr>
            <a:r>
              <a:rPr lang="en-US" sz="2400" dirty="0"/>
              <a:t>Question: What is the first thing you think of when you hear the phrase “lesson plans”?</a:t>
            </a:r>
          </a:p>
          <a:p>
            <a:pPr marL="0" indent="0">
              <a:buNone/>
            </a:pPr>
            <a:endParaRPr lang="en-US" sz="2400" dirty="0"/>
          </a:p>
          <a:p>
            <a:pPr marL="0" indent="0">
              <a:buNone/>
            </a:pPr>
            <a:r>
              <a:rPr lang="en-US" sz="2400" dirty="0"/>
              <a:t>Answer Options (choose all that apply):</a:t>
            </a:r>
          </a:p>
          <a:p>
            <a:pPr marL="514350" indent="-514350">
              <a:buFont typeface="+mj-lt"/>
              <a:buAutoNum type="alphaUcPeriod"/>
            </a:pPr>
            <a:r>
              <a:rPr lang="en-US" sz="2400" dirty="0"/>
              <a:t>Uncommon in higher education</a:t>
            </a:r>
          </a:p>
          <a:p>
            <a:pPr marL="514350" indent="-514350">
              <a:buFont typeface="+mj-lt"/>
              <a:buAutoNum type="alphaUcPeriod"/>
            </a:pPr>
            <a:r>
              <a:rPr lang="en-US" sz="2400" dirty="0"/>
              <a:t>Only K-12 teachers are required to do them</a:t>
            </a:r>
          </a:p>
          <a:p>
            <a:pPr marL="514350" indent="-514350">
              <a:buFont typeface="+mj-lt"/>
              <a:buAutoNum type="alphaUcPeriod"/>
            </a:pPr>
            <a:r>
              <a:rPr lang="en-US" sz="2400" dirty="0"/>
              <a:t>A good strategy for keeping instruction on track and aligned with outcomes and objectives</a:t>
            </a:r>
          </a:p>
          <a:p>
            <a:pPr marL="514350" indent="-514350">
              <a:buFont typeface="+mj-lt"/>
              <a:buAutoNum type="alphaUcPeriod"/>
            </a:pPr>
            <a:r>
              <a:rPr lang="en-US" sz="2400" dirty="0"/>
              <a:t>Limit serendipitous teaching opportunities</a:t>
            </a:r>
          </a:p>
          <a:p>
            <a:pPr marL="514350" indent="-514350">
              <a:buFont typeface="+mj-lt"/>
              <a:buAutoNum type="alphaUcPeriod"/>
            </a:pPr>
            <a:r>
              <a:rPr lang="en-US" sz="2400" dirty="0"/>
              <a:t>Other ____________________________ </a:t>
            </a:r>
          </a:p>
          <a:p>
            <a:pPr marL="0" indent="0">
              <a:buNone/>
            </a:pPr>
            <a:endParaRPr lang="en-US" sz="2000" dirty="0"/>
          </a:p>
        </p:txBody>
      </p:sp>
      <p:pic>
        <p:nvPicPr>
          <p:cNvPr id="5" name="Picture 4" descr="Wood human figure">
            <a:extLst>
              <a:ext uri="{FF2B5EF4-FFF2-40B4-BE49-F238E27FC236}">
                <a16:creationId xmlns:a16="http://schemas.microsoft.com/office/drawing/2014/main" id="{6FFABA68-F689-56AE-6CF8-A4480C30BBEF}"/>
              </a:ext>
            </a:extLst>
          </p:cNvPr>
          <p:cNvPicPr>
            <a:picLocks noChangeAspect="1"/>
          </p:cNvPicPr>
          <p:nvPr/>
        </p:nvPicPr>
        <p:blipFill rotWithShape="1">
          <a:blip r:embed="rId2"/>
          <a:srcRect l="2154" r="52727" b="-1"/>
          <a:stretch/>
        </p:blipFill>
        <p:spPr>
          <a:xfrm>
            <a:off x="20" y="10"/>
            <a:ext cx="4635571" cy="6857990"/>
          </a:xfrm>
          <a:prstGeom prst="rect">
            <a:avLst/>
          </a:prstGeom>
          <a:effectLst/>
        </p:spPr>
      </p:pic>
    </p:spTree>
    <p:extLst>
      <p:ext uri="{BB962C8B-B14F-4D97-AF65-F5344CB8AC3E}">
        <p14:creationId xmlns:p14="http://schemas.microsoft.com/office/powerpoint/2010/main" val="197265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phic 44" descr="Pen with solid fill">
            <a:extLst>
              <a:ext uri="{FF2B5EF4-FFF2-40B4-BE49-F238E27FC236}">
                <a16:creationId xmlns:a16="http://schemas.microsoft.com/office/drawing/2014/main" id="{7D7288C4-E96F-681E-09B2-B529113AE5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261419" y="2898543"/>
            <a:ext cx="2453147" cy="2364173"/>
          </a:xfrm>
          <a:prstGeom prst="rect">
            <a:avLst/>
          </a:prstGeom>
        </p:spPr>
      </p:pic>
      <p:pic>
        <p:nvPicPr>
          <p:cNvPr id="43" name="Graphic 42" descr="Document with solid fill">
            <a:extLst>
              <a:ext uri="{FF2B5EF4-FFF2-40B4-BE49-F238E27FC236}">
                <a16:creationId xmlns:a16="http://schemas.microsoft.com/office/drawing/2014/main" id="{0A13A79A-EF38-DA26-ED0F-047C6D6CC9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37632">
            <a:off x="5568477" y="710534"/>
            <a:ext cx="5643716" cy="5643716"/>
          </a:xfrm>
          <a:prstGeom prst="rect">
            <a:avLst/>
          </a:prstGeom>
        </p:spPr>
      </p:pic>
      <p:sp>
        <p:nvSpPr>
          <p:cNvPr id="2" name="Title 1"/>
          <p:cNvSpPr>
            <a:spLocks noGrp="1"/>
          </p:cNvSpPr>
          <p:nvPr>
            <p:ph type="title"/>
          </p:nvPr>
        </p:nvSpPr>
        <p:spPr/>
        <p:txBody>
          <a:bodyPr/>
          <a:lstStyle/>
          <a:p>
            <a:r>
              <a:rPr lang="en-US" dirty="0"/>
              <a:t>Lesson Plans</a:t>
            </a:r>
          </a:p>
        </p:txBody>
      </p:sp>
      <p:sp>
        <p:nvSpPr>
          <p:cNvPr id="41" name="Content Placeholder 40">
            <a:extLst>
              <a:ext uri="{FF2B5EF4-FFF2-40B4-BE49-F238E27FC236}">
                <a16:creationId xmlns:a16="http://schemas.microsoft.com/office/drawing/2014/main" id="{E9273542-5B5A-61BB-CF36-9E6FA4049E4E}"/>
              </a:ext>
            </a:extLst>
          </p:cNvPr>
          <p:cNvSpPr>
            <a:spLocks noGrp="1"/>
          </p:cNvSpPr>
          <p:nvPr>
            <p:ph idx="1"/>
          </p:nvPr>
        </p:nvSpPr>
        <p:spPr/>
        <p:txBody>
          <a:bodyPr>
            <a:normAutofit fontScale="92500" lnSpcReduction="20000"/>
          </a:bodyPr>
          <a:lstStyle/>
          <a:p>
            <a:pPr lvl="0"/>
            <a:r>
              <a:rPr lang="en-US" dirty="0"/>
              <a:t>As the result of our course development activities, you’ve determined what your students must know and do during the course you’re planning and how you will measure their acquisition of this knowledge and skill.  </a:t>
            </a:r>
          </a:p>
          <a:p>
            <a:pPr lvl="0"/>
            <a:r>
              <a:rPr lang="en-US" dirty="0"/>
              <a:t>Now, we turn our attention to what we, as teachers, will do during each class session.  This, too, begins with planning.  </a:t>
            </a:r>
          </a:p>
          <a:p>
            <a:pPr lvl="0"/>
            <a:r>
              <a:rPr lang="en-US" dirty="0"/>
              <a:t>It’s true that formal lesson plans are not mandatory in higher education, but they’re still good pedagogical practice.  </a:t>
            </a:r>
          </a:p>
          <a:p>
            <a:pPr lvl="0"/>
            <a:r>
              <a:rPr lang="en-US" dirty="0"/>
              <a:t>Crafting a lesson requires thoughtful preparation resulting from operative knowledge of good teaching.  </a:t>
            </a:r>
          </a:p>
          <a:p>
            <a:pPr lvl="0"/>
            <a:r>
              <a:rPr lang="en-US" dirty="0"/>
              <a:t>It’s likely you’ve already addressed these key considerations while you completed the overall design of your course, but they apply equally to the plan for an individual lesson as they do to the map of the entire progression of study. </a:t>
            </a:r>
          </a:p>
        </p:txBody>
      </p:sp>
    </p:spTree>
    <p:extLst>
      <p:ext uri="{BB962C8B-B14F-4D97-AF65-F5344CB8AC3E}">
        <p14:creationId xmlns:p14="http://schemas.microsoft.com/office/powerpoint/2010/main" val="30283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196" y="365126"/>
            <a:ext cx="6553283" cy="962230"/>
          </a:xfrm>
        </p:spPr>
        <p:txBody>
          <a:bodyPr>
            <a:normAutofit fontScale="90000"/>
          </a:bodyPr>
          <a:lstStyle/>
          <a:p>
            <a:r>
              <a:rPr lang="en-US" dirty="0"/>
              <a:t>Considerations for Instruction</a:t>
            </a:r>
          </a:p>
        </p:txBody>
      </p:sp>
      <p:pic>
        <p:nvPicPr>
          <p:cNvPr id="7" name="Picture 6" descr="Pyramid of large falling stones on beach">
            <a:extLst>
              <a:ext uri="{FF2B5EF4-FFF2-40B4-BE49-F238E27FC236}">
                <a16:creationId xmlns:a16="http://schemas.microsoft.com/office/drawing/2014/main" id="{EE997720-7EEF-C516-F5F3-9AD649E45A04}"/>
              </a:ext>
            </a:extLst>
          </p:cNvPr>
          <p:cNvPicPr>
            <a:picLocks noChangeAspect="1"/>
          </p:cNvPicPr>
          <p:nvPr/>
        </p:nvPicPr>
        <p:blipFill rotWithShape="1">
          <a:blip r:embed="rId2">
            <a:extLst>
              <a:ext uri="{28A0092B-C50C-407E-A947-70E740481C1C}">
                <a14:useLocalDpi xmlns:a14="http://schemas.microsoft.com/office/drawing/2010/main" val="0"/>
              </a:ext>
            </a:extLst>
          </a:blip>
          <a:srcRect l="19913" r="20552" b="-1"/>
          <a:stretch/>
        </p:blipFill>
        <p:spPr>
          <a:xfrm>
            <a:off x="21" y="10"/>
            <a:ext cx="4955438"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955459" y="1327356"/>
            <a:ext cx="6754758" cy="5165518"/>
          </a:xfrm>
        </p:spPr>
        <p:txBody>
          <a:bodyPr>
            <a:noAutofit/>
          </a:bodyPr>
          <a:lstStyle/>
          <a:p>
            <a:pPr lvl="0"/>
            <a:r>
              <a:rPr lang="en-US" sz="2200" b="1" dirty="0">
                <a:solidFill>
                  <a:schemeClr val="accent6">
                    <a:lumMod val="75000"/>
                  </a:schemeClr>
                </a:solidFill>
              </a:rPr>
              <a:t>Rationale and Objective</a:t>
            </a:r>
            <a:r>
              <a:rPr lang="en-US" sz="2200" dirty="0"/>
              <a:t>:  what’s the point of the planned instruction?  In other words, </a:t>
            </a:r>
            <a:r>
              <a:rPr lang="en-US" sz="2200" b="1" dirty="0"/>
              <a:t>why</a:t>
            </a:r>
            <a:r>
              <a:rPr lang="en-US" sz="2200" dirty="0"/>
              <a:t> is it important, </a:t>
            </a:r>
            <a:r>
              <a:rPr lang="en-US" sz="2200" b="1" dirty="0"/>
              <a:t>how</a:t>
            </a:r>
            <a:r>
              <a:rPr lang="en-US" sz="2200" dirty="0"/>
              <a:t> will you convey these ideas to your students, and </a:t>
            </a:r>
            <a:r>
              <a:rPr lang="en-US" sz="2200" b="1" dirty="0"/>
              <a:t>what</a:t>
            </a:r>
            <a:r>
              <a:rPr lang="en-US" sz="2200" dirty="0"/>
              <a:t> do you expect your students to know and be able to do after they’ve received this instruction? </a:t>
            </a:r>
          </a:p>
          <a:p>
            <a:pPr lvl="0"/>
            <a:r>
              <a:rPr lang="en-US" sz="2200" b="1" dirty="0">
                <a:solidFill>
                  <a:schemeClr val="accent6">
                    <a:lumMod val="75000"/>
                  </a:schemeClr>
                </a:solidFill>
              </a:rPr>
              <a:t>Instructional Context</a:t>
            </a:r>
            <a:r>
              <a:rPr lang="en-US" sz="2200" dirty="0"/>
              <a:t>: how does the planned instruction fit into the overall design of the course? </a:t>
            </a:r>
          </a:p>
          <a:p>
            <a:pPr lvl="0"/>
            <a:r>
              <a:rPr lang="en-US" sz="2200" b="1" dirty="0">
                <a:solidFill>
                  <a:schemeClr val="accent6">
                    <a:lumMod val="75000"/>
                  </a:schemeClr>
                </a:solidFill>
              </a:rPr>
              <a:t>Learner Support</a:t>
            </a:r>
            <a:r>
              <a:rPr lang="en-US" sz="2200" dirty="0"/>
              <a:t>:  what common student misconceptions or errors can you anticipate and how will you address them?</a:t>
            </a:r>
          </a:p>
          <a:p>
            <a:pPr lvl="0"/>
            <a:r>
              <a:rPr lang="en-US" sz="2200" b="1" dirty="0">
                <a:solidFill>
                  <a:schemeClr val="accent6">
                    <a:lumMod val="75000"/>
                  </a:schemeClr>
                </a:solidFill>
              </a:rPr>
              <a:t>Enrichment</a:t>
            </a:r>
            <a:r>
              <a:rPr lang="en-US" sz="2200" dirty="0"/>
              <a:t>: how might you extend student learning or challenge higher achievers? </a:t>
            </a:r>
          </a:p>
          <a:p>
            <a:pPr lvl="0"/>
            <a:r>
              <a:rPr lang="en-US" sz="2200" b="1" dirty="0">
                <a:solidFill>
                  <a:schemeClr val="accent6">
                    <a:lumMod val="75000"/>
                  </a:schemeClr>
                </a:solidFill>
              </a:rPr>
              <a:t>Assessment</a:t>
            </a:r>
            <a:r>
              <a:rPr lang="en-US" sz="2200" dirty="0"/>
              <a:t>: how will you know if your students have learned what you taught them during the class session? </a:t>
            </a:r>
          </a:p>
        </p:txBody>
      </p:sp>
    </p:spTree>
    <p:extLst>
      <p:ext uri="{BB962C8B-B14F-4D97-AF65-F5344CB8AC3E}">
        <p14:creationId xmlns:p14="http://schemas.microsoft.com/office/powerpoint/2010/main" val="270775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6"/>
            <a:ext cx="6586491" cy="845573"/>
          </a:xfrm>
        </p:spPr>
        <p:txBody>
          <a:bodyPr>
            <a:normAutofit/>
          </a:bodyPr>
          <a:lstStyle/>
          <a:p>
            <a:r>
              <a:rPr lang="en-US" sz="5400" dirty="0"/>
              <a:t>Lesson Elements</a:t>
            </a:r>
          </a:p>
        </p:txBody>
      </p:sp>
      <p:sp>
        <p:nvSpPr>
          <p:cNvPr id="3" name="Content Placeholder 2"/>
          <p:cNvSpPr>
            <a:spLocks noGrp="1"/>
          </p:cNvSpPr>
          <p:nvPr>
            <p:ph idx="1"/>
          </p:nvPr>
        </p:nvSpPr>
        <p:spPr>
          <a:xfrm>
            <a:off x="4965430" y="1494503"/>
            <a:ext cx="6586489" cy="4734231"/>
          </a:xfrm>
        </p:spPr>
        <p:txBody>
          <a:bodyPr>
            <a:normAutofit fontScale="92500" lnSpcReduction="20000"/>
          </a:bodyPr>
          <a:lstStyle/>
          <a:p>
            <a:pPr marL="0" indent="0">
              <a:buNone/>
            </a:pPr>
            <a:endParaRPr lang="en-US" sz="1700" dirty="0"/>
          </a:p>
          <a:p>
            <a:r>
              <a:rPr lang="en-US" sz="3000" dirty="0"/>
              <a:t>Objective</a:t>
            </a:r>
          </a:p>
          <a:p>
            <a:r>
              <a:rPr lang="en-US" sz="3000" dirty="0"/>
              <a:t>“Hook” that grabs the students’ attention</a:t>
            </a:r>
          </a:p>
          <a:p>
            <a:r>
              <a:rPr lang="en-US" sz="3000" dirty="0"/>
              <a:t>Teaching:</a:t>
            </a:r>
          </a:p>
          <a:p>
            <a:pPr lvl="1"/>
            <a:r>
              <a:rPr lang="en-US" sz="2800" dirty="0"/>
              <a:t>Lecture</a:t>
            </a:r>
          </a:p>
          <a:p>
            <a:pPr lvl="1"/>
            <a:r>
              <a:rPr lang="en-US" sz="2800" dirty="0"/>
              <a:t>Discussion</a:t>
            </a:r>
          </a:p>
          <a:p>
            <a:pPr lvl="1"/>
            <a:r>
              <a:rPr lang="en-US" sz="2800" dirty="0"/>
              <a:t>Demonstration</a:t>
            </a:r>
          </a:p>
          <a:p>
            <a:pPr lvl="1"/>
            <a:r>
              <a:rPr lang="en-US" sz="2800" dirty="0"/>
              <a:t>Active student participation</a:t>
            </a:r>
          </a:p>
          <a:p>
            <a:r>
              <a:rPr lang="en-US" sz="3000" dirty="0"/>
              <a:t>Guided practice and checking for understanding</a:t>
            </a:r>
          </a:p>
          <a:p>
            <a:r>
              <a:rPr lang="en-US" sz="3000" dirty="0"/>
              <a:t>Independent practice</a:t>
            </a:r>
          </a:p>
          <a:p>
            <a:r>
              <a:rPr lang="en-US" sz="3000" dirty="0"/>
              <a:t>Assessment</a:t>
            </a:r>
          </a:p>
        </p:txBody>
      </p:sp>
      <p:pic>
        <p:nvPicPr>
          <p:cNvPr id="7" name="Picture 6" descr="Stepping stone bridge">
            <a:extLst>
              <a:ext uri="{FF2B5EF4-FFF2-40B4-BE49-F238E27FC236}">
                <a16:creationId xmlns:a16="http://schemas.microsoft.com/office/drawing/2014/main" id="{855106BB-3714-BFE7-3F5D-63E71DF64F80}"/>
              </a:ext>
            </a:extLst>
          </p:cNvPr>
          <p:cNvPicPr>
            <a:picLocks noChangeAspect="1"/>
          </p:cNvPicPr>
          <p:nvPr/>
        </p:nvPicPr>
        <p:blipFill rotWithShape="1">
          <a:blip r:embed="rId2">
            <a:extLst>
              <a:ext uri="{28A0092B-C50C-407E-A947-70E740481C1C}">
                <a14:useLocalDpi xmlns:a14="http://schemas.microsoft.com/office/drawing/2010/main" val="0"/>
              </a:ext>
            </a:extLst>
          </a:blip>
          <a:srcRect r="1" b="879"/>
          <a:stretch/>
        </p:blipFill>
        <p:spPr>
          <a:xfrm>
            <a:off x="20" y="10"/>
            <a:ext cx="4635571" cy="6857990"/>
          </a:xfrm>
          <a:prstGeom prst="rect">
            <a:avLst/>
          </a:prstGeom>
          <a:effectLst/>
        </p:spPr>
      </p:pic>
    </p:spTree>
    <p:extLst>
      <p:ext uri="{BB962C8B-B14F-4D97-AF65-F5344CB8AC3E}">
        <p14:creationId xmlns:p14="http://schemas.microsoft.com/office/powerpoint/2010/main" val="861138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What’s the point?</a:t>
            </a:r>
          </a:p>
        </p:txBody>
      </p:sp>
      <p:sp>
        <p:nvSpPr>
          <p:cNvPr id="3" name="Content Placeholder 2"/>
          <p:cNvSpPr>
            <a:spLocks noGrp="1"/>
          </p:cNvSpPr>
          <p:nvPr>
            <p:ph idx="1"/>
          </p:nvPr>
        </p:nvSpPr>
        <p:spPr>
          <a:xfrm>
            <a:off x="838200" y="1825625"/>
            <a:ext cx="10515600" cy="4850478"/>
          </a:xfrm>
        </p:spPr>
        <p:txBody>
          <a:bodyPr>
            <a:normAutofit fontScale="77500" lnSpcReduction="20000"/>
          </a:bodyPr>
          <a:lstStyle/>
          <a:p>
            <a:r>
              <a:rPr lang="en-US" dirty="0"/>
              <a:t>Each lesson has a </a:t>
            </a:r>
            <a:r>
              <a:rPr lang="en-US" b="1" dirty="0"/>
              <a:t>unique objective</a:t>
            </a:r>
            <a:r>
              <a:rPr lang="en-US" dirty="0"/>
              <a:t>.  In other words, what’s the point of what you’re teaching?  What should students know and be able to do by the end of the lesson?</a:t>
            </a:r>
          </a:p>
          <a:p>
            <a:r>
              <a:rPr lang="en-US" dirty="0"/>
              <a:t>Even if it’s strictly for your own reference, it’s helpful to </a:t>
            </a:r>
            <a:r>
              <a:rPr lang="en-US" b="1" dirty="0"/>
              <a:t>create an outline </a:t>
            </a:r>
            <a:r>
              <a:rPr lang="en-US" dirty="0"/>
              <a:t>of the major points you want to address in each lesson. </a:t>
            </a:r>
          </a:p>
          <a:p>
            <a:r>
              <a:rPr lang="en-US" dirty="0"/>
              <a:t>Consider providing these outlines to your students, which frees them to participate actively rather than frantically taking notes.  An outline also serves to keep the day’s instruction on track.</a:t>
            </a:r>
          </a:p>
          <a:p>
            <a:r>
              <a:rPr lang="en-US" dirty="0"/>
              <a:t>The lesson objective can be stated on the outline or course notes, and it should </a:t>
            </a:r>
            <a:r>
              <a:rPr lang="en-US" b="1" dirty="0"/>
              <a:t>clearly relate to the outcomes and objectives statements for the course,</a:t>
            </a:r>
            <a:r>
              <a:rPr lang="en-US" dirty="0"/>
              <a:t> as stated on the syllabus.  </a:t>
            </a:r>
          </a:p>
          <a:p>
            <a:r>
              <a:rPr lang="en-US" dirty="0">
                <a:solidFill>
                  <a:srgbClr val="0070C0"/>
                </a:solidFill>
              </a:rPr>
              <a:t>Remember…EVERY lesson and EVERY assignment and EVERY assessment should clearly and specifically relate to the outcomes and objectives of the course, and these should be evident on the course syllabus.  </a:t>
            </a:r>
          </a:p>
          <a:p>
            <a:r>
              <a:rPr lang="en-US" dirty="0"/>
              <a:t>The lesson outline should also include </a:t>
            </a:r>
            <a:r>
              <a:rPr lang="en-US" b="1" dirty="0"/>
              <a:t>key vocabulary terms and definitions </a:t>
            </a:r>
            <a:r>
              <a:rPr lang="en-US" dirty="0"/>
              <a:t>appropriate to the day’s discussion.  It’s essential for faculty to teach students the language of the discipline systematically to be successful in the course.</a:t>
            </a:r>
          </a:p>
          <a:p>
            <a:endParaRPr lang="en-US" dirty="0"/>
          </a:p>
        </p:txBody>
      </p:sp>
      <p:pic>
        <p:nvPicPr>
          <p:cNvPr id="7" name="Graphic 6" descr="Cursor with solid fill">
            <a:extLst>
              <a:ext uri="{FF2B5EF4-FFF2-40B4-BE49-F238E27FC236}">
                <a16:creationId xmlns:a16="http://schemas.microsoft.com/office/drawing/2014/main" id="{EDCECB85-A7E9-2CC1-64D3-CF22790181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6424" y="298066"/>
            <a:ext cx="1460091" cy="1460091"/>
          </a:xfrm>
          <a:prstGeom prst="rect">
            <a:avLst/>
          </a:prstGeom>
        </p:spPr>
      </p:pic>
    </p:spTree>
    <p:extLst>
      <p:ext uri="{BB962C8B-B14F-4D97-AF65-F5344CB8AC3E}">
        <p14:creationId xmlns:p14="http://schemas.microsoft.com/office/powerpoint/2010/main" val="176581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Fishing with solid fill">
            <a:extLst>
              <a:ext uri="{FF2B5EF4-FFF2-40B4-BE49-F238E27FC236}">
                <a16:creationId xmlns:a16="http://schemas.microsoft.com/office/drawing/2014/main" id="{A103F6D7-2C50-F006-891D-458F54F37F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1209" y="127214"/>
            <a:ext cx="2269623" cy="2269623"/>
          </a:xfrm>
          <a:prstGeom prst="rect">
            <a:avLst/>
          </a:prstGeom>
        </p:spPr>
      </p:pic>
      <p:sp>
        <p:nvSpPr>
          <p:cNvPr id="4" name="Title 3"/>
          <p:cNvSpPr>
            <a:spLocks noGrp="1"/>
          </p:cNvSpPr>
          <p:nvPr>
            <p:ph type="title"/>
          </p:nvPr>
        </p:nvSpPr>
        <p:spPr>
          <a:xfrm>
            <a:off x="838200" y="365125"/>
            <a:ext cx="8361218" cy="1325563"/>
          </a:xfrm>
        </p:spPr>
        <p:txBody>
          <a:bodyPr/>
          <a:lstStyle/>
          <a:p>
            <a:r>
              <a:rPr lang="en-US" dirty="0"/>
              <a:t>Hook</a:t>
            </a:r>
          </a:p>
        </p:txBody>
      </p:sp>
      <p:sp>
        <p:nvSpPr>
          <p:cNvPr id="6" name="Content Placeholder 5"/>
          <p:cNvSpPr>
            <a:spLocks noGrp="1"/>
          </p:cNvSpPr>
          <p:nvPr>
            <p:ph sz="half" idx="2"/>
          </p:nvPr>
        </p:nvSpPr>
        <p:spPr>
          <a:xfrm>
            <a:off x="6096000" y="1690688"/>
            <a:ext cx="5724832" cy="4742323"/>
          </a:xfrm>
        </p:spPr>
        <p:txBody>
          <a:bodyPr>
            <a:normAutofit fontScale="77500" lnSpcReduction="20000"/>
          </a:bodyPr>
          <a:lstStyle/>
          <a:p>
            <a:pPr marL="457200" lvl="1" indent="0">
              <a:buNone/>
            </a:pPr>
            <a:r>
              <a:rPr lang="en-US" sz="2800" dirty="0"/>
              <a:t>Hook Examples</a:t>
            </a:r>
          </a:p>
          <a:p>
            <a:pPr lvl="1"/>
            <a:r>
              <a:rPr lang="en-US" sz="2800" dirty="0"/>
              <a:t>alarming statistics</a:t>
            </a:r>
          </a:p>
          <a:p>
            <a:pPr lvl="1"/>
            <a:r>
              <a:rPr lang="en-US" sz="2800" dirty="0"/>
              <a:t>interesting fact (related trivia)</a:t>
            </a:r>
          </a:p>
          <a:p>
            <a:pPr lvl="1"/>
            <a:r>
              <a:rPr lang="en-US" sz="2800" dirty="0"/>
              <a:t>story or anecdote</a:t>
            </a:r>
          </a:p>
          <a:p>
            <a:pPr lvl="1"/>
            <a:r>
              <a:rPr lang="en-US" sz="2800" dirty="0"/>
              <a:t>personal experience</a:t>
            </a:r>
          </a:p>
          <a:p>
            <a:pPr lvl="1"/>
            <a:r>
              <a:rPr lang="en-US" sz="2800" dirty="0"/>
              <a:t>literature</a:t>
            </a:r>
          </a:p>
          <a:p>
            <a:pPr lvl="1"/>
            <a:r>
              <a:rPr lang="en-US" sz="2800" dirty="0"/>
              <a:t>exaggeration</a:t>
            </a:r>
          </a:p>
          <a:p>
            <a:pPr lvl="1"/>
            <a:r>
              <a:rPr lang="en-US" sz="2800" dirty="0"/>
              <a:t>image, artwork, map, or other visual element</a:t>
            </a:r>
          </a:p>
          <a:p>
            <a:pPr lvl="1"/>
            <a:r>
              <a:rPr lang="en-US" sz="2800" dirty="0"/>
              <a:t>audio recording/media clip</a:t>
            </a:r>
          </a:p>
          <a:p>
            <a:pPr lvl="1"/>
            <a:r>
              <a:rPr lang="en-US" sz="2800" dirty="0"/>
              <a:t>graphic organizer (Venn diagram, concept web)</a:t>
            </a:r>
          </a:p>
          <a:p>
            <a:pPr lvl="1"/>
            <a:r>
              <a:rPr lang="en-US" sz="2800" dirty="0"/>
              <a:t>questions</a:t>
            </a:r>
          </a:p>
          <a:p>
            <a:pPr lvl="1"/>
            <a:r>
              <a:rPr lang="en-US" sz="2800" dirty="0"/>
              <a:t>example</a:t>
            </a:r>
          </a:p>
          <a:p>
            <a:pPr lvl="1"/>
            <a:r>
              <a:rPr lang="en-US" sz="2800" dirty="0"/>
              <a:t>artifact</a:t>
            </a:r>
          </a:p>
          <a:p>
            <a:pPr lvl="1"/>
            <a:r>
              <a:rPr lang="en-US" sz="2800" dirty="0"/>
              <a:t>riddle, joke, or funny anecdote</a:t>
            </a:r>
          </a:p>
          <a:p>
            <a:endParaRPr lang="en-US" dirty="0"/>
          </a:p>
        </p:txBody>
      </p:sp>
      <p:sp>
        <p:nvSpPr>
          <p:cNvPr id="9" name="Content Placeholder 8">
            <a:extLst>
              <a:ext uri="{FF2B5EF4-FFF2-40B4-BE49-F238E27FC236}">
                <a16:creationId xmlns:a16="http://schemas.microsoft.com/office/drawing/2014/main" id="{20284EE2-711A-A652-32AC-922018A6801B}"/>
              </a:ext>
            </a:extLst>
          </p:cNvPr>
          <p:cNvSpPr>
            <a:spLocks noGrp="1"/>
          </p:cNvSpPr>
          <p:nvPr>
            <p:ph sz="half" idx="1"/>
          </p:nvPr>
        </p:nvSpPr>
        <p:spPr/>
        <p:txBody>
          <a:bodyPr>
            <a:normAutofit fontScale="77500" lnSpcReduction="20000"/>
          </a:bodyPr>
          <a:lstStyle/>
          <a:p>
            <a:pPr lvl="0"/>
            <a:r>
              <a:rPr lang="en-US" dirty="0"/>
              <a:t>An excellent lesson begins with a “hook” that captures the students’ attention.  </a:t>
            </a:r>
          </a:p>
          <a:p>
            <a:pPr lvl="0"/>
            <a:r>
              <a:rPr lang="en-US" dirty="0"/>
              <a:t>TED speakers regularly use this technique.  </a:t>
            </a:r>
          </a:p>
          <a:p>
            <a:pPr lvl="0"/>
            <a:r>
              <a:rPr lang="en-US" dirty="0"/>
              <a:t>The hook should only take the first 5 minutes of class.</a:t>
            </a:r>
          </a:p>
          <a:p>
            <a:pPr lvl="0"/>
            <a:r>
              <a:rPr lang="en-US" dirty="0"/>
              <a:t>Distributing copies of the lesson outline does NOT count as a hook, nor does saying, “Okay, Class, today we’re going to talk about ________.”  </a:t>
            </a:r>
          </a:p>
          <a:p>
            <a:pPr lvl="0"/>
            <a:r>
              <a:rPr lang="en-US" dirty="0"/>
              <a:t>If you’re continuing a discussion from a previous lesson, you can just remind students of where you left off and then proceed.  BUT, if you’re presenting something new, a “hook” is in order.</a:t>
            </a:r>
          </a:p>
        </p:txBody>
      </p:sp>
    </p:spTree>
    <p:extLst>
      <p:ext uri="{BB962C8B-B14F-4D97-AF65-F5344CB8AC3E}">
        <p14:creationId xmlns:p14="http://schemas.microsoft.com/office/powerpoint/2010/main" val="79313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Instructional Delivery</a:t>
            </a:r>
          </a:p>
        </p:txBody>
      </p:sp>
      <p:sp>
        <p:nvSpPr>
          <p:cNvPr id="6" name="Content Placeholder 5"/>
          <p:cNvSpPr>
            <a:spLocks noGrp="1"/>
          </p:cNvSpPr>
          <p:nvPr>
            <p:ph idx="1"/>
          </p:nvPr>
        </p:nvSpPr>
        <p:spPr/>
        <p:txBody>
          <a:bodyPr>
            <a:normAutofit/>
          </a:bodyPr>
          <a:lstStyle/>
          <a:p>
            <a:r>
              <a:rPr lang="en-US" dirty="0"/>
              <a:t>Once you have your students’ attention, you can begin instruction.  </a:t>
            </a:r>
          </a:p>
          <a:p>
            <a:r>
              <a:rPr lang="en-US" dirty="0"/>
              <a:t>Instructional activities can include, but are not limited to: </a:t>
            </a:r>
          </a:p>
          <a:p>
            <a:pPr lvl="1"/>
            <a:r>
              <a:rPr lang="en-US" dirty="0"/>
              <a:t>Lecture</a:t>
            </a:r>
          </a:p>
          <a:p>
            <a:pPr lvl="1"/>
            <a:r>
              <a:rPr lang="en-US" dirty="0"/>
              <a:t>Discussion</a:t>
            </a:r>
          </a:p>
          <a:p>
            <a:pPr lvl="1"/>
            <a:r>
              <a:rPr lang="en-US" dirty="0"/>
              <a:t>Demonstration,</a:t>
            </a:r>
          </a:p>
          <a:p>
            <a:pPr lvl="1"/>
            <a:r>
              <a:rPr lang="en-US" dirty="0"/>
              <a:t>Active student participation</a:t>
            </a:r>
          </a:p>
          <a:p>
            <a:pPr lvl="1"/>
            <a:r>
              <a:rPr lang="en-US" dirty="0"/>
              <a:t>Project-based learning</a:t>
            </a:r>
          </a:p>
          <a:p>
            <a:pPr lvl="1"/>
            <a:r>
              <a:rPr lang="en-US" dirty="0"/>
              <a:t>A combination of these and other approaches.  </a:t>
            </a:r>
          </a:p>
          <a:p>
            <a:pPr marL="457200" lvl="1" indent="0">
              <a:buNone/>
            </a:pPr>
            <a:r>
              <a:rPr lang="en-US" dirty="0"/>
              <a:t>(In-depth discussion of such pedagogical activities will be provided in subsequent presentations.)</a:t>
            </a:r>
          </a:p>
          <a:p>
            <a:endParaRPr lang="en-US" dirty="0"/>
          </a:p>
        </p:txBody>
      </p:sp>
      <p:pic>
        <p:nvPicPr>
          <p:cNvPr id="10" name="Graphic 9" descr="Classroom">
            <a:extLst>
              <a:ext uri="{FF2B5EF4-FFF2-40B4-BE49-F238E27FC236}">
                <a16:creationId xmlns:a16="http://schemas.microsoft.com/office/drawing/2014/main" id="{90D45706-FAE3-4542-9F0C-7776815C40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4499" y="2886998"/>
            <a:ext cx="2215944" cy="2215944"/>
          </a:xfrm>
          <a:prstGeom prst="rect">
            <a:avLst/>
          </a:prstGeom>
        </p:spPr>
      </p:pic>
    </p:spTree>
    <p:extLst>
      <p:ext uri="{BB962C8B-B14F-4D97-AF65-F5344CB8AC3E}">
        <p14:creationId xmlns:p14="http://schemas.microsoft.com/office/powerpoint/2010/main" val="250452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Empowering Student Success</a:t>
            </a:r>
          </a:p>
        </p:txBody>
      </p:sp>
      <p:sp>
        <p:nvSpPr>
          <p:cNvPr id="3" name="Content Placeholder 2"/>
          <p:cNvSpPr>
            <a:spLocks noGrp="1"/>
          </p:cNvSpPr>
          <p:nvPr>
            <p:ph idx="1"/>
          </p:nvPr>
        </p:nvSpPr>
        <p:spPr/>
        <p:txBody>
          <a:bodyPr>
            <a:normAutofit fontScale="85000" lnSpcReduction="20000"/>
          </a:bodyPr>
          <a:lstStyle/>
          <a:p>
            <a:r>
              <a:rPr lang="en-US" dirty="0"/>
              <a:t>Most faculty have encountered situations where we notice that our students display misconceptions or lack basic disciplinary knowledge, hampering their ability to learn what we’re trying to teach.  </a:t>
            </a:r>
          </a:p>
          <a:p>
            <a:r>
              <a:rPr lang="en-US" dirty="0"/>
              <a:t>Therefore, we must systematically and deliberately teach these fundamentals regardless of whether we believe that students “should” already possess this basic knowledge.  </a:t>
            </a:r>
          </a:p>
          <a:p>
            <a:r>
              <a:rPr lang="en-US" dirty="0"/>
              <a:t>We also need to deliver direct instruction in necessary skills, providing concrete examples and incorporating opportunities for students to practice these new skills before expecting them to perform at a level of mastery.</a:t>
            </a:r>
          </a:p>
          <a:p>
            <a:r>
              <a:rPr lang="en-US" dirty="0"/>
              <a:t>This may necessitate building additional lessons into your syllabus beyond the specific content you intend to cover such as:</a:t>
            </a:r>
          </a:p>
          <a:p>
            <a:pPr lvl="1"/>
            <a:r>
              <a:rPr lang="en-US" sz="2600" dirty="0"/>
              <a:t>Essential vocabulary</a:t>
            </a:r>
          </a:p>
          <a:p>
            <a:pPr lvl="1"/>
            <a:r>
              <a:rPr lang="en-US" sz="2600" dirty="0"/>
              <a:t>Instruction in new or foundational skills </a:t>
            </a:r>
          </a:p>
          <a:p>
            <a:pPr lvl="1"/>
            <a:r>
              <a:rPr lang="en-US" sz="2600" dirty="0"/>
              <a:t>Instruction in appropriate behavior during presentations, performances, or critique</a:t>
            </a:r>
          </a:p>
          <a:p>
            <a:endParaRPr lang="en-US" dirty="0"/>
          </a:p>
        </p:txBody>
      </p:sp>
      <p:pic>
        <p:nvPicPr>
          <p:cNvPr id="5" name="Graphic 4" descr="Lightning bolt with solid fill">
            <a:extLst>
              <a:ext uri="{FF2B5EF4-FFF2-40B4-BE49-F238E27FC236}">
                <a16:creationId xmlns:a16="http://schemas.microsoft.com/office/drawing/2014/main" id="{23DA5578-1659-C058-E83D-3A9602C1A0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89982">
            <a:off x="8001000" y="402111"/>
            <a:ext cx="1589314" cy="1589314"/>
          </a:xfrm>
          <a:prstGeom prst="rect">
            <a:avLst/>
          </a:prstGeom>
        </p:spPr>
      </p:pic>
    </p:spTree>
    <p:extLst>
      <p:ext uri="{BB962C8B-B14F-4D97-AF65-F5344CB8AC3E}">
        <p14:creationId xmlns:p14="http://schemas.microsoft.com/office/powerpoint/2010/main" val="64260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TotalTime>
  <Words>1636</Words>
  <Application>Microsoft Office PowerPoint</Application>
  <PresentationFormat>Widescreen</PresentationFormat>
  <Paragraphs>127</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Topic 7: Lesson Planning</vt:lpstr>
      <vt:lpstr>Pop Quiz!</vt:lpstr>
      <vt:lpstr>Lesson Plans</vt:lpstr>
      <vt:lpstr>Considerations for Instruction</vt:lpstr>
      <vt:lpstr>Lesson Elements</vt:lpstr>
      <vt:lpstr>Objective: What’s the point?</vt:lpstr>
      <vt:lpstr>Hook</vt:lpstr>
      <vt:lpstr>Instructional Delivery</vt:lpstr>
      <vt:lpstr>Empowering Student Success</vt:lpstr>
      <vt:lpstr>Guided Practice</vt:lpstr>
      <vt:lpstr>Example:  Developing Skill in Critical Analysis</vt:lpstr>
      <vt:lpstr>Mnemonics</vt:lpstr>
      <vt:lpstr>Check for Understanding</vt:lpstr>
      <vt:lpstr>Independent Practice</vt:lpstr>
      <vt:lpstr>Assessment</vt:lpstr>
      <vt:lpstr>Big Picture Review</vt:lpstr>
      <vt:lpstr>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7: Lesson Planning</dc:title>
  <dc:creator>Bruce Mackh</dc:creator>
  <cp:lastModifiedBy>Bruce Mackh</cp:lastModifiedBy>
  <cp:revision>1</cp:revision>
  <dcterms:created xsi:type="dcterms:W3CDTF">2022-11-09T11:15:45Z</dcterms:created>
  <dcterms:modified xsi:type="dcterms:W3CDTF">2022-11-17T01:57:11Z</dcterms:modified>
</cp:coreProperties>
</file>