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Lst>
  <p:sldIdLst>
    <p:sldId id="256" r:id="rId2"/>
    <p:sldId id="269" r:id="rId3"/>
    <p:sldId id="272" r:id="rId4"/>
    <p:sldId id="273" r:id="rId5"/>
    <p:sldId id="274" r:id="rId6"/>
    <p:sldId id="275" r:id="rId7"/>
    <p:sldId id="276" r:id="rId8"/>
    <p:sldId id="277" r:id="rId9"/>
    <p:sldId id="278" r:id="rId10"/>
    <p:sldId id="290" r:id="rId11"/>
    <p:sldId id="293" r:id="rId12"/>
    <p:sldId id="294" r:id="rId13"/>
    <p:sldId id="295" r:id="rId14"/>
    <p:sldId id="257" r:id="rId15"/>
    <p:sldId id="260" r:id="rId16"/>
    <p:sldId id="261" r:id="rId17"/>
    <p:sldId id="262" r:id="rId18"/>
    <p:sldId id="267" r:id="rId19"/>
    <p:sldId id="263" r:id="rId20"/>
    <p:sldId id="264" r:id="rId21"/>
    <p:sldId id="265" r:id="rId22"/>
    <p:sldId id="266" r:id="rId23"/>
    <p:sldId id="268"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C6FB43-E2AC-4728-B04B-36DED87DDC7A}" v="63" dt="2022-11-17T01:09:10.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1" autoAdjust="0"/>
    <p:restoredTop sz="94660"/>
  </p:normalViewPr>
  <p:slideViewPr>
    <p:cSldViewPr snapToGrid="0">
      <p:cViewPr varScale="1">
        <p:scale>
          <a:sx n="47" d="100"/>
          <a:sy n="47" d="100"/>
        </p:scale>
        <p:origin x="4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Mackh" userId="8f3eebefc8615319" providerId="LiveId" clId="{CCC6FB43-E2AC-4728-B04B-36DED87DDC7A}"/>
    <pc:docChg chg="undo custSel addSld delSld modSld">
      <pc:chgData name="Bruce Mackh" userId="8f3eebefc8615319" providerId="LiveId" clId="{CCC6FB43-E2AC-4728-B04B-36DED87DDC7A}" dt="2022-11-17T01:09:24.314" v="6457" actId="47"/>
      <pc:docMkLst>
        <pc:docMk/>
      </pc:docMkLst>
      <pc:sldChg chg="addSp delSp modSp mod setBg delDesignElem">
        <pc:chgData name="Bruce Mackh" userId="8f3eebefc8615319" providerId="LiveId" clId="{CCC6FB43-E2AC-4728-B04B-36DED87DDC7A}" dt="2022-11-17T00:01:39.751" v="6197" actId="1076"/>
        <pc:sldMkLst>
          <pc:docMk/>
          <pc:sldMk cId="604376088" sldId="256"/>
        </pc:sldMkLst>
        <pc:spChg chg="mod">
          <ac:chgData name="Bruce Mackh" userId="8f3eebefc8615319" providerId="LiveId" clId="{CCC6FB43-E2AC-4728-B04B-36DED87DDC7A}" dt="2022-11-17T00:01:13.124" v="6193" actId="20577"/>
          <ac:spMkLst>
            <pc:docMk/>
            <pc:sldMk cId="604376088" sldId="256"/>
            <ac:spMk id="2" creationId="{D235598A-450E-B245-61B5-2FD0A651BC50}"/>
          </ac:spMkLst>
        </pc:spChg>
        <pc:spChg chg="mod">
          <ac:chgData name="Bruce Mackh" userId="8f3eebefc8615319" providerId="LiveId" clId="{CCC6FB43-E2AC-4728-B04B-36DED87DDC7A}" dt="2022-11-09T01:04:21.055" v="4897" actId="26606"/>
          <ac:spMkLst>
            <pc:docMk/>
            <pc:sldMk cId="604376088" sldId="256"/>
            <ac:spMk id="3" creationId="{953BEDB4-121D-A305-6901-19F2AAE365B5}"/>
          </ac:spMkLst>
        </pc:spChg>
        <pc:spChg chg="add del mod">
          <ac:chgData name="Bruce Mackh" userId="8f3eebefc8615319" providerId="LiveId" clId="{CCC6FB43-E2AC-4728-B04B-36DED87DDC7A}" dt="2022-11-09T01:02:00.320" v="4828"/>
          <ac:spMkLst>
            <pc:docMk/>
            <pc:sldMk cId="604376088" sldId="256"/>
            <ac:spMk id="5" creationId="{53B9B925-B248-B625-600F-F4436FE1D206}"/>
          </ac:spMkLst>
        </pc:spChg>
        <pc:spChg chg="add del mod">
          <ac:chgData name="Bruce Mackh" userId="8f3eebefc8615319" providerId="LiveId" clId="{CCC6FB43-E2AC-4728-B04B-36DED87DDC7A}" dt="2022-11-09T01:02:00.320" v="4828"/>
          <ac:spMkLst>
            <pc:docMk/>
            <pc:sldMk cId="604376088" sldId="256"/>
            <ac:spMk id="6" creationId="{A47BAA4E-D8CD-E1EE-DFFD-BBFAB40AFD42}"/>
          </ac:spMkLst>
        </pc:spChg>
        <pc:spChg chg="add del mod">
          <ac:chgData name="Bruce Mackh" userId="8f3eebefc8615319" providerId="LiveId" clId="{CCC6FB43-E2AC-4728-B04B-36DED87DDC7A}" dt="2022-11-09T01:02:01.918" v="4829"/>
          <ac:spMkLst>
            <pc:docMk/>
            <pc:sldMk cId="604376088" sldId="256"/>
            <ac:spMk id="7" creationId="{F79C9DD6-E42C-784B-727E-A625476C4157}"/>
          </ac:spMkLst>
        </pc:spChg>
        <pc:spChg chg="add del mod">
          <ac:chgData name="Bruce Mackh" userId="8f3eebefc8615319" providerId="LiveId" clId="{CCC6FB43-E2AC-4728-B04B-36DED87DDC7A}" dt="2022-11-09T01:02:01.918" v="4829"/>
          <ac:spMkLst>
            <pc:docMk/>
            <pc:sldMk cId="604376088" sldId="256"/>
            <ac:spMk id="8" creationId="{63311257-BBE2-48B6-76CB-E32B2D584B35}"/>
          </ac:spMkLst>
        </pc:spChg>
        <pc:spChg chg="del">
          <ac:chgData name="Bruce Mackh" userId="8f3eebefc8615319" providerId="LiveId" clId="{CCC6FB43-E2AC-4728-B04B-36DED87DDC7A}" dt="2022-11-09T01:02:00.320" v="4828"/>
          <ac:spMkLst>
            <pc:docMk/>
            <pc:sldMk cId="604376088" sldId="256"/>
            <ac:spMk id="9" creationId="{0DBF1ABE-8590-450D-BB49-BDDCCF3EEA9E}"/>
          </ac:spMkLst>
        </pc:spChg>
        <pc:spChg chg="add del mod">
          <ac:chgData name="Bruce Mackh" userId="8f3eebefc8615319" providerId="LiveId" clId="{CCC6FB43-E2AC-4728-B04B-36DED87DDC7A}" dt="2022-11-09T01:02:24.869" v="4831"/>
          <ac:spMkLst>
            <pc:docMk/>
            <pc:sldMk cId="604376088" sldId="256"/>
            <ac:spMk id="10" creationId="{BB5C13EF-DC62-F3C1-33D7-CE12B3B25257}"/>
          </ac:spMkLst>
        </pc:spChg>
        <pc:spChg chg="del">
          <ac:chgData name="Bruce Mackh" userId="8f3eebefc8615319" providerId="LiveId" clId="{CCC6FB43-E2AC-4728-B04B-36DED87DDC7A}" dt="2022-11-09T01:02:00.320" v="4828"/>
          <ac:spMkLst>
            <pc:docMk/>
            <pc:sldMk cId="604376088" sldId="256"/>
            <ac:spMk id="11" creationId="{391F8D69-709A-4575-A393-B4C26481AF3B}"/>
          </ac:spMkLst>
        </pc:spChg>
        <pc:spChg chg="add del mod">
          <ac:chgData name="Bruce Mackh" userId="8f3eebefc8615319" providerId="LiveId" clId="{CCC6FB43-E2AC-4728-B04B-36DED87DDC7A}" dt="2022-11-09T01:02:24.869" v="4831"/>
          <ac:spMkLst>
            <pc:docMk/>
            <pc:sldMk cId="604376088" sldId="256"/>
            <ac:spMk id="12" creationId="{1425A66E-7BA7-D374-B169-666E7328C57E}"/>
          </ac:spMkLst>
        </pc:spChg>
        <pc:spChg chg="del">
          <ac:chgData name="Bruce Mackh" userId="8f3eebefc8615319" providerId="LiveId" clId="{CCC6FB43-E2AC-4728-B04B-36DED87DDC7A}" dt="2022-11-09T01:02:00.320" v="4828"/>
          <ac:spMkLst>
            <pc:docMk/>
            <pc:sldMk cId="604376088" sldId="256"/>
            <ac:spMk id="13" creationId="{C87A50C4-1191-461A-9E09-C8057F2AF01F}"/>
          </ac:spMkLst>
        </pc:spChg>
        <pc:spChg chg="del">
          <ac:chgData name="Bruce Mackh" userId="8f3eebefc8615319" providerId="LiveId" clId="{CCC6FB43-E2AC-4728-B04B-36DED87DDC7A}" dt="2022-11-09T01:02:00.320" v="4828"/>
          <ac:spMkLst>
            <pc:docMk/>
            <pc:sldMk cId="604376088" sldId="256"/>
            <ac:spMk id="15" creationId="{BC87DA9F-8DB2-4D48-8716-A928FBB8A5D2}"/>
          </ac:spMkLst>
        </pc:spChg>
        <pc:spChg chg="add">
          <ac:chgData name="Bruce Mackh" userId="8f3eebefc8615319" providerId="LiveId" clId="{CCC6FB43-E2AC-4728-B04B-36DED87DDC7A}" dt="2022-11-09T01:04:21.055" v="4897" actId="26606"/>
          <ac:spMkLst>
            <pc:docMk/>
            <pc:sldMk cId="604376088" sldId="256"/>
            <ac:spMk id="16" creationId="{9C7E0A2C-7C0A-4AAC-B3B0-6C12B2EBAE05}"/>
          </ac:spMkLst>
        </pc:spChg>
        <pc:spChg chg="add">
          <ac:chgData name="Bruce Mackh" userId="8f3eebefc8615319" providerId="LiveId" clId="{CCC6FB43-E2AC-4728-B04B-36DED87DDC7A}" dt="2022-11-09T01:04:21.055" v="4897" actId="26606"/>
          <ac:spMkLst>
            <pc:docMk/>
            <pc:sldMk cId="604376088" sldId="256"/>
            <ac:spMk id="17" creationId="{5EB7D2A2-F448-44D4-938C-DC84CBCB3B1E}"/>
          </ac:spMkLst>
        </pc:spChg>
        <pc:spChg chg="add">
          <ac:chgData name="Bruce Mackh" userId="8f3eebefc8615319" providerId="LiveId" clId="{CCC6FB43-E2AC-4728-B04B-36DED87DDC7A}" dt="2022-11-09T01:04:21.055" v="4897" actId="26606"/>
          <ac:spMkLst>
            <pc:docMk/>
            <pc:sldMk cId="604376088" sldId="256"/>
            <ac:spMk id="18" creationId="{871AEA07-1E14-44B4-8E55-64EF049CD66F}"/>
          </ac:spMkLst>
        </pc:spChg>
        <pc:spChg chg="del">
          <ac:chgData name="Bruce Mackh" userId="8f3eebefc8615319" providerId="LiveId" clId="{CCC6FB43-E2AC-4728-B04B-36DED87DDC7A}" dt="2022-11-09T01:02:00.320" v="4828"/>
          <ac:spMkLst>
            <pc:docMk/>
            <pc:sldMk cId="604376088" sldId="256"/>
            <ac:spMk id="46" creationId="{195EA065-AC5D-431D-927E-87FF05884866}"/>
          </ac:spMkLst>
        </pc:spChg>
        <pc:spChg chg="del">
          <ac:chgData name="Bruce Mackh" userId="8f3eebefc8615319" providerId="LiveId" clId="{CCC6FB43-E2AC-4728-B04B-36DED87DDC7A}" dt="2022-11-09T01:02:00.320" v="4828"/>
          <ac:spMkLst>
            <pc:docMk/>
            <pc:sldMk cId="604376088" sldId="256"/>
            <ac:spMk id="47" creationId="{46934B3C-D73F-4CD0-95B1-0244D662D1C7}"/>
          </ac:spMkLst>
        </pc:spChg>
        <pc:picChg chg="del">
          <ac:chgData name="Bruce Mackh" userId="8f3eebefc8615319" providerId="LiveId" clId="{CCC6FB43-E2AC-4728-B04B-36DED87DDC7A}" dt="2022-11-09T01:02:04.283" v="4830" actId="478"/>
          <ac:picMkLst>
            <pc:docMk/>
            <pc:sldMk cId="604376088" sldId="256"/>
            <ac:picMk id="4" creationId="{87E40DF9-02CC-0DEB-5D88-5AC35731A549}"/>
          </ac:picMkLst>
        </pc:picChg>
        <pc:picChg chg="add mod">
          <ac:chgData name="Bruce Mackh" userId="8f3eebefc8615319" providerId="LiveId" clId="{CCC6FB43-E2AC-4728-B04B-36DED87DDC7A}" dt="2022-11-17T00:01:39.751" v="6197" actId="1076"/>
          <ac:picMkLst>
            <pc:docMk/>
            <pc:sldMk cId="604376088" sldId="256"/>
            <ac:picMk id="5" creationId="{A3F3588C-C3B5-3D22-43EF-4E7DA6593DD5}"/>
          </ac:picMkLst>
        </pc:picChg>
        <pc:cxnChg chg="add">
          <ac:chgData name="Bruce Mackh" userId="8f3eebefc8615319" providerId="LiveId" clId="{CCC6FB43-E2AC-4728-B04B-36DED87DDC7A}" dt="2022-11-09T01:04:21.055" v="4897" actId="26606"/>
          <ac:cxnSpMkLst>
            <pc:docMk/>
            <pc:sldMk cId="604376088" sldId="256"/>
            <ac:cxnSpMk id="14" creationId="{F7C8EA93-3210-4C62-99E9-153C275E3A87}"/>
          </ac:cxnSpMkLst>
        </pc:cxnChg>
      </pc:sldChg>
      <pc:sldChg chg="addSp delSp modSp mod setBg delDesignElem">
        <pc:chgData name="Bruce Mackh" userId="8f3eebefc8615319" providerId="LiveId" clId="{CCC6FB43-E2AC-4728-B04B-36DED87DDC7A}" dt="2022-11-09T10:17:29.112" v="5783" actId="255"/>
        <pc:sldMkLst>
          <pc:docMk/>
          <pc:sldMk cId="3727964441" sldId="257"/>
        </pc:sldMkLst>
        <pc:spChg chg="mod">
          <ac:chgData name="Bruce Mackh" userId="8f3eebefc8615319" providerId="LiveId" clId="{CCC6FB43-E2AC-4728-B04B-36DED87DDC7A}" dt="2022-11-09T10:17:20.151" v="5782" actId="20577"/>
          <ac:spMkLst>
            <pc:docMk/>
            <pc:sldMk cId="3727964441" sldId="257"/>
            <ac:spMk id="2" creationId="{EA9016E0-D2C0-C05B-B8F6-4224BD4E7019}"/>
          </ac:spMkLst>
        </pc:spChg>
        <pc:spChg chg="mod">
          <ac:chgData name="Bruce Mackh" userId="8f3eebefc8615319" providerId="LiveId" clId="{CCC6FB43-E2AC-4728-B04B-36DED87DDC7A}" dt="2022-11-09T10:17:29.112" v="5783" actId="255"/>
          <ac:spMkLst>
            <pc:docMk/>
            <pc:sldMk cId="3727964441" sldId="257"/>
            <ac:spMk id="3" creationId="{E4AD5088-FF31-82AE-6868-CC7FCF475F28}"/>
          </ac:spMkLst>
        </pc:spChg>
        <pc:spChg chg="add del mod">
          <ac:chgData name="Bruce Mackh" userId="8f3eebefc8615319" providerId="LiveId" clId="{CCC6FB43-E2AC-4728-B04B-36DED87DDC7A}" dt="2022-11-09T10:16:59.605" v="5761"/>
          <ac:spMkLst>
            <pc:docMk/>
            <pc:sldMk cId="3727964441" sldId="257"/>
            <ac:spMk id="4" creationId="{7C14ECFE-1118-26BA-D01E-A5E67CC060F8}"/>
          </ac:spMkLst>
        </pc:spChg>
        <pc:spChg chg="add del mod">
          <ac:chgData name="Bruce Mackh" userId="8f3eebefc8615319" providerId="LiveId" clId="{CCC6FB43-E2AC-4728-B04B-36DED87DDC7A}" dt="2022-11-09T10:16:59.605" v="5761"/>
          <ac:spMkLst>
            <pc:docMk/>
            <pc:sldMk cId="3727964441" sldId="257"/>
            <ac:spMk id="6" creationId="{8386B47B-7A88-467E-7363-A3F7CD8B9AB6}"/>
          </ac:spMkLst>
        </pc:spChg>
        <pc:spChg chg="del">
          <ac:chgData name="Bruce Mackh" userId="8f3eebefc8615319" providerId="LiveId" clId="{CCC6FB43-E2AC-4728-B04B-36DED87DDC7A}" dt="2022-11-09T01:02:41.216" v="4840"/>
          <ac:spMkLst>
            <pc:docMk/>
            <pc:sldMk cId="3727964441" sldId="257"/>
            <ac:spMk id="9" creationId="{8181FC64-B306-4821-98E2-780662EFC486}"/>
          </ac:spMkLst>
        </pc:spChg>
        <pc:spChg chg="add">
          <ac:chgData name="Bruce Mackh" userId="8f3eebefc8615319" providerId="LiveId" clId="{CCC6FB43-E2AC-4728-B04B-36DED87DDC7A}" dt="2022-11-09T10:17:08.598" v="5762" actId="26606"/>
          <ac:spMkLst>
            <pc:docMk/>
            <pc:sldMk cId="3727964441" sldId="257"/>
            <ac:spMk id="10" creationId="{201CC55D-ED54-4C5C-95E6-10947BD1103B}"/>
          </ac:spMkLst>
        </pc:spChg>
        <pc:spChg chg="del">
          <ac:chgData name="Bruce Mackh" userId="8f3eebefc8615319" providerId="LiveId" clId="{CCC6FB43-E2AC-4728-B04B-36DED87DDC7A}" dt="2022-11-09T01:02:41.216" v="4840"/>
          <ac:spMkLst>
            <pc:docMk/>
            <pc:sldMk cId="3727964441" sldId="257"/>
            <ac:spMk id="11" creationId="{5871FC61-DD4E-47D4-81FD-8A7E7D12B371}"/>
          </ac:spMkLst>
        </pc:spChg>
        <pc:spChg chg="del">
          <ac:chgData name="Bruce Mackh" userId="8f3eebefc8615319" providerId="LiveId" clId="{CCC6FB43-E2AC-4728-B04B-36DED87DDC7A}" dt="2022-11-09T01:02:41.216" v="4840"/>
          <ac:spMkLst>
            <pc:docMk/>
            <pc:sldMk cId="3727964441" sldId="257"/>
            <ac:spMk id="13" creationId="{829A1E2C-5AC8-40FC-99E9-832069D39792}"/>
          </ac:spMkLst>
        </pc:spChg>
        <pc:spChg chg="del">
          <ac:chgData name="Bruce Mackh" userId="8f3eebefc8615319" providerId="LiveId" clId="{CCC6FB43-E2AC-4728-B04B-36DED87DDC7A}" dt="2022-11-09T01:02:41.216" v="4840"/>
          <ac:spMkLst>
            <pc:docMk/>
            <pc:sldMk cId="3727964441" sldId="257"/>
            <ac:spMk id="15" creationId="{55C54A75-E44A-4147-B9D0-FF46CFD31612}"/>
          </ac:spMkLst>
        </pc:spChg>
        <pc:spChg chg="add">
          <ac:chgData name="Bruce Mackh" userId="8f3eebefc8615319" providerId="LiveId" clId="{CCC6FB43-E2AC-4728-B04B-36DED87DDC7A}" dt="2022-11-09T10:17:08.598" v="5762" actId="26606"/>
          <ac:spMkLst>
            <pc:docMk/>
            <pc:sldMk cId="3727964441" sldId="257"/>
            <ac:spMk id="16" creationId="{3873B707-463F-40B0-8227-E8CC6C67EB25}"/>
          </ac:spMkLst>
        </pc:spChg>
        <pc:spChg chg="add">
          <ac:chgData name="Bruce Mackh" userId="8f3eebefc8615319" providerId="LiveId" clId="{CCC6FB43-E2AC-4728-B04B-36DED87DDC7A}" dt="2022-11-09T10:17:08.598" v="5762" actId="26606"/>
          <ac:spMkLst>
            <pc:docMk/>
            <pc:sldMk cId="3727964441" sldId="257"/>
            <ac:spMk id="18" creationId="{C13237C8-E62C-4F0D-A318-BD6FB6C2D138}"/>
          </ac:spMkLst>
        </pc:spChg>
        <pc:spChg chg="add">
          <ac:chgData name="Bruce Mackh" userId="8f3eebefc8615319" providerId="LiveId" clId="{CCC6FB43-E2AC-4728-B04B-36DED87DDC7A}" dt="2022-11-09T10:17:08.598" v="5762" actId="26606"/>
          <ac:spMkLst>
            <pc:docMk/>
            <pc:sldMk cId="3727964441" sldId="257"/>
            <ac:spMk id="20" creationId="{19C9EAEA-39D0-4B0E-A0EB-51E7B26740B1}"/>
          </ac:spMkLst>
        </pc:spChg>
        <pc:grpChg chg="add">
          <ac:chgData name="Bruce Mackh" userId="8f3eebefc8615319" providerId="LiveId" clId="{CCC6FB43-E2AC-4728-B04B-36DED87DDC7A}" dt="2022-11-09T10:17:08.598" v="5762" actId="26606"/>
          <ac:grpSpMkLst>
            <pc:docMk/>
            <pc:sldMk cId="3727964441" sldId="257"/>
            <ac:grpSpMk id="12" creationId="{1DE889C7-FAD6-4397-98E2-05D503484459}"/>
          </ac:grpSpMkLst>
        </pc:grpChg>
        <pc:picChg chg="mod">
          <ac:chgData name="Bruce Mackh" userId="8f3eebefc8615319" providerId="LiveId" clId="{CCC6FB43-E2AC-4728-B04B-36DED87DDC7A}" dt="2022-11-09T10:17:08.598" v="5762" actId="26606"/>
          <ac:picMkLst>
            <pc:docMk/>
            <pc:sldMk cId="3727964441" sldId="257"/>
            <ac:picMk id="5" creationId="{043A9E02-683B-ACB5-2B21-71808E523EE4}"/>
          </ac:picMkLst>
        </pc:picChg>
      </pc:sldChg>
      <pc:sldChg chg="addSp modSp del mod setBg modClrScheme chgLayout">
        <pc:chgData name="Bruce Mackh" userId="8f3eebefc8615319" providerId="LiveId" clId="{CCC6FB43-E2AC-4728-B04B-36DED87DDC7A}" dt="2022-11-09T10:18:19.853" v="5785" actId="47"/>
        <pc:sldMkLst>
          <pc:docMk/>
          <pc:sldMk cId="953977790" sldId="258"/>
        </pc:sldMkLst>
        <pc:spChg chg="mod ord">
          <ac:chgData name="Bruce Mackh" userId="8f3eebefc8615319" providerId="LiveId" clId="{CCC6FB43-E2AC-4728-B04B-36DED87DDC7A}" dt="2022-11-09T10:17:49.389" v="5784" actId="26606"/>
          <ac:spMkLst>
            <pc:docMk/>
            <pc:sldMk cId="953977790" sldId="258"/>
            <ac:spMk id="2" creationId="{805C1581-7A2C-88BE-00A1-7824844C667F}"/>
          </ac:spMkLst>
        </pc:spChg>
        <pc:spChg chg="add">
          <ac:chgData name="Bruce Mackh" userId="8f3eebefc8615319" providerId="LiveId" clId="{CCC6FB43-E2AC-4728-B04B-36DED87DDC7A}" dt="2022-11-09T10:17:49.389" v="5784" actId="26606"/>
          <ac:spMkLst>
            <pc:docMk/>
            <pc:sldMk cId="953977790" sldId="258"/>
            <ac:spMk id="11" creationId="{23A58148-D452-4F6F-A2FE-EED968DE1970}"/>
          </ac:spMkLst>
        </pc:spChg>
        <pc:graphicFrameChg chg="mod ord modGraphic">
          <ac:chgData name="Bruce Mackh" userId="8f3eebefc8615319" providerId="LiveId" clId="{CCC6FB43-E2AC-4728-B04B-36DED87DDC7A}" dt="2022-11-09T10:17:49.389" v="5784" actId="26606"/>
          <ac:graphicFrameMkLst>
            <pc:docMk/>
            <pc:sldMk cId="953977790" sldId="258"/>
            <ac:graphicFrameMk id="5" creationId="{82E3E681-3EC8-AD27-57AC-BDF0ED4E7EB2}"/>
          </ac:graphicFrameMkLst>
        </pc:graphicFrameChg>
        <pc:picChg chg="mod">
          <ac:chgData name="Bruce Mackh" userId="8f3eebefc8615319" providerId="LiveId" clId="{CCC6FB43-E2AC-4728-B04B-36DED87DDC7A}" dt="2022-11-09T10:17:49.389" v="5784" actId="26606"/>
          <ac:picMkLst>
            <pc:docMk/>
            <pc:sldMk cId="953977790" sldId="258"/>
            <ac:picMk id="6" creationId="{5BA52D1C-577A-64DE-1E50-57DF9EE31ECE}"/>
          </ac:picMkLst>
        </pc:picChg>
      </pc:sldChg>
      <pc:sldChg chg="delSp modSp del mod setBg delDesignElem">
        <pc:chgData name="Bruce Mackh" userId="8f3eebefc8615319" providerId="LiveId" clId="{CCC6FB43-E2AC-4728-B04B-36DED87DDC7A}" dt="2022-11-09T10:18:58.039" v="5814" actId="47"/>
        <pc:sldMkLst>
          <pc:docMk/>
          <pc:sldMk cId="1299280549" sldId="259"/>
        </pc:sldMkLst>
        <pc:spChg chg="mod">
          <ac:chgData name="Bruce Mackh" userId="8f3eebefc8615319" providerId="LiveId" clId="{CCC6FB43-E2AC-4728-B04B-36DED87DDC7A}" dt="2022-11-09T10:18:39.713" v="5813" actId="14100"/>
          <ac:spMkLst>
            <pc:docMk/>
            <pc:sldMk cId="1299280549" sldId="259"/>
            <ac:spMk id="2" creationId="{EF4E2735-C158-58E9-A1FF-2695D1C0C5E2}"/>
          </ac:spMkLst>
        </pc:spChg>
        <pc:spChg chg="mod">
          <ac:chgData name="Bruce Mackh" userId="8f3eebefc8615319" providerId="LiveId" clId="{CCC6FB43-E2AC-4728-B04B-36DED87DDC7A}" dt="2022-10-27T11:17:35.307" v="2372" actId="27636"/>
          <ac:spMkLst>
            <pc:docMk/>
            <pc:sldMk cId="1299280549" sldId="259"/>
            <ac:spMk id="3" creationId="{B706CDCB-7829-9455-2406-0F954E0C3EF3}"/>
          </ac:spMkLst>
        </pc:spChg>
        <pc:spChg chg="del">
          <ac:chgData name="Bruce Mackh" userId="8f3eebefc8615319" providerId="LiveId" clId="{CCC6FB43-E2AC-4728-B04B-36DED87DDC7A}" dt="2022-11-09T01:02:41.216" v="4840"/>
          <ac:spMkLst>
            <pc:docMk/>
            <pc:sldMk cId="1299280549" sldId="259"/>
            <ac:spMk id="8" creationId="{C51A08AC-F796-409C-AD97-8B476289EC51}"/>
          </ac:spMkLst>
        </pc:spChg>
        <pc:grpChg chg="del">
          <ac:chgData name="Bruce Mackh" userId="8f3eebefc8615319" providerId="LiveId" clId="{CCC6FB43-E2AC-4728-B04B-36DED87DDC7A}" dt="2022-11-09T01:02:41.216" v="4840"/>
          <ac:grpSpMkLst>
            <pc:docMk/>
            <pc:sldMk cId="1299280549" sldId="259"/>
            <ac:grpSpMk id="10" creationId="{1E1B312B-4E9A-405C-9CE8-10325438035E}"/>
          </ac:grpSpMkLst>
        </pc:grpChg>
        <pc:picChg chg="mod">
          <ac:chgData name="Bruce Mackh" userId="8f3eebefc8615319" providerId="LiveId" clId="{CCC6FB43-E2AC-4728-B04B-36DED87DDC7A}" dt="2022-11-09T00:55:02.010" v="4694" actId="688"/>
          <ac:picMkLst>
            <pc:docMk/>
            <pc:sldMk cId="1299280549" sldId="259"/>
            <ac:picMk id="5" creationId="{F23D64BA-531C-110A-5A66-12EC31BDBC22}"/>
          </ac:picMkLst>
        </pc:picChg>
      </pc:sldChg>
      <pc:sldChg chg="addSp modSp mod">
        <pc:chgData name="Bruce Mackh" userId="8f3eebefc8615319" providerId="LiveId" clId="{CCC6FB43-E2AC-4728-B04B-36DED87DDC7A}" dt="2022-11-09T10:34:17.635" v="6084" actId="1582"/>
        <pc:sldMkLst>
          <pc:docMk/>
          <pc:sldMk cId="835253746" sldId="260"/>
        </pc:sldMkLst>
        <pc:spChg chg="mod">
          <ac:chgData name="Bruce Mackh" userId="8f3eebefc8615319" providerId="LiveId" clId="{CCC6FB43-E2AC-4728-B04B-36DED87DDC7A}" dt="2022-11-09T10:22:07.204" v="5854" actId="1076"/>
          <ac:spMkLst>
            <pc:docMk/>
            <pc:sldMk cId="835253746" sldId="260"/>
            <ac:spMk id="2" creationId="{5EE24E77-F689-612C-EC82-CC59D5672520}"/>
          </ac:spMkLst>
        </pc:spChg>
        <pc:spChg chg="add mod">
          <ac:chgData name="Bruce Mackh" userId="8f3eebefc8615319" providerId="LiveId" clId="{CCC6FB43-E2AC-4728-B04B-36DED87DDC7A}" dt="2022-11-09T10:34:00.250" v="6081" actId="207"/>
          <ac:spMkLst>
            <pc:docMk/>
            <pc:sldMk cId="835253746" sldId="260"/>
            <ac:spMk id="3" creationId="{6F11485A-ABDC-E231-BB2E-591C81A71B40}"/>
          </ac:spMkLst>
        </pc:spChg>
        <pc:spChg chg="add mod">
          <ac:chgData name="Bruce Mackh" userId="8f3eebefc8615319" providerId="LiveId" clId="{CCC6FB43-E2AC-4728-B04B-36DED87DDC7A}" dt="2022-11-09T10:33:41.096" v="6080" actId="208"/>
          <ac:spMkLst>
            <pc:docMk/>
            <pc:sldMk cId="835253746" sldId="260"/>
            <ac:spMk id="5" creationId="{AF311BDF-6211-6E9C-E191-BF777CC091F8}"/>
          </ac:spMkLst>
        </pc:spChg>
        <pc:graphicFrameChg chg="modGraphic">
          <ac:chgData name="Bruce Mackh" userId="8f3eebefc8615319" providerId="LiveId" clId="{CCC6FB43-E2AC-4728-B04B-36DED87DDC7A}" dt="2022-11-09T10:33:10.969" v="6079" actId="14734"/>
          <ac:graphicFrameMkLst>
            <pc:docMk/>
            <pc:sldMk cId="835253746" sldId="260"/>
            <ac:graphicFrameMk id="4" creationId="{6EB46419-94E0-02DA-B6FF-725B7A03AE63}"/>
          </ac:graphicFrameMkLst>
        </pc:graphicFrameChg>
        <pc:cxnChg chg="add mod">
          <ac:chgData name="Bruce Mackh" userId="8f3eebefc8615319" providerId="LiveId" clId="{CCC6FB43-E2AC-4728-B04B-36DED87DDC7A}" dt="2022-11-09T10:34:17.635" v="6084" actId="1582"/>
          <ac:cxnSpMkLst>
            <pc:docMk/>
            <pc:sldMk cId="835253746" sldId="260"/>
            <ac:cxnSpMk id="7" creationId="{3EC20A6B-69D1-78C7-1802-4A0CB33DA38A}"/>
          </ac:cxnSpMkLst>
        </pc:cxnChg>
      </pc:sldChg>
      <pc:sldChg chg="addSp delSp modSp mod setBg modClrScheme chgLayout">
        <pc:chgData name="Bruce Mackh" userId="8f3eebefc8615319" providerId="LiveId" clId="{CCC6FB43-E2AC-4728-B04B-36DED87DDC7A}" dt="2022-11-09T10:52:31.076" v="6106" actId="20577"/>
        <pc:sldMkLst>
          <pc:docMk/>
          <pc:sldMk cId="3982706484" sldId="261"/>
        </pc:sldMkLst>
        <pc:spChg chg="mod ord">
          <ac:chgData name="Bruce Mackh" userId="8f3eebefc8615319" providerId="LiveId" clId="{CCC6FB43-E2AC-4728-B04B-36DED87DDC7A}" dt="2022-11-09T10:24:17.831" v="5943" actId="20577"/>
          <ac:spMkLst>
            <pc:docMk/>
            <pc:sldMk cId="3982706484" sldId="261"/>
            <ac:spMk id="2" creationId="{F4F42830-98FC-148B-2646-1CA069F7B73A}"/>
          </ac:spMkLst>
        </pc:spChg>
        <pc:spChg chg="add del mod ord">
          <ac:chgData name="Bruce Mackh" userId="8f3eebefc8615319" providerId="LiveId" clId="{CCC6FB43-E2AC-4728-B04B-36DED87DDC7A}" dt="2022-11-09T10:52:31.076" v="6106" actId="20577"/>
          <ac:spMkLst>
            <pc:docMk/>
            <pc:sldMk cId="3982706484" sldId="261"/>
            <ac:spMk id="3" creationId="{F6528E4F-2CCE-569C-3F38-A428E779F43C}"/>
          </ac:spMkLst>
        </pc:spChg>
        <pc:spChg chg="add del">
          <ac:chgData name="Bruce Mackh" userId="8f3eebefc8615319" providerId="LiveId" clId="{CCC6FB43-E2AC-4728-B04B-36DED87DDC7A}" dt="2022-10-27T08:55:36.372" v="497" actId="26606"/>
          <ac:spMkLst>
            <pc:docMk/>
            <pc:sldMk cId="3982706484" sldId="261"/>
            <ac:spMk id="9" creationId="{5554C89C-373F-47FC-BB73-6842E569C38F}"/>
          </ac:spMkLst>
        </pc:spChg>
        <pc:spChg chg="add">
          <ac:chgData name="Bruce Mackh" userId="8f3eebefc8615319" providerId="LiveId" clId="{CCC6FB43-E2AC-4728-B04B-36DED87DDC7A}" dt="2022-11-09T10:21:34.559" v="5816" actId="26606"/>
          <ac:spMkLst>
            <pc:docMk/>
            <pc:sldMk cId="3982706484" sldId="261"/>
            <ac:spMk id="10" creationId="{45D37F4E-DDB4-456B-97E0-9937730A039F}"/>
          </ac:spMkLst>
        </pc:spChg>
        <pc:spChg chg="add del">
          <ac:chgData name="Bruce Mackh" userId="8f3eebefc8615319" providerId="LiveId" clId="{CCC6FB43-E2AC-4728-B04B-36DED87DDC7A}" dt="2022-10-27T08:55:36.372" v="497" actId="26606"/>
          <ac:spMkLst>
            <pc:docMk/>
            <pc:sldMk cId="3982706484" sldId="261"/>
            <ac:spMk id="11" creationId="{FF100C7F-5272-46AB-9FC7-E66059915A86}"/>
          </ac:spMkLst>
        </pc:spChg>
        <pc:spChg chg="add">
          <ac:chgData name="Bruce Mackh" userId="8f3eebefc8615319" providerId="LiveId" clId="{CCC6FB43-E2AC-4728-B04B-36DED87DDC7A}" dt="2022-11-09T10:21:34.559" v="5816" actId="26606"/>
          <ac:spMkLst>
            <pc:docMk/>
            <pc:sldMk cId="3982706484" sldId="261"/>
            <ac:spMk id="12" creationId="{B2DD41CD-8F47-4F56-AD12-4E2FF7696987}"/>
          </ac:spMkLst>
        </pc:spChg>
        <pc:spChg chg="add del">
          <ac:chgData name="Bruce Mackh" userId="8f3eebefc8615319" providerId="LiveId" clId="{CCC6FB43-E2AC-4728-B04B-36DED87DDC7A}" dt="2022-10-27T08:55:36.372" v="497" actId="26606"/>
          <ac:spMkLst>
            <pc:docMk/>
            <pc:sldMk cId="3982706484" sldId="261"/>
            <ac:spMk id="13" creationId="{B4FEA6D5-DF59-4E15-B19F-159D0588B095}"/>
          </ac:spMkLst>
        </pc:spChg>
        <pc:spChg chg="add del">
          <ac:chgData name="Bruce Mackh" userId="8f3eebefc8615319" providerId="LiveId" clId="{CCC6FB43-E2AC-4728-B04B-36DED87DDC7A}" dt="2022-10-27T08:55:36.372" v="497" actId="26606"/>
          <ac:spMkLst>
            <pc:docMk/>
            <pc:sldMk cId="3982706484" sldId="261"/>
            <ac:spMk id="15" creationId="{36C8C9E5-F937-44A5-A519-EA719F03E75E}"/>
          </ac:spMkLst>
        </pc:spChg>
        <pc:graphicFrameChg chg="add del">
          <ac:chgData name="Bruce Mackh" userId="8f3eebefc8615319" providerId="LiveId" clId="{CCC6FB43-E2AC-4728-B04B-36DED87DDC7A}" dt="2022-10-27T08:55:01.116" v="495" actId="26606"/>
          <ac:graphicFrameMkLst>
            <pc:docMk/>
            <pc:sldMk cId="3982706484" sldId="261"/>
            <ac:graphicFrameMk id="5" creationId="{B58ECF2A-7EF6-8B86-23CC-91F31BE3852B}"/>
          </ac:graphicFrameMkLst>
        </pc:graphicFrameChg>
        <pc:graphicFrameChg chg="add del">
          <ac:chgData name="Bruce Mackh" userId="8f3eebefc8615319" providerId="LiveId" clId="{CCC6FB43-E2AC-4728-B04B-36DED87DDC7A}" dt="2022-10-27T08:55:36.372" v="497" actId="26606"/>
          <ac:graphicFrameMkLst>
            <pc:docMk/>
            <pc:sldMk cId="3982706484" sldId="261"/>
            <ac:graphicFrameMk id="6" creationId="{67BF045B-FB02-5D24-9360-159466B7B878}"/>
          </ac:graphicFrameMkLst>
        </pc:graphicFrameChg>
        <pc:picChg chg="add mod">
          <ac:chgData name="Bruce Mackh" userId="8f3eebefc8615319" providerId="LiveId" clId="{CCC6FB43-E2AC-4728-B04B-36DED87DDC7A}" dt="2022-11-09T10:21:34.559" v="5816" actId="26606"/>
          <ac:picMkLst>
            <pc:docMk/>
            <pc:sldMk cId="3982706484" sldId="261"/>
            <ac:picMk id="5" creationId="{DA20C958-7ECC-4E27-900B-29AF85C5A769}"/>
          </ac:picMkLst>
        </pc:picChg>
      </pc:sldChg>
      <pc:sldChg chg="addSp delSp modSp new mod">
        <pc:chgData name="Bruce Mackh" userId="8f3eebefc8615319" providerId="LiveId" clId="{CCC6FB43-E2AC-4728-B04B-36DED87DDC7A}" dt="2022-11-09T10:55:44.120" v="6113" actId="1076"/>
        <pc:sldMkLst>
          <pc:docMk/>
          <pc:sldMk cId="652225424" sldId="262"/>
        </pc:sldMkLst>
        <pc:spChg chg="mod">
          <ac:chgData name="Bruce Mackh" userId="8f3eebefc8615319" providerId="LiveId" clId="{CCC6FB43-E2AC-4728-B04B-36DED87DDC7A}" dt="2022-11-09T01:03:57.180" v="4882"/>
          <ac:spMkLst>
            <pc:docMk/>
            <pc:sldMk cId="652225424" sldId="262"/>
            <ac:spMk id="2" creationId="{5372A54A-97F1-9A3A-B26E-4E56E888A39F}"/>
          </ac:spMkLst>
        </pc:spChg>
        <pc:spChg chg="del mod">
          <ac:chgData name="Bruce Mackh" userId="8f3eebefc8615319" providerId="LiveId" clId="{CCC6FB43-E2AC-4728-B04B-36DED87DDC7A}" dt="2022-10-27T08:21:49.404" v="42" actId="3680"/>
          <ac:spMkLst>
            <pc:docMk/>
            <pc:sldMk cId="652225424" sldId="262"/>
            <ac:spMk id="3" creationId="{A1E6CF45-67BB-7D44-3565-274371F128DD}"/>
          </ac:spMkLst>
        </pc:spChg>
        <pc:graphicFrameChg chg="add mod ord modGraphic">
          <ac:chgData name="Bruce Mackh" userId="8f3eebefc8615319" providerId="LiveId" clId="{CCC6FB43-E2AC-4728-B04B-36DED87DDC7A}" dt="2022-11-09T10:55:44.120" v="6113" actId="1076"/>
          <ac:graphicFrameMkLst>
            <pc:docMk/>
            <pc:sldMk cId="652225424" sldId="262"/>
            <ac:graphicFrameMk id="4" creationId="{77B43606-B31F-2B49-BF41-9EA4922B0CB8}"/>
          </ac:graphicFrameMkLst>
        </pc:graphicFrameChg>
      </pc:sldChg>
      <pc:sldChg chg="addSp modSp new mod setBg modClrScheme chgLayout">
        <pc:chgData name="Bruce Mackh" userId="8f3eebefc8615319" providerId="LiveId" clId="{CCC6FB43-E2AC-4728-B04B-36DED87DDC7A}" dt="2022-11-09T10:56:34.312" v="6117" actId="20577"/>
        <pc:sldMkLst>
          <pc:docMk/>
          <pc:sldMk cId="1326394697" sldId="263"/>
        </pc:sldMkLst>
        <pc:spChg chg="mod ord">
          <ac:chgData name="Bruce Mackh" userId="8f3eebefc8615319" providerId="LiveId" clId="{CCC6FB43-E2AC-4728-B04B-36DED87DDC7A}" dt="2022-11-09T10:56:34.312" v="6117" actId="20577"/>
          <ac:spMkLst>
            <pc:docMk/>
            <pc:sldMk cId="1326394697" sldId="263"/>
            <ac:spMk id="2" creationId="{9245261A-0FE4-D889-D3A7-5594F11F828D}"/>
          </ac:spMkLst>
        </pc:spChg>
        <pc:spChg chg="mod ord">
          <ac:chgData name="Bruce Mackh" userId="8f3eebefc8615319" providerId="LiveId" clId="{CCC6FB43-E2AC-4728-B04B-36DED87DDC7A}" dt="2022-11-09T10:27:26.505" v="6014" actId="14100"/>
          <ac:spMkLst>
            <pc:docMk/>
            <pc:sldMk cId="1326394697" sldId="263"/>
            <ac:spMk id="3" creationId="{4EB7DDA2-0B6E-7486-4FCD-993BEF4408F1}"/>
          </ac:spMkLst>
        </pc:spChg>
        <pc:spChg chg="add">
          <ac:chgData name="Bruce Mackh" userId="8f3eebefc8615319" providerId="LiveId" clId="{CCC6FB43-E2AC-4728-B04B-36DED87DDC7A}" dt="2022-11-09T10:26:34.679" v="6008" actId="26606"/>
          <ac:spMkLst>
            <pc:docMk/>
            <pc:sldMk cId="1326394697" sldId="263"/>
            <ac:spMk id="10" creationId="{D4C74C1C-EF2E-40CF-A712-656E694E6724}"/>
          </ac:spMkLst>
        </pc:spChg>
        <pc:spChg chg="add">
          <ac:chgData name="Bruce Mackh" userId="8f3eebefc8615319" providerId="LiveId" clId="{CCC6FB43-E2AC-4728-B04B-36DED87DDC7A}" dt="2022-11-09T10:26:34.679" v="6008" actId="26606"/>
          <ac:spMkLst>
            <pc:docMk/>
            <pc:sldMk cId="1326394697" sldId="263"/>
            <ac:spMk id="12" creationId="{90464369-70FA-42AF-948F-80664CA7BFE5}"/>
          </ac:spMkLst>
        </pc:spChg>
        <pc:spChg chg="add">
          <ac:chgData name="Bruce Mackh" userId="8f3eebefc8615319" providerId="LiveId" clId="{CCC6FB43-E2AC-4728-B04B-36DED87DDC7A}" dt="2022-11-09T10:26:34.679" v="6008" actId="26606"/>
          <ac:spMkLst>
            <pc:docMk/>
            <pc:sldMk cId="1326394697" sldId="263"/>
            <ac:spMk id="14" creationId="{A648176E-454C-437C-B0FC-9B82FCF32B24}"/>
          </ac:spMkLst>
        </pc:spChg>
        <pc:spChg chg="add">
          <ac:chgData name="Bruce Mackh" userId="8f3eebefc8615319" providerId="LiveId" clId="{CCC6FB43-E2AC-4728-B04B-36DED87DDC7A}" dt="2022-11-09T10:26:34.679" v="6008" actId="26606"/>
          <ac:spMkLst>
            <pc:docMk/>
            <pc:sldMk cId="1326394697" sldId="263"/>
            <ac:spMk id="16" creationId="{A6604B49-AD5C-4590-B051-06C8222ECD99}"/>
          </ac:spMkLst>
        </pc:spChg>
        <pc:spChg chg="add">
          <ac:chgData name="Bruce Mackh" userId="8f3eebefc8615319" providerId="LiveId" clId="{CCC6FB43-E2AC-4728-B04B-36DED87DDC7A}" dt="2022-11-09T10:26:34.679" v="6008" actId="26606"/>
          <ac:spMkLst>
            <pc:docMk/>
            <pc:sldMk cId="1326394697" sldId="263"/>
            <ac:spMk id="18" creationId="{CC552A98-EF7D-4D42-AB69-066B786AB55B}"/>
          </ac:spMkLst>
        </pc:spChg>
        <pc:picChg chg="add mod ord">
          <ac:chgData name="Bruce Mackh" userId="8f3eebefc8615319" providerId="LiveId" clId="{CCC6FB43-E2AC-4728-B04B-36DED87DDC7A}" dt="2022-11-09T10:26:50.879" v="6009" actId="207"/>
          <ac:picMkLst>
            <pc:docMk/>
            <pc:sldMk cId="1326394697" sldId="263"/>
            <ac:picMk id="5" creationId="{69EBD5DD-0D39-CEF0-7626-ECB39B206158}"/>
          </ac:picMkLst>
        </pc:picChg>
      </pc:sldChg>
      <pc:sldChg chg="addSp delSp modSp new mod setBg modClrScheme delDesignElem chgLayout">
        <pc:chgData name="Bruce Mackh" userId="8f3eebefc8615319" providerId="LiveId" clId="{CCC6FB43-E2AC-4728-B04B-36DED87DDC7A}" dt="2022-11-09T11:01:54.901" v="6156" actId="20577"/>
        <pc:sldMkLst>
          <pc:docMk/>
          <pc:sldMk cId="2001760233" sldId="264"/>
        </pc:sldMkLst>
        <pc:spChg chg="add mod">
          <ac:chgData name="Bruce Mackh" userId="8f3eebefc8615319" providerId="LiveId" clId="{CCC6FB43-E2AC-4728-B04B-36DED87DDC7A}" dt="2022-11-09T10:57:20.691" v="6135" actId="20577"/>
          <ac:spMkLst>
            <pc:docMk/>
            <pc:sldMk cId="2001760233" sldId="264"/>
            <ac:spMk id="2" creationId="{FC83479B-42B6-BC05-F530-513CA7C91655}"/>
          </ac:spMkLst>
        </pc:spChg>
        <pc:spChg chg="add mod ord">
          <ac:chgData name="Bruce Mackh" userId="8f3eebefc8615319" providerId="LiveId" clId="{CCC6FB43-E2AC-4728-B04B-36DED87DDC7A}" dt="2022-11-09T11:01:54.901" v="6156" actId="20577"/>
          <ac:spMkLst>
            <pc:docMk/>
            <pc:sldMk cId="2001760233" sldId="264"/>
            <ac:spMk id="3" creationId="{D75F0348-926D-C0B9-AEE8-40911374165B}"/>
          </ac:spMkLst>
        </pc:spChg>
        <pc:spChg chg="add del">
          <ac:chgData name="Bruce Mackh" userId="8f3eebefc8615319" providerId="LiveId" clId="{CCC6FB43-E2AC-4728-B04B-36DED87DDC7A}" dt="2022-10-27T10:41:23.197" v="1632" actId="26606"/>
          <ac:spMkLst>
            <pc:docMk/>
            <pc:sldMk cId="2001760233" sldId="264"/>
            <ac:spMk id="8" creationId="{49BB7E9A-6937-4BF0-9F51-A20F197B550F}"/>
          </ac:spMkLst>
        </pc:spChg>
        <pc:spChg chg="add del">
          <ac:chgData name="Bruce Mackh" userId="8f3eebefc8615319" providerId="LiveId" clId="{CCC6FB43-E2AC-4728-B04B-36DED87DDC7A}" dt="2022-10-27T10:39:54.569" v="1617" actId="26606"/>
          <ac:spMkLst>
            <pc:docMk/>
            <pc:sldMk cId="2001760233" sldId="264"/>
            <ac:spMk id="9" creationId="{8181FC64-B306-4821-98E2-780662EFC486}"/>
          </ac:spMkLst>
        </pc:spChg>
        <pc:spChg chg="add del">
          <ac:chgData name="Bruce Mackh" userId="8f3eebefc8615319" providerId="LiveId" clId="{CCC6FB43-E2AC-4728-B04B-36DED87DDC7A}" dt="2022-10-27T10:41:23.197" v="1632" actId="26606"/>
          <ac:spMkLst>
            <pc:docMk/>
            <pc:sldMk cId="2001760233" sldId="264"/>
            <ac:spMk id="10" creationId="{E0939753-89D7-48A8-8441-B9FF25CE8A7E}"/>
          </ac:spMkLst>
        </pc:spChg>
        <pc:spChg chg="add del">
          <ac:chgData name="Bruce Mackh" userId="8f3eebefc8615319" providerId="LiveId" clId="{CCC6FB43-E2AC-4728-B04B-36DED87DDC7A}" dt="2022-10-27T10:39:54.569" v="1617" actId="26606"/>
          <ac:spMkLst>
            <pc:docMk/>
            <pc:sldMk cId="2001760233" sldId="264"/>
            <ac:spMk id="11" creationId="{5871FC61-DD4E-47D4-81FD-8A7E7D12B371}"/>
          </ac:spMkLst>
        </pc:spChg>
        <pc:spChg chg="add del">
          <ac:chgData name="Bruce Mackh" userId="8f3eebefc8615319" providerId="LiveId" clId="{CCC6FB43-E2AC-4728-B04B-36DED87DDC7A}" dt="2022-10-27T10:41:23.197" v="1632" actId="26606"/>
          <ac:spMkLst>
            <pc:docMk/>
            <pc:sldMk cId="2001760233" sldId="264"/>
            <ac:spMk id="12" creationId="{9F5CCFC5-858F-4B45-9B10-D49DD0280D20}"/>
          </ac:spMkLst>
        </pc:spChg>
        <pc:spChg chg="add del">
          <ac:chgData name="Bruce Mackh" userId="8f3eebefc8615319" providerId="LiveId" clId="{CCC6FB43-E2AC-4728-B04B-36DED87DDC7A}" dt="2022-10-27T10:39:54.569" v="1617" actId="26606"/>
          <ac:spMkLst>
            <pc:docMk/>
            <pc:sldMk cId="2001760233" sldId="264"/>
            <ac:spMk id="13" creationId="{829A1E2C-5AC8-40FC-99E9-832069D39792}"/>
          </ac:spMkLst>
        </pc:spChg>
        <pc:spChg chg="add">
          <ac:chgData name="Bruce Mackh" userId="8f3eebefc8615319" providerId="LiveId" clId="{CCC6FB43-E2AC-4728-B04B-36DED87DDC7A}" dt="2022-11-09T10:27:48.696" v="6015" actId="26606"/>
          <ac:spMkLst>
            <pc:docMk/>
            <pc:sldMk cId="2001760233" sldId="264"/>
            <ac:spMk id="14" creationId="{D4C74C1C-EF2E-40CF-A712-656E694E6724}"/>
          </ac:spMkLst>
        </pc:spChg>
        <pc:spChg chg="add del">
          <ac:chgData name="Bruce Mackh" userId="8f3eebefc8615319" providerId="LiveId" clId="{CCC6FB43-E2AC-4728-B04B-36DED87DDC7A}" dt="2022-10-27T10:39:54.569" v="1617" actId="26606"/>
          <ac:spMkLst>
            <pc:docMk/>
            <pc:sldMk cId="2001760233" sldId="264"/>
            <ac:spMk id="15" creationId="{55C54A75-E44A-4147-B9D0-FF46CFD31612}"/>
          </ac:spMkLst>
        </pc:spChg>
        <pc:spChg chg="add">
          <ac:chgData name="Bruce Mackh" userId="8f3eebefc8615319" providerId="LiveId" clId="{CCC6FB43-E2AC-4728-B04B-36DED87DDC7A}" dt="2022-11-09T10:27:48.696" v="6015" actId="26606"/>
          <ac:spMkLst>
            <pc:docMk/>
            <pc:sldMk cId="2001760233" sldId="264"/>
            <ac:spMk id="16" creationId="{90464369-70FA-42AF-948F-80664CA7BFE5}"/>
          </ac:spMkLst>
        </pc:spChg>
        <pc:spChg chg="add del">
          <ac:chgData name="Bruce Mackh" userId="8f3eebefc8615319" providerId="LiveId" clId="{CCC6FB43-E2AC-4728-B04B-36DED87DDC7A}" dt="2022-10-27T10:41:23.197" v="1632" actId="26606"/>
          <ac:spMkLst>
            <pc:docMk/>
            <pc:sldMk cId="2001760233" sldId="264"/>
            <ac:spMk id="17" creationId="{2348ECDC-D455-4B71-90F6-2ECC12B7983B}"/>
          </ac:spMkLst>
        </pc:spChg>
        <pc:spChg chg="add">
          <ac:chgData name="Bruce Mackh" userId="8f3eebefc8615319" providerId="LiveId" clId="{CCC6FB43-E2AC-4728-B04B-36DED87DDC7A}" dt="2022-11-09T10:27:48.696" v="6015" actId="26606"/>
          <ac:spMkLst>
            <pc:docMk/>
            <pc:sldMk cId="2001760233" sldId="264"/>
            <ac:spMk id="18" creationId="{A648176E-454C-437C-B0FC-9B82FCF32B24}"/>
          </ac:spMkLst>
        </pc:spChg>
        <pc:spChg chg="add del">
          <ac:chgData name="Bruce Mackh" userId="8f3eebefc8615319" providerId="LiveId" clId="{CCC6FB43-E2AC-4728-B04B-36DED87DDC7A}" dt="2022-11-09T01:02:41.216" v="4840"/>
          <ac:spMkLst>
            <pc:docMk/>
            <pc:sldMk cId="2001760233" sldId="264"/>
            <ac:spMk id="19" creationId="{8181FC64-B306-4821-98E2-780662EFC486}"/>
          </ac:spMkLst>
        </pc:spChg>
        <pc:spChg chg="add del">
          <ac:chgData name="Bruce Mackh" userId="8f3eebefc8615319" providerId="LiveId" clId="{CCC6FB43-E2AC-4728-B04B-36DED87DDC7A}" dt="2022-11-09T01:02:41.216" v="4840"/>
          <ac:spMkLst>
            <pc:docMk/>
            <pc:sldMk cId="2001760233" sldId="264"/>
            <ac:spMk id="20" creationId="{5871FC61-DD4E-47D4-81FD-8A7E7D12B371}"/>
          </ac:spMkLst>
        </pc:spChg>
        <pc:spChg chg="add del">
          <ac:chgData name="Bruce Mackh" userId="8f3eebefc8615319" providerId="LiveId" clId="{CCC6FB43-E2AC-4728-B04B-36DED87DDC7A}" dt="2022-11-09T01:02:41.216" v="4840"/>
          <ac:spMkLst>
            <pc:docMk/>
            <pc:sldMk cId="2001760233" sldId="264"/>
            <ac:spMk id="21" creationId="{829A1E2C-5AC8-40FC-99E9-832069D39792}"/>
          </ac:spMkLst>
        </pc:spChg>
        <pc:spChg chg="add del">
          <ac:chgData name="Bruce Mackh" userId="8f3eebefc8615319" providerId="LiveId" clId="{CCC6FB43-E2AC-4728-B04B-36DED87DDC7A}" dt="2022-11-09T01:02:41.216" v="4840"/>
          <ac:spMkLst>
            <pc:docMk/>
            <pc:sldMk cId="2001760233" sldId="264"/>
            <ac:spMk id="22" creationId="{55C54A75-E44A-4147-B9D0-FF46CFD31612}"/>
          </ac:spMkLst>
        </pc:spChg>
        <pc:spChg chg="add">
          <ac:chgData name="Bruce Mackh" userId="8f3eebefc8615319" providerId="LiveId" clId="{CCC6FB43-E2AC-4728-B04B-36DED87DDC7A}" dt="2022-11-09T10:27:48.696" v="6015" actId="26606"/>
          <ac:spMkLst>
            <pc:docMk/>
            <pc:sldMk cId="2001760233" sldId="264"/>
            <ac:spMk id="23" creationId="{A6604B49-AD5C-4590-B051-06C8222ECD99}"/>
          </ac:spMkLst>
        </pc:spChg>
        <pc:spChg chg="add">
          <ac:chgData name="Bruce Mackh" userId="8f3eebefc8615319" providerId="LiveId" clId="{CCC6FB43-E2AC-4728-B04B-36DED87DDC7A}" dt="2022-11-09T10:27:48.696" v="6015" actId="26606"/>
          <ac:spMkLst>
            <pc:docMk/>
            <pc:sldMk cId="2001760233" sldId="264"/>
            <ac:spMk id="24" creationId="{CC552A98-EF7D-4D42-AB69-066B786AB55B}"/>
          </ac:spMkLst>
        </pc:spChg>
        <pc:picChg chg="add del">
          <ac:chgData name="Bruce Mackh" userId="8f3eebefc8615319" providerId="LiveId" clId="{CCC6FB43-E2AC-4728-B04B-36DED87DDC7A}" dt="2022-10-27T10:39:54.569" v="1617" actId="26606"/>
          <ac:picMkLst>
            <pc:docMk/>
            <pc:sldMk cId="2001760233" sldId="264"/>
            <ac:picMk id="5" creationId="{456B2F49-315E-AA80-ECFE-CA0B4CDCEDEA}"/>
          </ac:picMkLst>
        </pc:picChg>
        <pc:picChg chg="add mod">
          <ac:chgData name="Bruce Mackh" userId="8f3eebefc8615319" providerId="LiveId" clId="{CCC6FB43-E2AC-4728-B04B-36DED87DDC7A}" dt="2022-11-09T10:27:48.696" v="6015" actId="26606"/>
          <ac:picMkLst>
            <pc:docMk/>
            <pc:sldMk cId="2001760233" sldId="264"/>
            <ac:picMk id="6" creationId="{7E111FC4-465A-BC17-DA34-1F1EDEB2B213}"/>
          </ac:picMkLst>
        </pc:picChg>
      </pc:sldChg>
      <pc:sldChg chg="addSp delSp modSp new mod setBg modClrScheme delDesignElem chgLayout">
        <pc:chgData name="Bruce Mackh" userId="8f3eebefc8615319" providerId="LiveId" clId="{CCC6FB43-E2AC-4728-B04B-36DED87DDC7A}" dt="2022-11-09T11:01:29.749" v="6143" actId="20577"/>
        <pc:sldMkLst>
          <pc:docMk/>
          <pc:sldMk cId="2563005055" sldId="265"/>
        </pc:sldMkLst>
        <pc:spChg chg="mod ord">
          <ac:chgData name="Bruce Mackh" userId="8f3eebefc8615319" providerId="LiveId" clId="{CCC6FB43-E2AC-4728-B04B-36DED87DDC7A}" dt="2022-11-09T10:57:53.338" v="6136" actId="26606"/>
          <ac:spMkLst>
            <pc:docMk/>
            <pc:sldMk cId="2563005055" sldId="265"/>
            <ac:spMk id="2" creationId="{3D6DF9F5-49E3-C883-79F4-33CF01CBF79F}"/>
          </ac:spMkLst>
        </pc:spChg>
        <pc:spChg chg="mod ord">
          <ac:chgData name="Bruce Mackh" userId="8f3eebefc8615319" providerId="LiveId" clId="{CCC6FB43-E2AC-4728-B04B-36DED87DDC7A}" dt="2022-11-09T11:01:29.749" v="6143" actId="20577"/>
          <ac:spMkLst>
            <pc:docMk/>
            <pc:sldMk cId="2563005055" sldId="265"/>
            <ac:spMk id="3" creationId="{86437116-7D2B-5F45-974B-A05CF351E2A1}"/>
          </ac:spMkLst>
        </pc:spChg>
        <pc:spChg chg="add del">
          <ac:chgData name="Bruce Mackh" userId="8f3eebefc8615319" providerId="LiveId" clId="{CCC6FB43-E2AC-4728-B04B-36DED87DDC7A}" dt="2022-10-27T10:57:21.346" v="2338" actId="26606"/>
          <ac:spMkLst>
            <pc:docMk/>
            <pc:sldMk cId="2563005055" sldId="265"/>
            <ac:spMk id="11" creationId="{8181FC64-B306-4821-98E2-780662EFC486}"/>
          </ac:spMkLst>
        </pc:spChg>
        <pc:spChg chg="add del">
          <ac:chgData name="Bruce Mackh" userId="8f3eebefc8615319" providerId="LiveId" clId="{CCC6FB43-E2AC-4728-B04B-36DED87DDC7A}" dt="2022-10-27T10:54:58.901" v="2334" actId="26606"/>
          <ac:spMkLst>
            <pc:docMk/>
            <pc:sldMk cId="2563005055" sldId="265"/>
            <ac:spMk id="12" creationId="{8181FC64-B306-4821-98E2-780662EFC486}"/>
          </ac:spMkLst>
        </pc:spChg>
        <pc:spChg chg="add del">
          <ac:chgData name="Bruce Mackh" userId="8f3eebefc8615319" providerId="LiveId" clId="{CCC6FB43-E2AC-4728-B04B-36DED87DDC7A}" dt="2022-10-27T10:57:21.346" v="2338" actId="26606"/>
          <ac:spMkLst>
            <pc:docMk/>
            <pc:sldMk cId="2563005055" sldId="265"/>
            <ac:spMk id="13" creationId="{5871FC61-DD4E-47D4-81FD-8A7E7D12B371}"/>
          </ac:spMkLst>
        </pc:spChg>
        <pc:spChg chg="add del">
          <ac:chgData name="Bruce Mackh" userId="8f3eebefc8615319" providerId="LiveId" clId="{CCC6FB43-E2AC-4728-B04B-36DED87DDC7A}" dt="2022-10-27T10:54:58.901" v="2334" actId="26606"/>
          <ac:spMkLst>
            <pc:docMk/>
            <pc:sldMk cId="2563005055" sldId="265"/>
            <ac:spMk id="14" creationId="{5871FC61-DD4E-47D4-81FD-8A7E7D12B371}"/>
          </ac:spMkLst>
        </pc:spChg>
        <pc:spChg chg="add del">
          <ac:chgData name="Bruce Mackh" userId="8f3eebefc8615319" providerId="LiveId" clId="{CCC6FB43-E2AC-4728-B04B-36DED87DDC7A}" dt="2022-10-27T10:57:21.346" v="2338" actId="26606"/>
          <ac:spMkLst>
            <pc:docMk/>
            <pc:sldMk cId="2563005055" sldId="265"/>
            <ac:spMk id="15" creationId="{8B598134-D292-43E6-9C55-117198046913}"/>
          </ac:spMkLst>
        </pc:spChg>
        <pc:spChg chg="add del">
          <ac:chgData name="Bruce Mackh" userId="8f3eebefc8615319" providerId="LiveId" clId="{CCC6FB43-E2AC-4728-B04B-36DED87DDC7A}" dt="2022-10-27T10:54:58.901" v="2334" actId="26606"/>
          <ac:spMkLst>
            <pc:docMk/>
            <pc:sldMk cId="2563005055" sldId="265"/>
            <ac:spMk id="16" creationId="{829A1E2C-5AC8-40FC-99E9-832069D39792}"/>
          </ac:spMkLst>
        </pc:spChg>
        <pc:spChg chg="add del">
          <ac:chgData name="Bruce Mackh" userId="8f3eebefc8615319" providerId="LiveId" clId="{CCC6FB43-E2AC-4728-B04B-36DED87DDC7A}" dt="2022-10-27T10:54:58.901" v="2334" actId="26606"/>
          <ac:spMkLst>
            <pc:docMk/>
            <pc:sldMk cId="2563005055" sldId="265"/>
            <ac:spMk id="18" creationId="{55C54A75-E44A-4147-B9D0-FF46CFD31612}"/>
          </ac:spMkLst>
        </pc:spChg>
        <pc:spChg chg="add del">
          <ac:chgData name="Bruce Mackh" userId="8f3eebefc8615319" providerId="LiveId" clId="{CCC6FB43-E2AC-4728-B04B-36DED87DDC7A}" dt="2022-11-09T01:02:41.216" v="4840"/>
          <ac:spMkLst>
            <pc:docMk/>
            <pc:sldMk cId="2563005055" sldId="265"/>
            <ac:spMk id="19" creationId="{593B4D24-F4A8-4141-A20A-E0575D199633}"/>
          </ac:spMkLst>
        </pc:spChg>
        <pc:spChg chg="add del">
          <ac:chgData name="Bruce Mackh" userId="8f3eebefc8615319" providerId="LiveId" clId="{CCC6FB43-E2AC-4728-B04B-36DED87DDC7A}" dt="2022-10-27T10:57:21.346" v="2338" actId="26606"/>
          <ac:spMkLst>
            <pc:docMk/>
            <pc:sldMk cId="2563005055" sldId="265"/>
            <ac:spMk id="20" creationId="{829A1E2C-5AC8-40FC-99E9-832069D39792}"/>
          </ac:spMkLst>
        </pc:spChg>
        <pc:spChg chg="add del">
          <ac:chgData name="Bruce Mackh" userId="8f3eebefc8615319" providerId="LiveId" clId="{CCC6FB43-E2AC-4728-B04B-36DED87DDC7A}" dt="2022-11-09T01:02:41.216" v="4840"/>
          <ac:spMkLst>
            <pc:docMk/>
            <pc:sldMk cId="2563005055" sldId="265"/>
            <ac:spMk id="21" creationId="{9F87E4D0-D347-4DA8-81D7-104733308B4B}"/>
          </ac:spMkLst>
        </pc:spChg>
        <pc:spChg chg="add del">
          <ac:chgData name="Bruce Mackh" userId="8f3eebefc8615319" providerId="LiveId" clId="{CCC6FB43-E2AC-4728-B04B-36DED87DDC7A}" dt="2022-11-09T01:02:41.216" v="4840"/>
          <ac:spMkLst>
            <pc:docMk/>
            <pc:sldMk cId="2563005055" sldId="265"/>
            <ac:spMk id="22" creationId="{9DC9CEF6-58E1-4D78-BBBE-76F779AD9CF8}"/>
          </ac:spMkLst>
        </pc:spChg>
        <pc:spChg chg="add del">
          <ac:chgData name="Bruce Mackh" userId="8f3eebefc8615319" providerId="LiveId" clId="{CCC6FB43-E2AC-4728-B04B-36DED87DDC7A}" dt="2022-11-09T01:02:41.216" v="4840"/>
          <ac:spMkLst>
            <pc:docMk/>
            <pc:sldMk cId="2563005055" sldId="265"/>
            <ac:spMk id="23" creationId="{47AF1248-67F7-4FEF-8D1D-FE33661A9CA9}"/>
          </ac:spMkLst>
        </pc:spChg>
        <pc:spChg chg="add">
          <ac:chgData name="Bruce Mackh" userId="8f3eebefc8615319" providerId="LiveId" clId="{CCC6FB43-E2AC-4728-B04B-36DED87DDC7A}" dt="2022-11-09T10:57:53.338" v="6136" actId="26606"/>
          <ac:spMkLst>
            <pc:docMk/>
            <pc:sldMk cId="2563005055" sldId="265"/>
            <ac:spMk id="24" creationId="{D4C74C1C-EF2E-40CF-A712-656E694E6724}"/>
          </ac:spMkLst>
        </pc:spChg>
        <pc:spChg chg="add">
          <ac:chgData name="Bruce Mackh" userId="8f3eebefc8615319" providerId="LiveId" clId="{CCC6FB43-E2AC-4728-B04B-36DED87DDC7A}" dt="2022-11-09T10:57:53.338" v="6136" actId="26606"/>
          <ac:spMkLst>
            <pc:docMk/>
            <pc:sldMk cId="2563005055" sldId="265"/>
            <ac:spMk id="25" creationId="{90464369-70FA-42AF-948F-80664CA7BFE5}"/>
          </ac:spMkLst>
        </pc:spChg>
        <pc:spChg chg="add">
          <ac:chgData name="Bruce Mackh" userId="8f3eebefc8615319" providerId="LiveId" clId="{CCC6FB43-E2AC-4728-B04B-36DED87DDC7A}" dt="2022-11-09T10:57:53.338" v="6136" actId="26606"/>
          <ac:spMkLst>
            <pc:docMk/>
            <pc:sldMk cId="2563005055" sldId="265"/>
            <ac:spMk id="26" creationId="{A648176E-454C-437C-B0FC-9B82FCF32B24}"/>
          </ac:spMkLst>
        </pc:spChg>
        <pc:spChg chg="add">
          <ac:chgData name="Bruce Mackh" userId="8f3eebefc8615319" providerId="LiveId" clId="{CCC6FB43-E2AC-4728-B04B-36DED87DDC7A}" dt="2022-11-09T10:57:53.338" v="6136" actId="26606"/>
          <ac:spMkLst>
            <pc:docMk/>
            <pc:sldMk cId="2563005055" sldId="265"/>
            <ac:spMk id="27" creationId="{A6604B49-AD5C-4590-B051-06C8222ECD99}"/>
          </ac:spMkLst>
        </pc:spChg>
        <pc:spChg chg="add">
          <ac:chgData name="Bruce Mackh" userId="8f3eebefc8615319" providerId="LiveId" clId="{CCC6FB43-E2AC-4728-B04B-36DED87DDC7A}" dt="2022-11-09T10:57:53.338" v="6136" actId="26606"/>
          <ac:spMkLst>
            <pc:docMk/>
            <pc:sldMk cId="2563005055" sldId="265"/>
            <ac:spMk id="28" creationId="{CC552A98-EF7D-4D42-AB69-066B786AB55B}"/>
          </ac:spMkLst>
        </pc:spChg>
        <pc:picChg chg="add del mod">
          <ac:chgData name="Bruce Mackh" userId="8f3eebefc8615319" providerId="LiveId" clId="{CCC6FB43-E2AC-4728-B04B-36DED87DDC7A}" dt="2022-10-27T10:54:59.682" v="2335" actId="931"/>
          <ac:picMkLst>
            <pc:docMk/>
            <pc:sldMk cId="2563005055" sldId="265"/>
            <ac:picMk id="5" creationId="{7B11F625-8D2A-0454-55F3-EE52FF7EF046}"/>
          </ac:picMkLst>
        </pc:picChg>
        <pc:picChg chg="add mod ord">
          <ac:chgData name="Bruce Mackh" userId="8f3eebefc8615319" providerId="LiveId" clId="{CCC6FB43-E2AC-4728-B04B-36DED87DDC7A}" dt="2022-11-09T10:57:53.338" v="6136" actId="26606"/>
          <ac:picMkLst>
            <pc:docMk/>
            <pc:sldMk cId="2563005055" sldId="265"/>
            <ac:picMk id="7" creationId="{4805EA32-BC94-3A95-3F51-BF57623713F5}"/>
          </ac:picMkLst>
        </pc:picChg>
        <pc:cxnChg chg="add del">
          <ac:chgData name="Bruce Mackh" userId="8f3eebefc8615319" providerId="LiveId" clId="{CCC6FB43-E2AC-4728-B04B-36DED87DDC7A}" dt="2022-10-27T10:57:21.346" v="2338" actId="26606"/>
          <ac:cxnSpMkLst>
            <pc:docMk/>
            <pc:sldMk cId="2563005055" sldId="265"/>
            <ac:cxnSpMk id="9" creationId="{430127AE-B29E-4FDF-99D2-A2F1E7003F74}"/>
          </ac:cxnSpMkLst>
        </pc:cxnChg>
        <pc:cxnChg chg="add del">
          <ac:chgData name="Bruce Mackh" userId="8f3eebefc8615319" providerId="LiveId" clId="{CCC6FB43-E2AC-4728-B04B-36DED87DDC7A}" dt="2022-10-27T10:54:58.901" v="2334" actId="26606"/>
          <ac:cxnSpMkLst>
            <pc:docMk/>
            <pc:sldMk cId="2563005055" sldId="265"/>
            <ac:cxnSpMk id="10" creationId="{430127AE-B29E-4FDF-99D2-A2F1E7003F74}"/>
          </ac:cxnSpMkLst>
        </pc:cxnChg>
        <pc:cxnChg chg="add del">
          <ac:chgData name="Bruce Mackh" userId="8f3eebefc8615319" providerId="LiveId" clId="{CCC6FB43-E2AC-4728-B04B-36DED87DDC7A}" dt="2022-11-09T01:02:41.216" v="4840"/>
          <ac:cxnSpMkLst>
            <pc:docMk/>
            <pc:sldMk cId="2563005055" sldId="265"/>
            <ac:cxnSpMk id="17" creationId="{430127AE-B29E-4FDF-99D2-A2F1E7003F74}"/>
          </ac:cxnSpMkLst>
        </pc:cxnChg>
      </pc:sldChg>
      <pc:sldChg chg="addSp delSp modSp new mod setBg modClrScheme delDesignElem chgLayout">
        <pc:chgData name="Bruce Mackh" userId="8f3eebefc8615319" providerId="LiveId" clId="{CCC6FB43-E2AC-4728-B04B-36DED87DDC7A}" dt="2022-11-09T11:06:55.022" v="6173" actId="1076"/>
        <pc:sldMkLst>
          <pc:docMk/>
          <pc:sldMk cId="3956025162" sldId="266"/>
        </pc:sldMkLst>
        <pc:spChg chg="add mod ord">
          <ac:chgData name="Bruce Mackh" userId="8f3eebefc8615319" providerId="LiveId" clId="{CCC6FB43-E2AC-4728-B04B-36DED87DDC7A}" dt="2022-11-09T11:03:46.904" v="6170" actId="1076"/>
          <ac:spMkLst>
            <pc:docMk/>
            <pc:sldMk cId="3956025162" sldId="266"/>
            <ac:spMk id="2" creationId="{C6F9B614-0B6A-2D2C-5B5A-B4C3CCFB5AB0}"/>
          </ac:spMkLst>
        </pc:spChg>
        <pc:spChg chg="add mod ord">
          <ac:chgData name="Bruce Mackh" userId="8f3eebefc8615319" providerId="LiveId" clId="{CCC6FB43-E2AC-4728-B04B-36DED87DDC7A}" dt="2022-11-09T11:06:52.742" v="6172" actId="1076"/>
          <ac:spMkLst>
            <pc:docMk/>
            <pc:sldMk cId="3956025162" sldId="266"/>
            <ac:spMk id="3" creationId="{A4F88E92-4CFD-E7A8-97C0-7238E85BBAB0}"/>
          </ac:spMkLst>
        </pc:spChg>
        <pc:spChg chg="add del">
          <ac:chgData name="Bruce Mackh" userId="8f3eebefc8615319" providerId="LiveId" clId="{CCC6FB43-E2AC-4728-B04B-36DED87DDC7A}" dt="2022-10-27T23:22:11.845" v="3609" actId="26606"/>
          <ac:spMkLst>
            <pc:docMk/>
            <pc:sldMk cId="3956025162" sldId="266"/>
            <ac:spMk id="12" creationId="{3D5FBB81-B61B-416A-8F5D-A8DDF62530F1}"/>
          </ac:spMkLst>
        </pc:spChg>
        <pc:spChg chg="add del">
          <ac:chgData name="Bruce Mackh" userId="8f3eebefc8615319" providerId="LiveId" clId="{CCC6FB43-E2AC-4728-B04B-36DED87DDC7A}" dt="2022-10-27T23:22:11.845" v="3609" actId="26606"/>
          <ac:spMkLst>
            <pc:docMk/>
            <pc:sldMk cId="3956025162" sldId="266"/>
            <ac:spMk id="14" creationId="{40C0D7D4-D83D-4C58-87D1-955F0A9173D7}"/>
          </ac:spMkLst>
        </pc:spChg>
        <pc:spChg chg="add del">
          <ac:chgData name="Bruce Mackh" userId="8f3eebefc8615319" providerId="LiveId" clId="{CCC6FB43-E2AC-4728-B04B-36DED87DDC7A}" dt="2022-10-27T23:22:11.845" v="3609" actId="26606"/>
          <ac:spMkLst>
            <pc:docMk/>
            <pc:sldMk cId="3956025162" sldId="266"/>
            <ac:spMk id="16" creationId="{15F9A324-404E-4C5D-AFF0-C5D0D84182B0}"/>
          </ac:spMkLst>
        </pc:spChg>
        <pc:spChg chg="add del">
          <ac:chgData name="Bruce Mackh" userId="8f3eebefc8615319" providerId="LiveId" clId="{CCC6FB43-E2AC-4728-B04B-36DED87DDC7A}" dt="2022-10-27T23:22:11.845" v="3609" actId="26606"/>
          <ac:spMkLst>
            <pc:docMk/>
            <pc:sldMk cId="3956025162" sldId="266"/>
            <ac:spMk id="18" creationId="{AC4CE3C4-3600-4353-9FE1-B32D06BEF02B}"/>
          </ac:spMkLst>
        </pc:spChg>
        <pc:spChg chg="add del">
          <ac:chgData name="Bruce Mackh" userId="8f3eebefc8615319" providerId="LiveId" clId="{CCC6FB43-E2AC-4728-B04B-36DED87DDC7A}" dt="2022-11-09T01:02:41.216" v="4840"/>
          <ac:spMkLst>
            <pc:docMk/>
            <pc:sldMk cId="3956025162" sldId="266"/>
            <ac:spMk id="21" creationId="{8181FC64-B306-4821-98E2-780662EFC486}"/>
          </ac:spMkLst>
        </pc:spChg>
        <pc:spChg chg="add del">
          <ac:chgData name="Bruce Mackh" userId="8f3eebefc8615319" providerId="LiveId" clId="{CCC6FB43-E2AC-4728-B04B-36DED87DDC7A}" dt="2022-11-09T01:02:41.216" v="4840"/>
          <ac:spMkLst>
            <pc:docMk/>
            <pc:sldMk cId="3956025162" sldId="266"/>
            <ac:spMk id="22" creationId="{5871FC61-DD4E-47D4-81FD-8A7E7D12B371}"/>
          </ac:spMkLst>
        </pc:spChg>
        <pc:spChg chg="add del">
          <ac:chgData name="Bruce Mackh" userId="8f3eebefc8615319" providerId="LiveId" clId="{CCC6FB43-E2AC-4728-B04B-36DED87DDC7A}" dt="2022-11-09T01:02:41.216" v="4840"/>
          <ac:spMkLst>
            <pc:docMk/>
            <pc:sldMk cId="3956025162" sldId="266"/>
            <ac:spMk id="23" creationId="{829A1E2C-5AC8-40FC-99E9-832069D39792}"/>
          </ac:spMkLst>
        </pc:spChg>
        <pc:spChg chg="add del">
          <ac:chgData name="Bruce Mackh" userId="8f3eebefc8615319" providerId="LiveId" clId="{CCC6FB43-E2AC-4728-B04B-36DED87DDC7A}" dt="2022-11-09T01:02:41.216" v="4840"/>
          <ac:spMkLst>
            <pc:docMk/>
            <pc:sldMk cId="3956025162" sldId="266"/>
            <ac:spMk id="24" creationId="{55C54A75-E44A-4147-B9D0-FF46CFD31612}"/>
          </ac:spMkLst>
        </pc:spChg>
        <pc:picChg chg="add mod">
          <ac:chgData name="Bruce Mackh" userId="8f3eebefc8615319" providerId="LiveId" clId="{CCC6FB43-E2AC-4728-B04B-36DED87DDC7A}" dt="2022-11-09T11:06:55.022" v="6173" actId="1076"/>
          <ac:picMkLst>
            <pc:docMk/>
            <pc:sldMk cId="3956025162" sldId="266"/>
            <ac:picMk id="5" creationId="{46A8A704-C5AC-C8A5-69E2-3B08F3F9F148}"/>
          </ac:picMkLst>
        </pc:picChg>
        <pc:cxnChg chg="add del">
          <ac:chgData name="Bruce Mackh" userId="8f3eebefc8615319" providerId="LiveId" clId="{CCC6FB43-E2AC-4728-B04B-36DED87DDC7A}" dt="2022-10-27T23:22:11.845" v="3609" actId="26606"/>
          <ac:cxnSpMkLst>
            <pc:docMk/>
            <pc:sldMk cId="3956025162" sldId="266"/>
            <ac:cxnSpMk id="10" creationId="{430127AE-B29E-4FDF-99D2-A2F1E7003F74}"/>
          </ac:cxnSpMkLst>
        </pc:cxnChg>
        <pc:cxnChg chg="add del">
          <ac:chgData name="Bruce Mackh" userId="8f3eebefc8615319" providerId="LiveId" clId="{CCC6FB43-E2AC-4728-B04B-36DED87DDC7A}" dt="2022-11-09T01:02:41.216" v="4840"/>
          <ac:cxnSpMkLst>
            <pc:docMk/>
            <pc:sldMk cId="3956025162" sldId="266"/>
            <ac:cxnSpMk id="20" creationId="{430127AE-B29E-4FDF-99D2-A2F1E7003F74}"/>
          </ac:cxnSpMkLst>
        </pc:cxnChg>
      </pc:sldChg>
      <pc:sldChg chg="addSp delSp modSp new mod setBg delDesignElem">
        <pc:chgData name="Bruce Mackh" userId="8f3eebefc8615319" providerId="LiveId" clId="{CCC6FB43-E2AC-4728-B04B-36DED87DDC7A}" dt="2022-11-09T10:56:28.556" v="6115" actId="20577"/>
        <pc:sldMkLst>
          <pc:docMk/>
          <pc:sldMk cId="4147271852" sldId="267"/>
        </pc:sldMkLst>
        <pc:spChg chg="mod">
          <ac:chgData name="Bruce Mackh" userId="8f3eebefc8615319" providerId="LiveId" clId="{CCC6FB43-E2AC-4728-B04B-36DED87DDC7A}" dt="2022-11-09T10:56:28.556" v="6115" actId="20577"/>
          <ac:spMkLst>
            <pc:docMk/>
            <pc:sldMk cId="4147271852" sldId="267"/>
            <ac:spMk id="2" creationId="{33824BC0-E451-56B9-1894-9385E5F4D793}"/>
          </ac:spMkLst>
        </pc:spChg>
        <pc:spChg chg="mod ord">
          <ac:chgData name="Bruce Mackh" userId="8f3eebefc8615319" providerId="LiveId" clId="{CCC6FB43-E2AC-4728-B04B-36DED87DDC7A}" dt="2022-11-09T10:26:25.395" v="6007" actId="20577"/>
          <ac:spMkLst>
            <pc:docMk/>
            <pc:sldMk cId="4147271852" sldId="267"/>
            <ac:spMk id="3" creationId="{D9D4589A-BCE1-2897-0910-43E4434BB1EF}"/>
          </ac:spMkLst>
        </pc:spChg>
        <pc:spChg chg="add del">
          <ac:chgData name="Bruce Mackh" userId="8f3eebefc8615319" providerId="LiveId" clId="{CCC6FB43-E2AC-4728-B04B-36DED87DDC7A}" dt="2022-11-09T01:02:41.216" v="4840"/>
          <ac:spMkLst>
            <pc:docMk/>
            <pc:sldMk cId="4147271852" sldId="267"/>
            <ac:spMk id="10" creationId="{8181FC64-B306-4821-98E2-780662EFC486}"/>
          </ac:spMkLst>
        </pc:spChg>
        <pc:spChg chg="add del">
          <ac:chgData name="Bruce Mackh" userId="8f3eebefc8615319" providerId="LiveId" clId="{CCC6FB43-E2AC-4728-B04B-36DED87DDC7A}" dt="2022-11-09T01:02:41.216" v="4840"/>
          <ac:spMkLst>
            <pc:docMk/>
            <pc:sldMk cId="4147271852" sldId="267"/>
            <ac:spMk id="12" creationId="{5871FC61-DD4E-47D4-81FD-8A7E7D12B371}"/>
          </ac:spMkLst>
        </pc:spChg>
        <pc:spChg chg="add del">
          <ac:chgData name="Bruce Mackh" userId="8f3eebefc8615319" providerId="LiveId" clId="{CCC6FB43-E2AC-4728-B04B-36DED87DDC7A}" dt="2022-11-09T01:02:41.216" v="4840"/>
          <ac:spMkLst>
            <pc:docMk/>
            <pc:sldMk cId="4147271852" sldId="267"/>
            <ac:spMk id="14" creationId="{829A1E2C-5AC8-40FC-99E9-832069D39792}"/>
          </ac:spMkLst>
        </pc:spChg>
        <pc:spChg chg="add del">
          <ac:chgData name="Bruce Mackh" userId="8f3eebefc8615319" providerId="LiveId" clId="{CCC6FB43-E2AC-4728-B04B-36DED87DDC7A}" dt="2022-11-09T01:02:41.216" v="4840"/>
          <ac:spMkLst>
            <pc:docMk/>
            <pc:sldMk cId="4147271852" sldId="267"/>
            <ac:spMk id="16" creationId="{55C54A75-E44A-4147-B9D0-FF46CFD31612}"/>
          </ac:spMkLst>
        </pc:spChg>
        <pc:picChg chg="add mod">
          <ac:chgData name="Bruce Mackh" userId="8f3eebefc8615319" providerId="LiveId" clId="{CCC6FB43-E2AC-4728-B04B-36DED87DDC7A}" dt="2022-11-09T10:25:48.243" v="5944" actId="26606"/>
          <ac:picMkLst>
            <pc:docMk/>
            <pc:sldMk cId="4147271852" sldId="267"/>
            <ac:picMk id="5" creationId="{30EF6F42-5426-130E-22C8-72659DEFE067}"/>
          </ac:picMkLst>
        </pc:picChg>
      </pc:sldChg>
      <pc:sldChg chg="addSp delSp modSp new mod setBg modClrScheme delDesignElem chgLayout">
        <pc:chgData name="Bruce Mackh" userId="8f3eebefc8615319" providerId="LiveId" clId="{CCC6FB43-E2AC-4728-B04B-36DED87DDC7A}" dt="2022-11-09T11:07:52.268" v="6181" actId="14100"/>
        <pc:sldMkLst>
          <pc:docMk/>
          <pc:sldMk cId="1838259585" sldId="268"/>
        </pc:sldMkLst>
        <pc:spChg chg="add mod">
          <ac:chgData name="Bruce Mackh" userId="8f3eebefc8615319" providerId="LiveId" clId="{CCC6FB43-E2AC-4728-B04B-36DED87DDC7A}" dt="2022-11-09T11:07:14.630" v="6174" actId="26606"/>
          <ac:spMkLst>
            <pc:docMk/>
            <pc:sldMk cId="1838259585" sldId="268"/>
            <ac:spMk id="2" creationId="{8BD39A77-CC73-F5EC-A90A-80F0084A100D}"/>
          </ac:spMkLst>
        </pc:spChg>
        <pc:spChg chg="add mod ord">
          <ac:chgData name="Bruce Mackh" userId="8f3eebefc8615319" providerId="LiveId" clId="{CCC6FB43-E2AC-4728-B04B-36DED87DDC7A}" dt="2022-11-09T11:07:52.268" v="6181" actId="14100"/>
          <ac:spMkLst>
            <pc:docMk/>
            <pc:sldMk cId="1838259585" sldId="268"/>
            <ac:spMk id="3" creationId="{E7FB3669-0F9B-2181-3907-7039DEC19FD1}"/>
          </ac:spMkLst>
        </pc:spChg>
        <pc:spChg chg="add">
          <ac:chgData name="Bruce Mackh" userId="8f3eebefc8615319" providerId="LiveId" clId="{CCC6FB43-E2AC-4728-B04B-36DED87DDC7A}" dt="2022-11-09T11:07:14.630" v="6174" actId="26606"/>
          <ac:spMkLst>
            <pc:docMk/>
            <pc:sldMk cId="1838259585" sldId="268"/>
            <ac:spMk id="7" creationId="{058A14AF-9FB5-4CC7-BA35-E8E85D3EDF0E}"/>
          </ac:spMkLst>
        </pc:spChg>
        <pc:spChg chg="add">
          <ac:chgData name="Bruce Mackh" userId="8f3eebefc8615319" providerId="LiveId" clId="{CCC6FB43-E2AC-4728-B04B-36DED87DDC7A}" dt="2022-11-09T11:07:14.630" v="6174" actId="26606"/>
          <ac:spMkLst>
            <pc:docMk/>
            <pc:sldMk cId="1838259585" sldId="268"/>
            <ac:spMk id="8" creationId="{3A9A4357-BD1D-4622-A4FE-766E6AB8DE84}"/>
          </ac:spMkLst>
        </pc:spChg>
        <pc:spChg chg="add">
          <ac:chgData name="Bruce Mackh" userId="8f3eebefc8615319" providerId="LiveId" clId="{CCC6FB43-E2AC-4728-B04B-36DED87DDC7A}" dt="2022-11-09T11:07:14.630" v="6174" actId="26606"/>
          <ac:spMkLst>
            <pc:docMk/>
            <pc:sldMk cId="1838259585" sldId="268"/>
            <ac:spMk id="9" creationId="{E659831F-0D9A-4C63-9EBB-8435B85A440F}"/>
          </ac:spMkLst>
        </pc:spChg>
        <pc:spChg chg="add del">
          <ac:chgData name="Bruce Mackh" userId="8f3eebefc8615319" providerId="LiveId" clId="{CCC6FB43-E2AC-4728-B04B-36DED87DDC7A}" dt="2022-11-09T01:02:41.216" v="4840"/>
          <ac:spMkLst>
            <pc:docMk/>
            <pc:sldMk cId="1838259585" sldId="268"/>
            <ac:spMk id="10" creationId="{593B4D24-F4A8-4141-A20A-E0575D199633}"/>
          </ac:spMkLst>
        </pc:spChg>
        <pc:spChg chg="add">
          <ac:chgData name="Bruce Mackh" userId="8f3eebefc8615319" providerId="LiveId" clId="{CCC6FB43-E2AC-4728-B04B-36DED87DDC7A}" dt="2022-11-09T11:07:14.630" v="6174" actId="26606"/>
          <ac:spMkLst>
            <pc:docMk/>
            <pc:sldMk cId="1838259585" sldId="268"/>
            <ac:spMk id="11" creationId="{E6995CE5-F890-4ABA-82A2-26507CE8D2A3}"/>
          </ac:spMkLst>
        </pc:spChg>
        <pc:spChg chg="add del">
          <ac:chgData name="Bruce Mackh" userId="8f3eebefc8615319" providerId="LiveId" clId="{CCC6FB43-E2AC-4728-B04B-36DED87DDC7A}" dt="2022-11-09T01:02:41.216" v="4840"/>
          <ac:spMkLst>
            <pc:docMk/>
            <pc:sldMk cId="1838259585" sldId="268"/>
            <ac:spMk id="12" creationId="{9F87E4D0-D347-4DA8-81D7-104733308B4B}"/>
          </ac:spMkLst>
        </pc:spChg>
        <pc:spChg chg="add del">
          <ac:chgData name="Bruce Mackh" userId="8f3eebefc8615319" providerId="LiveId" clId="{CCC6FB43-E2AC-4728-B04B-36DED87DDC7A}" dt="2022-11-09T01:02:41.216" v="4840"/>
          <ac:spMkLst>
            <pc:docMk/>
            <pc:sldMk cId="1838259585" sldId="268"/>
            <ac:spMk id="14" creationId="{9DC9CEF6-58E1-4D78-BBBE-76F779AD9CF8}"/>
          </ac:spMkLst>
        </pc:spChg>
        <pc:spChg chg="add del">
          <ac:chgData name="Bruce Mackh" userId="8f3eebefc8615319" providerId="LiveId" clId="{CCC6FB43-E2AC-4728-B04B-36DED87DDC7A}" dt="2022-11-09T01:02:41.216" v="4840"/>
          <ac:spMkLst>
            <pc:docMk/>
            <pc:sldMk cId="1838259585" sldId="268"/>
            <ac:spMk id="16" creationId="{47AF1248-67F7-4FEF-8D1D-FE33661A9CA9}"/>
          </ac:spMkLst>
        </pc:spChg>
        <pc:picChg chg="add mod">
          <ac:chgData name="Bruce Mackh" userId="8f3eebefc8615319" providerId="LiveId" clId="{CCC6FB43-E2AC-4728-B04B-36DED87DDC7A}" dt="2022-11-09T11:07:14.630" v="6174" actId="26606"/>
          <ac:picMkLst>
            <pc:docMk/>
            <pc:sldMk cId="1838259585" sldId="268"/>
            <ac:picMk id="5" creationId="{0ADBA1E1-7210-64AF-52BF-EF5CE65FB3B2}"/>
          </ac:picMkLst>
        </pc:picChg>
      </pc:sldChg>
      <pc:sldChg chg="addSp delSp modSp new mod setBg delDesignElem">
        <pc:chgData name="Bruce Mackh" userId="8f3eebefc8615319" providerId="LiveId" clId="{CCC6FB43-E2AC-4728-B04B-36DED87DDC7A}" dt="2022-11-17T00:02:09.155" v="6198" actId="255"/>
        <pc:sldMkLst>
          <pc:docMk/>
          <pc:sldMk cId="1305971221" sldId="269"/>
        </pc:sldMkLst>
        <pc:spChg chg="mod">
          <ac:chgData name="Bruce Mackh" userId="8f3eebefc8615319" providerId="LiveId" clId="{CCC6FB43-E2AC-4728-B04B-36DED87DDC7A}" dt="2022-11-17T00:02:09.155" v="6198" actId="255"/>
          <ac:spMkLst>
            <pc:docMk/>
            <pc:sldMk cId="1305971221" sldId="269"/>
            <ac:spMk id="2" creationId="{8E1FDD9E-51C4-CD59-90D1-C6047A56F604}"/>
          </ac:spMkLst>
        </pc:spChg>
        <pc:spChg chg="del mod">
          <ac:chgData name="Bruce Mackh" userId="8f3eebefc8615319" providerId="LiveId" clId="{CCC6FB43-E2AC-4728-B04B-36DED87DDC7A}" dt="2022-10-27T23:46:50.362" v="4368" actId="26606"/>
          <ac:spMkLst>
            <pc:docMk/>
            <pc:sldMk cId="1305971221" sldId="269"/>
            <ac:spMk id="3" creationId="{E51ACC7E-3E11-B222-DA04-98807D2FDB22}"/>
          </ac:spMkLst>
        </pc:spChg>
        <pc:spChg chg="add del">
          <ac:chgData name="Bruce Mackh" userId="8f3eebefc8615319" providerId="LiveId" clId="{CCC6FB43-E2AC-4728-B04B-36DED87DDC7A}" dt="2022-11-09T01:02:41.216" v="4840"/>
          <ac:spMkLst>
            <pc:docMk/>
            <pc:sldMk cId="1305971221" sldId="269"/>
            <ac:spMk id="9" creationId="{AC14302F-E955-47D0-A56B-D1D1A6953B51}"/>
          </ac:spMkLst>
        </pc:spChg>
        <pc:grpChg chg="add del">
          <ac:chgData name="Bruce Mackh" userId="8f3eebefc8615319" providerId="LiveId" clId="{CCC6FB43-E2AC-4728-B04B-36DED87DDC7A}" dt="2022-11-09T01:02:41.216" v="4840"/>
          <ac:grpSpMkLst>
            <pc:docMk/>
            <pc:sldMk cId="1305971221" sldId="269"/>
            <ac:grpSpMk id="11" creationId="{DC310F6C-D8CB-4984-9F9B-BA18C171928E}"/>
          </ac:grpSpMkLst>
        </pc:grpChg>
        <pc:graphicFrameChg chg="add mod">
          <ac:chgData name="Bruce Mackh" userId="8f3eebefc8615319" providerId="LiveId" clId="{CCC6FB43-E2AC-4728-B04B-36DED87DDC7A}" dt="2022-11-11T09:56:18.048" v="6187" actId="1076"/>
          <ac:graphicFrameMkLst>
            <pc:docMk/>
            <pc:sldMk cId="1305971221" sldId="269"/>
            <ac:graphicFrameMk id="5" creationId="{EFCC3B63-08CC-A6B1-E7C0-FD99FD877268}"/>
          </ac:graphicFrameMkLst>
        </pc:graphicFrameChg>
      </pc:sldChg>
      <pc:sldChg chg="modSp new del mod">
        <pc:chgData name="Bruce Mackh" userId="8f3eebefc8615319" providerId="LiveId" clId="{CCC6FB43-E2AC-4728-B04B-36DED87DDC7A}" dt="2022-11-17T01:09:24.314" v="6457" actId="47"/>
        <pc:sldMkLst>
          <pc:docMk/>
          <pc:sldMk cId="1035828949" sldId="270"/>
        </pc:sldMkLst>
        <pc:spChg chg="mod">
          <ac:chgData name="Bruce Mackh" userId="8f3eebefc8615319" providerId="LiveId" clId="{CCC6FB43-E2AC-4728-B04B-36DED87DDC7A}" dt="2022-11-09T01:03:57.180" v="4882"/>
          <ac:spMkLst>
            <pc:docMk/>
            <pc:sldMk cId="1035828949" sldId="270"/>
            <ac:spMk id="2" creationId="{45162D57-05D5-D362-C4AE-0381524179ED}"/>
          </ac:spMkLst>
        </pc:spChg>
        <pc:spChg chg="mod">
          <ac:chgData name="Bruce Mackh" userId="8f3eebefc8615319" providerId="LiveId" clId="{CCC6FB43-E2AC-4728-B04B-36DED87DDC7A}" dt="2022-11-09T01:03:57.180" v="4882"/>
          <ac:spMkLst>
            <pc:docMk/>
            <pc:sldMk cId="1035828949" sldId="270"/>
            <ac:spMk id="3" creationId="{81606B46-71E2-ED7E-2876-8FA1DA3D35D0}"/>
          </ac:spMkLst>
        </pc:spChg>
      </pc:sldChg>
      <pc:sldChg chg="modSp new del mod">
        <pc:chgData name="Bruce Mackh" userId="8f3eebefc8615319" providerId="LiveId" clId="{CCC6FB43-E2AC-4728-B04B-36DED87DDC7A}" dt="2022-11-09T01:01:43.406" v="4826" actId="47"/>
        <pc:sldMkLst>
          <pc:docMk/>
          <pc:sldMk cId="2721095586" sldId="271"/>
        </pc:sldMkLst>
        <pc:spChg chg="mod">
          <ac:chgData name="Bruce Mackh" userId="8f3eebefc8615319" providerId="LiveId" clId="{CCC6FB43-E2AC-4728-B04B-36DED87DDC7A}" dt="2022-11-09T00:57:16.232" v="4790" actId="20577"/>
          <ac:spMkLst>
            <pc:docMk/>
            <pc:sldMk cId="2721095586" sldId="271"/>
            <ac:spMk id="2" creationId="{7E0D40B8-FD62-334E-37CC-7136BD4624BC}"/>
          </ac:spMkLst>
        </pc:spChg>
      </pc:sldChg>
      <pc:sldChg chg="addSp delSp modSp add mod setBg delDesignElem">
        <pc:chgData name="Bruce Mackh" userId="8f3eebefc8615319" providerId="LiveId" clId="{CCC6FB43-E2AC-4728-B04B-36DED87DDC7A}" dt="2022-11-09T09:12:05.046" v="5053" actId="255"/>
        <pc:sldMkLst>
          <pc:docMk/>
          <pc:sldMk cId="3161769827" sldId="272"/>
        </pc:sldMkLst>
        <pc:spChg chg="mod">
          <ac:chgData name="Bruce Mackh" userId="8f3eebefc8615319" providerId="LiveId" clId="{CCC6FB43-E2AC-4728-B04B-36DED87DDC7A}" dt="2022-11-09T09:11:20.149" v="5045" actId="26606"/>
          <ac:spMkLst>
            <pc:docMk/>
            <pc:sldMk cId="3161769827" sldId="272"/>
            <ac:spMk id="2" creationId="{00000000-0000-0000-0000-000000000000}"/>
          </ac:spMkLst>
        </pc:spChg>
        <pc:spChg chg="add del mod">
          <ac:chgData name="Bruce Mackh" userId="8f3eebefc8615319" providerId="LiveId" clId="{CCC6FB43-E2AC-4728-B04B-36DED87DDC7A}" dt="2022-11-09T01:01:23.425" v="4812"/>
          <ac:spMkLst>
            <pc:docMk/>
            <pc:sldMk cId="3161769827" sldId="272"/>
            <ac:spMk id="3" creationId="{ED4F69F5-9345-C358-3246-C221CA26E842}"/>
          </ac:spMkLst>
        </pc:spChg>
        <pc:spChg chg="add del mod">
          <ac:chgData name="Bruce Mackh" userId="8f3eebefc8615319" providerId="LiveId" clId="{CCC6FB43-E2AC-4728-B04B-36DED87DDC7A}" dt="2022-11-09T01:01:23.425" v="4812"/>
          <ac:spMkLst>
            <pc:docMk/>
            <pc:sldMk cId="3161769827" sldId="272"/>
            <ac:spMk id="4" creationId="{CD256060-6E1F-1A68-F6C3-0B1C052FD740}"/>
          </ac:spMkLst>
        </pc:spChg>
        <pc:spChg chg="del">
          <ac:chgData name="Bruce Mackh" userId="8f3eebefc8615319" providerId="LiveId" clId="{CCC6FB43-E2AC-4728-B04B-36DED87DDC7A}" dt="2022-11-09T01:01:14.035" v="4801"/>
          <ac:spMkLst>
            <pc:docMk/>
            <pc:sldMk cId="3161769827" sldId="272"/>
            <ac:spMk id="8" creationId="{2B566528-1B12-4246-9431-5C2D7D081168}"/>
          </ac:spMkLst>
        </pc:spChg>
        <pc:spChg chg="del">
          <ac:chgData name="Bruce Mackh" userId="8f3eebefc8615319" providerId="LiveId" clId="{CCC6FB43-E2AC-4728-B04B-36DED87DDC7A}" dt="2022-11-09T01:05:27.865" v="4929" actId="478"/>
          <ac:spMkLst>
            <pc:docMk/>
            <pc:sldMk cId="3161769827" sldId="272"/>
            <ac:spMk id="9" creationId="{98D225F9-047B-487B-AADD-B38F63D3E43C}"/>
          </ac:spMkLst>
        </pc:spChg>
        <pc:spChg chg="del">
          <ac:chgData name="Bruce Mackh" userId="8f3eebefc8615319" providerId="LiveId" clId="{CCC6FB43-E2AC-4728-B04B-36DED87DDC7A}" dt="2022-11-09T01:01:14.035" v="4801"/>
          <ac:spMkLst>
            <pc:docMk/>
            <pc:sldMk cId="3161769827" sldId="272"/>
            <ac:spMk id="10" creationId="{2E80C965-DB6D-4F81-9E9E-B027384D0BD6}"/>
          </ac:spMkLst>
        </pc:spChg>
        <pc:spChg chg="del">
          <ac:chgData name="Bruce Mackh" userId="8f3eebefc8615319" providerId="LiveId" clId="{CCC6FB43-E2AC-4728-B04B-36DED87DDC7A}" dt="2022-11-09T01:01:14.035" v="4801"/>
          <ac:spMkLst>
            <pc:docMk/>
            <pc:sldMk cId="3161769827" sldId="272"/>
            <ac:spMk id="12" creationId="{A580F890-B085-4E95-96AA-55AEBEC5CE6E}"/>
          </ac:spMkLst>
        </pc:spChg>
        <pc:spChg chg="del">
          <ac:chgData name="Bruce Mackh" userId="8f3eebefc8615319" providerId="LiveId" clId="{CCC6FB43-E2AC-4728-B04B-36DED87DDC7A}" dt="2022-11-09T01:01:14.035" v="4801"/>
          <ac:spMkLst>
            <pc:docMk/>
            <pc:sldMk cId="3161769827" sldId="272"/>
            <ac:spMk id="14" creationId="{D3F51FEB-38FB-4F6C-9F7B-2F2AFAB65463}"/>
          </ac:spMkLst>
        </pc:spChg>
        <pc:spChg chg="mod ord">
          <ac:chgData name="Bruce Mackh" userId="8f3eebefc8615319" providerId="LiveId" clId="{CCC6FB43-E2AC-4728-B04B-36DED87DDC7A}" dt="2022-11-09T09:12:05.046" v="5053" actId="255"/>
          <ac:spMkLst>
            <pc:docMk/>
            <pc:sldMk cId="3161769827" sldId="272"/>
            <ac:spMk id="15" creationId="{00000000-0000-0000-0000-000000000000}"/>
          </ac:spMkLst>
        </pc:spChg>
        <pc:spChg chg="del">
          <ac:chgData name="Bruce Mackh" userId="8f3eebefc8615319" providerId="LiveId" clId="{CCC6FB43-E2AC-4728-B04B-36DED87DDC7A}" dt="2022-11-09T01:01:14.035" v="4801"/>
          <ac:spMkLst>
            <pc:docMk/>
            <pc:sldMk cId="3161769827" sldId="272"/>
            <ac:spMk id="16" creationId="{1E547BA6-BAE0-43BB-A7CA-60F69CE252F0}"/>
          </ac:spMkLst>
        </pc:spChg>
        <pc:spChg chg="add del">
          <ac:chgData name="Bruce Mackh" userId="8f3eebefc8615319" providerId="LiveId" clId="{CCC6FB43-E2AC-4728-B04B-36DED87DDC7A}" dt="2022-11-09T09:11:20.149" v="5045" actId="26606"/>
          <ac:spMkLst>
            <pc:docMk/>
            <pc:sldMk cId="3161769827" sldId="272"/>
            <ac:spMk id="20" creationId="{23E547B5-89CF-4EC0-96DE-25771AED0799}"/>
          </ac:spMkLst>
        </pc:spChg>
        <pc:spChg chg="add del">
          <ac:chgData name="Bruce Mackh" userId="8f3eebefc8615319" providerId="LiveId" clId="{CCC6FB43-E2AC-4728-B04B-36DED87DDC7A}" dt="2022-11-09T09:11:20.149" v="5045" actId="26606"/>
          <ac:spMkLst>
            <pc:docMk/>
            <pc:sldMk cId="3161769827" sldId="272"/>
            <ac:spMk id="22" creationId="{3F0B8CEB-8279-4E5E-A0CE-1FC9F71736F2}"/>
          </ac:spMkLst>
        </pc:spChg>
        <pc:picChg chg="add mod ord modCrop">
          <ac:chgData name="Bruce Mackh" userId="8f3eebefc8615319" providerId="LiveId" clId="{CCC6FB43-E2AC-4728-B04B-36DED87DDC7A}" dt="2022-11-09T09:11:45.571" v="5047" actId="1076"/>
          <ac:picMkLst>
            <pc:docMk/>
            <pc:sldMk cId="3161769827" sldId="272"/>
            <ac:picMk id="6" creationId="{9DB363D8-8DA3-2104-9336-5589AE5B9514}"/>
          </ac:picMkLst>
        </pc:picChg>
      </pc:sldChg>
      <pc:sldChg chg="addSp delSp modSp add mod setBg delDesignElem">
        <pc:chgData name="Bruce Mackh" userId="8f3eebefc8615319" providerId="LiveId" clId="{CCC6FB43-E2AC-4728-B04B-36DED87DDC7A}" dt="2022-11-09T09:15:28.595" v="5163" actId="14100"/>
        <pc:sldMkLst>
          <pc:docMk/>
          <pc:sldMk cId="225372454" sldId="273"/>
        </pc:sldMkLst>
        <pc:spChg chg="mod">
          <ac:chgData name="Bruce Mackh" userId="8f3eebefc8615319" providerId="LiveId" clId="{CCC6FB43-E2AC-4728-B04B-36DED87DDC7A}" dt="2022-11-09T09:15:04.732" v="5143" actId="27636"/>
          <ac:spMkLst>
            <pc:docMk/>
            <pc:sldMk cId="225372454" sldId="273"/>
            <ac:spMk id="2" creationId="{00000000-0000-0000-0000-000000000000}"/>
          </ac:spMkLst>
        </pc:spChg>
        <pc:spChg chg="mod">
          <ac:chgData name="Bruce Mackh" userId="8f3eebefc8615319" providerId="LiveId" clId="{CCC6FB43-E2AC-4728-B04B-36DED87DDC7A}" dt="2022-11-09T09:15:28.595" v="5163" actId="14100"/>
          <ac:spMkLst>
            <pc:docMk/>
            <pc:sldMk cId="225372454" sldId="273"/>
            <ac:spMk id="3" creationId="{00000000-0000-0000-0000-000000000000}"/>
          </ac:spMkLst>
        </pc:spChg>
        <pc:spChg chg="add del mod">
          <ac:chgData name="Bruce Mackh" userId="8f3eebefc8615319" providerId="LiveId" clId="{CCC6FB43-E2AC-4728-B04B-36DED87DDC7A}" dt="2022-11-09T01:01:23.425" v="4812"/>
          <ac:spMkLst>
            <pc:docMk/>
            <pc:sldMk cId="225372454" sldId="273"/>
            <ac:spMk id="4" creationId="{212006EA-EE86-904F-6072-E7FB52F7DD19}"/>
          </ac:spMkLst>
        </pc:spChg>
        <pc:spChg chg="add del mod">
          <ac:chgData name="Bruce Mackh" userId="8f3eebefc8615319" providerId="LiveId" clId="{CCC6FB43-E2AC-4728-B04B-36DED87DDC7A}" dt="2022-11-09T01:01:23.425" v="4812"/>
          <ac:spMkLst>
            <pc:docMk/>
            <pc:sldMk cId="225372454" sldId="273"/>
            <ac:spMk id="5" creationId="{CC9E95E5-F3E5-8EE5-4B64-0D289B93299F}"/>
          </ac:spMkLst>
        </pc:spChg>
        <pc:spChg chg="del">
          <ac:chgData name="Bruce Mackh" userId="8f3eebefc8615319" providerId="LiveId" clId="{CCC6FB43-E2AC-4728-B04B-36DED87DDC7A}" dt="2022-11-09T01:01:14.035" v="4801"/>
          <ac:spMkLst>
            <pc:docMk/>
            <pc:sldMk cId="225372454" sldId="273"/>
            <ac:spMk id="8" creationId="{46D6306C-ED4F-4AAE-B4A5-EEA6AFAD726E}"/>
          </ac:spMkLst>
        </pc:spChg>
        <pc:spChg chg="del">
          <ac:chgData name="Bruce Mackh" userId="8f3eebefc8615319" providerId="LiveId" clId="{CCC6FB43-E2AC-4728-B04B-36DED87DDC7A}" dt="2022-11-09T01:01:14.035" v="4801"/>
          <ac:spMkLst>
            <pc:docMk/>
            <pc:sldMk cId="225372454" sldId="273"/>
            <ac:spMk id="10" creationId="{0EC5361D-F897-4856-B945-0455A365EB24}"/>
          </ac:spMkLst>
        </pc:spChg>
        <pc:spChg chg="del">
          <ac:chgData name="Bruce Mackh" userId="8f3eebefc8615319" providerId="LiveId" clId="{CCC6FB43-E2AC-4728-B04B-36DED87DDC7A}" dt="2022-11-09T09:12:16.988" v="5054" actId="478"/>
          <ac:spMkLst>
            <pc:docMk/>
            <pc:sldMk cId="225372454" sldId="273"/>
            <ac:spMk id="11" creationId="{68683601-E455-47D6-8738-6D2F1DBC9EBE}"/>
          </ac:spMkLst>
        </pc:spChg>
        <pc:spChg chg="del">
          <ac:chgData name="Bruce Mackh" userId="8f3eebefc8615319" providerId="LiveId" clId="{CCC6FB43-E2AC-4728-B04B-36DED87DDC7A}" dt="2022-11-09T01:01:14.035" v="4801"/>
          <ac:spMkLst>
            <pc:docMk/>
            <pc:sldMk cId="225372454" sldId="273"/>
            <ac:spMk id="12" creationId="{4508C0C5-2268-42B5-B3C8-4D0899E05F8C}"/>
          </ac:spMkLst>
        </pc:spChg>
        <pc:spChg chg="del">
          <ac:chgData name="Bruce Mackh" userId="8f3eebefc8615319" providerId="LiveId" clId="{CCC6FB43-E2AC-4728-B04B-36DED87DDC7A}" dt="2022-11-09T01:01:14.035" v="4801"/>
          <ac:spMkLst>
            <pc:docMk/>
            <pc:sldMk cId="225372454" sldId="273"/>
            <ac:spMk id="14" creationId="{141ACBDB-38F8-4B34-8183-BD95B4E55A62}"/>
          </ac:spMkLst>
        </pc:spChg>
        <pc:spChg chg="del">
          <ac:chgData name="Bruce Mackh" userId="8f3eebefc8615319" providerId="LiveId" clId="{CCC6FB43-E2AC-4728-B04B-36DED87DDC7A}" dt="2022-11-09T01:01:14.035" v="4801"/>
          <ac:spMkLst>
            <pc:docMk/>
            <pc:sldMk cId="225372454" sldId="273"/>
            <ac:spMk id="16" creationId="{DE00DB52-3455-4E2F-867B-A6D0516E175B}"/>
          </ac:spMkLst>
        </pc:spChg>
        <pc:spChg chg="del">
          <ac:chgData name="Bruce Mackh" userId="8f3eebefc8615319" providerId="LiveId" clId="{CCC6FB43-E2AC-4728-B04B-36DED87DDC7A}" dt="2022-11-09T01:01:14.035" v="4801"/>
          <ac:spMkLst>
            <pc:docMk/>
            <pc:sldMk cId="225372454" sldId="273"/>
            <ac:spMk id="18" creationId="{9E914C83-E0D8-4953-92D5-169D28CB43AE}"/>
          </ac:spMkLst>
        </pc:spChg>
        <pc:spChg chg="del">
          <ac:chgData name="Bruce Mackh" userId="8f3eebefc8615319" providerId="LiveId" clId="{CCC6FB43-E2AC-4728-B04B-36DED87DDC7A}" dt="2022-11-09T01:01:14.035" v="4801"/>
          <ac:spMkLst>
            <pc:docMk/>
            <pc:sldMk cId="225372454" sldId="273"/>
            <ac:spMk id="20" creationId="{3512E083-F550-46AF-8490-767ECFD00CB7}"/>
          </ac:spMkLst>
        </pc:spChg>
        <pc:picChg chg="add mod">
          <ac:chgData name="Bruce Mackh" userId="8f3eebefc8615319" providerId="LiveId" clId="{CCC6FB43-E2AC-4728-B04B-36DED87DDC7A}" dt="2022-11-09T09:14:58.533" v="5141" actId="26606"/>
          <ac:picMkLst>
            <pc:docMk/>
            <pc:sldMk cId="225372454" sldId="273"/>
            <ac:picMk id="7" creationId="{C82420AA-6060-D909-4EDA-CFE51640E391}"/>
          </ac:picMkLst>
        </pc:picChg>
        <pc:cxnChg chg="add del">
          <ac:chgData name="Bruce Mackh" userId="8f3eebefc8615319" providerId="LiveId" clId="{CCC6FB43-E2AC-4728-B04B-36DED87DDC7A}" dt="2022-11-09T09:14:58.519" v="5140" actId="26606"/>
          <ac:cxnSpMkLst>
            <pc:docMk/>
            <pc:sldMk cId="225372454" sldId="273"/>
            <ac:cxnSpMk id="9" creationId="{A7F400EE-A8A5-48AF-B4D6-291B52C6F0B0}"/>
          </ac:cxnSpMkLst>
        </pc:cxnChg>
      </pc:sldChg>
      <pc:sldChg chg="addSp delSp modSp add mod">
        <pc:chgData name="Bruce Mackh" userId="8f3eebefc8615319" providerId="LiveId" clId="{CCC6FB43-E2AC-4728-B04B-36DED87DDC7A}" dt="2022-11-09T09:16:17.672" v="5166" actId="12385"/>
        <pc:sldMkLst>
          <pc:docMk/>
          <pc:sldMk cId="2312989446" sldId="274"/>
        </pc:sldMkLst>
        <pc:spChg chg="mod">
          <ac:chgData name="Bruce Mackh" userId="8f3eebefc8615319" providerId="LiveId" clId="{CCC6FB43-E2AC-4728-B04B-36DED87DDC7A}" dt="2022-11-09T01:03:57.180" v="4882"/>
          <ac:spMkLst>
            <pc:docMk/>
            <pc:sldMk cId="2312989446" sldId="274"/>
            <ac:spMk id="2" creationId="{00000000-0000-0000-0000-000000000000}"/>
          </ac:spMkLst>
        </pc:spChg>
        <pc:spChg chg="add del mod">
          <ac:chgData name="Bruce Mackh" userId="8f3eebefc8615319" providerId="LiveId" clId="{CCC6FB43-E2AC-4728-B04B-36DED87DDC7A}" dt="2022-11-09T01:01:23.425" v="4812"/>
          <ac:spMkLst>
            <pc:docMk/>
            <pc:sldMk cId="2312989446" sldId="274"/>
            <ac:spMk id="3" creationId="{3C66B946-B150-BF71-CCB4-1112B6003FC5}"/>
          </ac:spMkLst>
        </pc:spChg>
        <pc:spChg chg="del">
          <ac:chgData name="Bruce Mackh" userId="8f3eebefc8615319" providerId="LiveId" clId="{CCC6FB43-E2AC-4728-B04B-36DED87DDC7A}" dt="2022-11-09T09:15:57.517" v="5164" actId="478"/>
          <ac:spMkLst>
            <pc:docMk/>
            <pc:sldMk cId="2312989446" sldId="274"/>
            <ac:spMk id="5" creationId="{93654935-7FF9-4DF4-80F7-07C77541AF8F}"/>
          </ac:spMkLst>
        </pc:spChg>
        <pc:spChg chg="add del mod">
          <ac:chgData name="Bruce Mackh" userId="8f3eebefc8615319" providerId="LiveId" clId="{CCC6FB43-E2AC-4728-B04B-36DED87DDC7A}" dt="2022-11-09T01:01:23.425" v="4812"/>
          <ac:spMkLst>
            <pc:docMk/>
            <pc:sldMk cId="2312989446" sldId="274"/>
            <ac:spMk id="6" creationId="{846EFF6C-1E05-6BC9-9661-32656F0BB7F1}"/>
          </ac:spMkLst>
        </pc:spChg>
        <pc:graphicFrameChg chg="mod modGraphic">
          <ac:chgData name="Bruce Mackh" userId="8f3eebefc8615319" providerId="LiveId" clId="{CCC6FB43-E2AC-4728-B04B-36DED87DDC7A}" dt="2022-11-09T09:16:17.672" v="5166" actId="12385"/>
          <ac:graphicFrameMkLst>
            <pc:docMk/>
            <pc:sldMk cId="2312989446" sldId="274"/>
            <ac:graphicFrameMk id="4" creationId="{00000000-0000-0000-0000-000000000000}"/>
          </ac:graphicFrameMkLst>
        </pc:graphicFrameChg>
      </pc:sldChg>
      <pc:sldChg chg="addSp delSp modSp add mod setBg delDesignElem">
        <pc:chgData name="Bruce Mackh" userId="8f3eebefc8615319" providerId="LiveId" clId="{CCC6FB43-E2AC-4728-B04B-36DED87DDC7A}" dt="2022-11-09T09:23:14.092" v="5256" actId="14100"/>
        <pc:sldMkLst>
          <pc:docMk/>
          <pc:sldMk cId="3754704260" sldId="275"/>
        </pc:sldMkLst>
        <pc:spChg chg="mod">
          <ac:chgData name="Bruce Mackh" userId="8f3eebefc8615319" providerId="LiveId" clId="{CCC6FB43-E2AC-4728-B04B-36DED87DDC7A}" dt="2022-11-09T09:23:06.391" v="5255" actId="1076"/>
          <ac:spMkLst>
            <pc:docMk/>
            <pc:sldMk cId="3754704260" sldId="275"/>
            <ac:spMk id="2" creationId="{00000000-0000-0000-0000-000000000000}"/>
          </ac:spMkLst>
        </pc:spChg>
        <pc:spChg chg="add del mod">
          <ac:chgData name="Bruce Mackh" userId="8f3eebefc8615319" providerId="LiveId" clId="{CCC6FB43-E2AC-4728-B04B-36DED87DDC7A}" dt="2022-11-09T01:01:23.425" v="4812"/>
          <ac:spMkLst>
            <pc:docMk/>
            <pc:sldMk cId="3754704260" sldId="275"/>
            <ac:spMk id="3" creationId="{35110280-6437-DAC5-2C48-1524BB3574C9}"/>
          </ac:spMkLst>
        </pc:spChg>
        <pc:spChg chg="add del mod">
          <ac:chgData name="Bruce Mackh" userId="8f3eebefc8615319" providerId="LiveId" clId="{CCC6FB43-E2AC-4728-B04B-36DED87DDC7A}" dt="2022-11-09T01:01:23.425" v="4812"/>
          <ac:spMkLst>
            <pc:docMk/>
            <pc:sldMk cId="3754704260" sldId="275"/>
            <ac:spMk id="4" creationId="{B1A1BF25-A027-94D1-9138-6A92ECD2B35F}"/>
          </ac:spMkLst>
        </pc:spChg>
        <pc:spChg chg="add mod ord">
          <ac:chgData name="Bruce Mackh" userId="8f3eebefc8615319" providerId="LiveId" clId="{CCC6FB43-E2AC-4728-B04B-36DED87DDC7A}" dt="2022-11-09T09:23:14.092" v="5256" actId="14100"/>
          <ac:spMkLst>
            <pc:docMk/>
            <pc:sldMk cId="3754704260" sldId="275"/>
            <ac:spMk id="6" creationId="{CBDD69BE-E201-F31A-1A62-D03A45C7C54F}"/>
          </ac:spMkLst>
        </pc:spChg>
        <pc:spChg chg="add del mod">
          <ac:chgData name="Bruce Mackh" userId="8f3eebefc8615319" providerId="LiveId" clId="{CCC6FB43-E2AC-4728-B04B-36DED87DDC7A}" dt="2022-11-09T09:17:25.087" v="5176"/>
          <ac:spMkLst>
            <pc:docMk/>
            <pc:sldMk cId="3754704260" sldId="275"/>
            <ac:spMk id="7" creationId="{D359BA54-7E36-CB49-D8DE-78FDA8F642EA}"/>
          </ac:spMkLst>
        </pc:spChg>
        <pc:spChg chg="add del mod">
          <ac:chgData name="Bruce Mackh" userId="8f3eebefc8615319" providerId="LiveId" clId="{CCC6FB43-E2AC-4728-B04B-36DED87DDC7A}" dt="2022-11-09T09:17:25.087" v="5176"/>
          <ac:spMkLst>
            <pc:docMk/>
            <pc:sldMk cId="3754704260" sldId="275"/>
            <ac:spMk id="8" creationId="{874CEA0D-762C-1756-9CD4-2560DC139955}"/>
          </ac:spMkLst>
        </pc:spChg>
        <pc:spChg chg="del">
          <ac:chgData name="Bruce Mackh" userId="8f3eebefc8615319" providerId="LiveId" clId="{CCC6FB43-E2AC-4728-B04B-36DED87DDC7A}" dt="2022-11-09T01:01:14.035" v="4801"/>
          <ac:spMkLst>
            <pc:docMk/>
            <pc:sldMk cId="3754704260" sldId="275"/>
            <ac:spMk id="9" creationId="{2B566528-1B12-4246-9431-5C2D7D081168}"/>
          </ac:spMkLst>
        </pc:spChg>
        <pc:spChg chg="del">
          <ac:chgData name="Bruce Mackh" userId="8f3eebefc8615319" providerId="LiveId" clId="{CCC6FB43-E2AC-4728-B04B-36DED87DDC7A}" dt="2022-11-09T09:16:52.017" v="5169" actId="478"/>
          <ac:spMkLst>
            <pc:docMk/>
            <pc:sldMk cId="3754704260" sldId="275"/>
            <ac:spMk id="10" creationId="{A26408DE-20FD-4EE8-8E71-028F825DF0A3}"/>
          </ac:spMkLst>
        </pc:spChg>
        <pc:spChg chg="del">
          <ac:chgData name="Bruce Mackh" userId="8f3eebefc8615319" providerId="LiveId" clId="{CCC6FB43-E2AC-4728-B04B-36DED87DDC7A}" dt="2022-11-09T01:01:14.035" v="4801"/>
          <ac:spMkLst>
            <pc:docMk/>
            <pc:sldMk cId="3754704260" sldId="275"/>
            <ac:spMk id="11" creationId="{2E80C965-DB6D-4F81-9E9E-B027384D0BD6}"/>
          </ac:spMkLst>
        </pc:spChg>
        <pc:spChg chg="del">
          <ac:chgData name="Bruce Mackh" userId="8f3eebefc8615319" providerId="LiveId" clId="{CCC6FB43-E2AC-4728-B04B-36DED87DDC7A}" dt="2022-11-09T01:01:14.035" v="4801"/>
          <ac:spMkLst>
            <pc:docMk/>
            <pc:sldMk cId="3754704260" sldId="275"/>
            <ac:spMk id="13" creationId="{A580F890-B085-4E95-96AA-55AEBEC5CE6E}"/>
          </ac:spMkLst>
        </pc:spChg>
        <pc:spChg chg="del">
          <ac:chgData name="Bruce Mackh" userId="8f3eebefc8615319" providerId="LiveId" clId="{CCC6FB43-E2AC-4728-B04B-36DED87DDC7A}" dt="2022-11-09T01:01:14.035" v="4801"/>
          <ac:spMkLst>
            <pc:docMk/>
            <pc:sldMk cId="3754704260" sldId="275"/>
            <ac:spMk id="15" creationId="{D3F51FEB-38FB-4F6C-9F7B-2F2AFAB65463}"/>
          </ac:spMkLst>
        </pc:spChg>
        <pc:spChg chg="del">
          <ac:chgData name="Bruce Mackh" userId="8f3eebefc8615319" providerId="LiveId" clId="{CCC6FB43-E2AC-4728-B04B-36DED87DDC7A}" dt="2022-11-09T01:01:14.035" v="4801"/>
          <ac:spMkLst>
            <pc:docMk/>
            <pc:sldMk cId="3754704260" sldId="275"/>
            <ac:spMk id="17" creationId="{1E547BA6-BAE0-43BB-A7CA-60F69CE252F0}"/>
          </ac:spMkLst>
        </pc:spChg>
        <pc:spChg chg="add">
          <ac:chgData name="Bruce Mackh" userId="8f3eebefc8615319" providerId="LiveId" clId="{CCC6FB43-E2AC-4728-B04B-36DED87DDC7A}" dt="2022-11-09T09:22:38.184" v="5249" actId="26606"/>
          <ac:spMkLst>
            <pc:docMk/>
            <pc:sldMk cId="3754704260" sldId="275"/>
            <ac:spMk id="19" creationId="{EFF8DD6B-E2E6-4D3E-972B-A1131F4CE0A7}"/>
          </ac:spMkLst>
        </pc:spChg>
        <pc:spChg chg="add">
          <ac:chgData name="Bruce Mackh" userId="8f3eebefc8615319" providerId="LiveId" clId="{CCC6FB43-E2AC-4728-B04B-36DED87DDC7A}" dt="2022-11-09T09:22:38.184" v="5249" actId="26606"/>
          <ac:spMkLst>
            <pc:docMk/>
            <pc:sldMk cId="3754704260" sldId="275"/>
            <ac:spMk id="21" creationId="{8E20FA99-AAAC-4AF3-9FAE-707420324F1C}"/>
          </ac:spMkLst>
        </pc:spChg>
        <pc:spChg chg="add">
          <ac:chgData name="Bruce Mackh" userId="8f3eebefc8615319" providerId="LiveId" clId="{CCC6FB43-E2AC-4728-B04B-36DED87DDC7A}" dt="2022-11-09T09:22:38.184" v="5249" actId="26606"/>
          <ac:spMkLst>
            <pc:docMk/>
            <pc:sldMk cId="3754704260" sldId="275"/>
            <ac:spMk id="23" creationId="{9573BE85-6043-4C3A-A7DD-483A0A5FB740}"/>
          </ac:spMkLst>
        </pc:spChg>
        <pc:graphicFrameChg chg="del mod">
          <ac:chgData name="Bruce Mackh" userId="8f3eebefc8615319" providerId="LiveId" clId="{CCC6FB43-E2AC-4728-B04B-36DED87DDC7A}" dt="2022-11-09T09:16:44.081" v="5167" actId="11529"/>
          <ac:graphicFrameMkLst>
            <pc:docMk/>
            <pc:sldMk cId="3754704260" sldId="275"/>
            <ac:graphicFrameMk id="5" creationId="{CFF2D898-0821-46F2-BFAD-31AE7EBFA579}"/>
          </ac:graphicFrameMkLst>
        </pc:graphicFrameChg>
        <pc:picChg chg="add mod">
          <ac:chgData name="Bruce Mackh" userId="8f3eebefc8615319" providerId="LiveId" clId="{CCC6FB43-E2AC-4728-B04B-36DED87DDC7A}" dt="2022-11-09T09:22:38.184" v="5249" actId="26606"/>
          <ac:picMkLst>
            <pc:docMk/>
            <pc:sldMk cId="3754704260" sldId="275"/>
            <ac:picMk id="14" creationId="{80D292E1-CD86-E82D-37D1-1E744707926C}"/>
          </ac:picMkLst>
        </pc:picChg>
      </pc:sldChg>
      <pc:sldChg chg="addSp delSp modSp add mod">
        <pc:chgData name="Bruce Mackh" userId="8f3eebefc8615319" providerId="LiveId" clId="{CCC6FB43-E2AC-4728-B04B-36DED87DDC7A}" dt="2022-11-09T09:26:39.459" v="5281" actId="14100"/>
        <pc:sldMkLst>
          <pc:docMk/>
          <pc:sldMk cId="3291784912" sldId="276"/>
        </pc:sldMkLst>
        <pc:spChg chg="mod">
          <ac:chgData name="Bruce Mackh" userId="8f3eebefc8615319" providerId="LiveId" clId="{CCC6FB43-E2AC-4728-B04B-36DED87DDC7A}" dt="2022-11-09T09:24:38.060" v="5257"/>
          <ac:spMkLst>
            <pc:docMk/>
            <pc:sldMk cId="3291784912" sldId="276"/>
            <ac:spMk id="2" creationId="{00000000-0000-0000-0000-000000000000}"/>
          </ac:spMkLst>
        </pc:spChg>
        <pc:spChg chg="mod">
          <ac:chgData name="Bruce Mackh" userId="8f3eebefc8615319" providerId="LiveId" clId="{CCC6FB43-E2AC-4728-B04B-36DED87DDC7A}" dt="2022-11-09T09:26:17.037" v="5279" actId="255"/>
          <ac:spMkLst>
            <pc:docMk/>
            <pc:sldMk cId="3291784912" sldId="276"/>
            <ac:spMk id="3" creationId="{00000000-0000-0000-0000-000000000000}"/>
          </ac:spMkLst>
        </pc:spChg>
        <pc:spChg chg="mod">
          <ac:chgData name="Bruce Mackh" userId="8f3eebefc8615319" providerId="LiveId" clId="{CCC6FB43-E2AC-4728-B04B-36DED87DDC7A}" dt="2022-11-09T09:26:39.459" v="5281" actId="14100"/>
          <ac:spMkLst>
            <pc:docMk/>
            <pc:sldMk cId="3291784912" sldId="276"/>
            <ac:spMk id="4" creationId="{00000000-0000-0000-0000-000000000000}"/>
          </ac:spMkLst>
        </pc:spChg>
        <pc:spChg chg="add del mod">
          <ac:chgData name="Bruce Mackh" userId="8f3eebefc8615319" providerId="LiveId" clId="{CCC6FB43-E2AC-4728-B04B-36DED87DDC7A}" dt="2022-11-09T01:01:23.425" v="4812"/>
          <ac:spMkLst>
            <pc:docMk/>
            <pc:sldMk cId="3291784912" sldId="276"/>
            <ac:spMk id="5" creationId="{5EF72892-520F-0E3E-6521-84CEF7EBB775}"/>
          </ac:spMkLst>
        </pc:spChg>
        <pc:spChg chg="del">
          <ac:chgData name="Bruce Mackh" userId="8f3eebefc8615319" providerId="LiveId" clId="{CCC6FB43-E2AC-4728-B04B-36DED87DDC7A}" dt="2022-11-09T09:25:15.190" v="5268" actId="478"/>
          <ac:spMkLst>
            <pc:docMk/>
            <pc:sldMk cId="3291784912" sldId="276"/>
            <ac:spMk id="6" creationId="{C3BBAC4C-2A35-47D5-966C-155DA8679159}"/>
          </ac:spMkLst>
        </pc:spChg>
        <pc:spChg chg="add del mod">
          <ac:chgData name="Bruce Mackh" userId="8f3eebefc8615319" providerId="LiveId" clId="{CCC6FB43-E2AC-4728-B04B-36DED87DDC7A}" dt="2022-11-09T01:01:23.425" v="4812"/>
          <ac:spMkLst>
            <pc:docMk/>
            <pc:sldMk cId="3291784912" sldId="276"/>
            <ac:spMk id="7" creationId="{C8A21E84-D73D-73BB-9980-FB25D3F4E6CD}"/>
          </ac:spMkLst>
        </pc:spChg>
        <pc:spChg chg="add del mod">
          <ac:chgData name="Bruce Mackh" userId="8f3eebefc8615319" providerId="LiveId" clId="{CCC6FB43-E2AC-4728-B04B-36DED87DDC7A}" dt="2022-11-09T01:01:23.425" v="4812"/>
          <ac:spMkLst>
            <pc:docMk/>
            <pc:sldMk cId="3291784912" sldId="276"/>
            <ac:spMk id="8" creationId="{4499FA54-AD06-05CC-42F1-E85AD2093B6B}"/>
          </ac:spMkLst>
        </pc:spChg>
        <pc:spChg chg="add del mod">
          <ac:chgData name="Bruce Mackh" userId="8f3eebefc8615319" providerId="LiveId" clId="{CCC6FB43-E2AC-4728-B04B-36DED87DDC7A}" dt="2022-11-09T09:24:38.060" v="5257"/>
          <ac:spMkLst>
            <pc:docMk/>
            <pc:sldMk cId="3291784912" sldId="276"/>
            <ac:spMk id="9" creationId="{C061919D-768F-DF02-9FEA-097F230DEE98}"/>
          </ac:spMkLst>
        </pc:spChg>
        <pc:spChg chg="add del mod">
          <ac:chgData name="Bruce Mackh" userId="8f3eebefc8615319" providerId="LiveId" clId="{CCC6FB43-E2AC-4728-B04B-36DED87DDC7A}" dt="2022-11-09T09:24:38.060" v="5257"/>
          <ac:spMkLst>
            <pc:docMk/>
            <pc:sldMk cId="3291784912" sldId="276"/>
            <ac:spMk id="10" creationId="{6F3F8473-5878-599A-9DD1-0CBB99AFEA09}"/>
          </ac:spMkLst>
        </pc:spChg>
        <pc:spChg chg="add del mod">
          <ac:chgData name="Bruce Mackh" userId="8f3eebefc8615319" providerId="LiveId" clId="{CCC6FB43-E2AC-4728-B04B-36DED87DDC7A}" dt="2022-11-09T09:24:38.060" v="5257"/>
          <ac:spMkLst>
            <pc:docMk/>
            <pc:sldMk cId="3291784912" sldId="276"/>
            <ac:spMk id="11" creationId="{5CCE42FA-6384-7A91-EC23-7EA8B128EC66}"/>
          </ac:spMkLst>
        </pc:spChg>
      </pc:sldChg>
      <pc:sldChg chg="addSp delSp modSp add mod setBg delDesignElem">
        <pc:chgData name="Bruce Mackh" userId="8f3eebefc8615319" providerId="LiveId" clId="{CCC6FB43-E2AC-4728-B04B-36DED87DDC7A}" dt="2022-11-09T09:35:01.889" v="5287" actId="20577"/>
        <pc:sldMkLst>
          <pc:docMk/>
          <pc:sldMk cId="3951739147" sldId="277"/>
        </pc:sldMkLst>
        <pc:spChg chg="mod">
          <ac:chgData name="Bruce Mackh" userId="8f3eebefc8615319" providerId="LiveId" clId="{CCC6FB43-E2AC-4728-B04B-36DED87DDC7A}" dt="2022-11-09T09:33:50.577" v="5283" actId="26606"/>
          <ac:spMkLst>
            <pc:docMk/>
            <pc:sldMk cId="3951739147" sldId="277"/>
            <ac:spMk id="2" creationId="{00000000-0000-0000-0000-000000000000}"/>
          </ac:spMkLst>
        </pc:spChg>
        <pc:spChg chg="mod">
          <ac:chgData name="Bruce Mackh" userId="8f3eebefc8615319" providerId="LiveId" clId="{CCC6FB43-E2AC-4728-B04B-36DED87DDC7A}" dt="2022-11-09T09:35:01.889" v="5287" actId="20577"/>
          <ac:spMkLst>
            <pc:docMk/>
            <pc:sldMk cId="3951739147" sldId="277"/>
            <ac:spMk id="3" creationId="{00000000-0000-0000-0000-000000000000}"/>
          </ac:spMkLst>
        </pc:spChg>
        <pc:spChg chg="add del mod">
          <ac:chgData name="Bruce Mackh" userId="8f3eebefc8615319" providerId="LiveId" clId="{CCC6FB43-E2AC-4728-B04B-36DED87DDC7A}" dt="2022-11-09T01:01:23.425" v="4812"/>
          <ac:spMkLst>
            <pc:docMk/>
            <pc:sldMk cId="3951739147" sldId="277"/>
            <ac:spMk id="4" creationId="{8BD5AB82-B864-50D5-54E3-D1527167ECCC}"/>
          </ac:spMkLst>
        </pc:spChg>
        <pc:spChg chg="add del mod">
          <ac:chgData name="Bruce Mackh" userId="8f3eebefc8615319" providerId="LiveId" clId="{CCC6FB43-E2AC-4728-B04B-36DED87DDC7A}" dt="2022-11-09T01:01:23.425" v="4812"/>
          <ac:spMkLst>
            <pc:docMk/>
            <pc:sldMk cId="3951739147" sldId="277"/>
            <ac:spMk id="5" creationId="{421B70CC-84D2-119F-5B00-EC78B401F7FD}"/>
          </ac:spMkLst>
        </pc:spChg>
        <pc:spChg chg="del">
          <ac:chgData name="Bruce Mackh" userId="8f3eebefc8615319" providerId="LiveId" clId="{CCC6FB43-E2AC-4728-B04B-36DED87DDC7A}" dt="2022-11-09T01:01:14.035" v="4801"/>
          <ac:spMkLst>
            <pc:docMk/>
            <pc:sldMk cId="3951739147" sldId="277"/>
            <ac:spMk id="8" creationId="{46D6306C-ED4F-4AAE-B4A5-EEA6AFAD726E}"/>
          </ac:spMkLst>
        </pc:spChg>
        <pc:spChg chg="del">
          <ac:chgData name="Bruce Mackh" userId="8f3eebefc8615319" providerId="LiveId" clId="{CCC6FB43-E2AC-4728-B04B-36DED87DDC7A}" dt="2022-11-09T01:01:14.035" v="4801"/>
          <ac:spMkLst>
            <pc:docMk/>
            <pc:sldMk cId="3951739147" sldId="277"/>
            <ac:spMk id="10" creationId="{0EC5361D-F897-4856-B945-0455A365EB24}"/>
          </ac:spMkLst>
        </pc:spChg>
        <pc:spChg chg="del">
          <ac:chgData name="Bruce Mackh" userId="8f3eebefc8615319" providerId="LiveId" clId="{CCC6FB43-E2AC-4728-B04B-36DED87DDC7A}" dt="2022-11-09T09:27:18.177" v="5282" actId="478"/>
          <ac:spMkLst>
            <pc:docMk/>
            <pc:sldMk cId="3951739147" sldId="277"/>
            <ac:spMk id="11" creationId="{06F09066-56C4-42CC-AD0C-2B5683505E6F}"/>
          </ac:spMkLst>
        </pc:spChg>
        <pc:spChg chg="del">
          <ac:chgData name="Bruce Mackh" userId="8f3eebefc8615319" providerId="LiveId" clId="{CCC6FB43-E2AC-4728-B04B-36DED87DDC7A}" dt="2022-11-09T01:01:14.035" v="4801"/>
          <ac:spMkLst>
            <pc:docMk/>
            <pc:sldMk cId="3951739147" sldId="277"/>
            <ac:spMk id="12" creationId="{4508C0C5-2268-42B5-B3C8-4D0899E05F8C}"/>
          </ac:spMkLst>
        </pc:spChg>
        <pc:spChg chg="del">
          <ac:chgData name="Bruce Mackh" userId="8f3eebefc8615319" providerId="LiveId" clId="{CCC6FB43-E2AC-4728-B04B-36DED87DDC7A}" dt="2022-11-09T01:01:14.035" v="4801"/>
          <ac:spMkLst>
            <pc:docMk/>
            <pc:sldMk cId="3951739147" sldId="277"/>
            <ac:spMk id="14" creationId="{141ACBDB-38F8-4B34-8183-BD95B4E55A62}"/>
          </ac:spMkLst>
        </pc:spChg>
        <pc:spChg chg="del">
          <ac:chgData name="Bruce Mackh" userId="8f3eebefc8615319" providerId="LiveId" clId="{CCC6FB43-E2AC-4728-B04B-36DED87DDC7A}" dt="2022-11-09T01:01:14.035" v="4801"/>
          <ac:spMkLst>
            <pc:docMk/>
            <pc:sldMk cId="3951739147" sldId="277"/>
            <ac:spMk id="16" creationId="{DE00DB52-3455-4E2F-867B-A6D0516E175B}"/>
          </ac:spMkLst>
        </pc:spChg>
        <pc:spChg chg="del">
          <ac:chgData name="Bruce Mackh" userId="8f3eebefc8615319" providerId="LiveId" clId="{CCC6FB43-E2AC-4728-B04B-36DED87DDC7A}" dt="2022-11-09T01:01:14.035" v="4801"/>
          <ac:spMkLst>
            <pc:docMk/>
            <pc:sldMk cId="3951739147" sldId="277"/>
            <ac:spMk id="18" creationId="{9E914C83-E0D8-4953-92D5-169D28CB43AE}"/>
          </ac:spMkLst>
        </pc:spChg>
        <pc:spChg chg="del">
          <ac:chgData name="Bruce Mackh" userId="8f3eebefc8615319" providerId="LiveId" clId="{CCC6FB43-E2AC-4728-B04B-36DED87DDC7A}" dt="2022-11-09T01:01:14.035" v="4801"/>
          <ac:spMkLst>
            <pc:docMk/>
            <pc:sldMk cId="3951739147" sldId="277"/>
            <ac:spMk id="20" creationId="{3512E083-F550-46AF-8490-767ECFD00CB7}"/>
          </ac:spMkLst>
        </pc:spChg>
        <pc:picChg chg="add">
          <ac:chgData name="Bruce Mackh" userId="8f3eebefc8615319" providerId="LiveId" clId="{CCC6FB43-E2AC-4728-B04B-36DED87DDC7A}" dt="2022-11-09T09:33:50.577" v="5283" actId="26606"/>
          <ac:picMkLst>
            <pc:docMk/>
            <pc:sldMk cId="3951739147" sldId="277"/>
            <ac:picMk id="6" creationId="{38F615AB-5D2E-6D27-73DE-2C5016F7C6EA}"/>
          </ac:picMkLst>
        </pc:picChg>
        <pc:cxnChg chg="add">
          <ac:chgData name="Bruce Mackh" userId="8f3eebefc8615319" providerId="LiveId" clId="{CCC6FB43-E2AC-4728-B04B-36DED87DDC7A}" dt="2022-11-09T09:33:50.577" v="5283" actId="26606"/>
          <ac:cxnSpMkLst>
            <pc:docMk/>
            <pc:sldMk cId="3951739147" sldId="277"/>
            <ac:cxnSpMk id="9" creationId="{A7F400EE-A8A5-48AF-B4D6-291B52C6F0B0}"/>
          </ac:cxnSpMkLst>
        </pc:cxnChg>
      </pc:sldChg>
      <pc:sldChg chg="addSp delSp modSp add mod setBg delDesignElem">
        <pc:chgData name="Bruce Mackh" userId="8f3eebefc8615319" providerId="LiveId" clId="{CCC6FB43-E2AC-4728-B04B-36DED87DDC7A}" dt="2022-11-09T09:40:22.622" v="5324" actId="14100"/>
        <pc:sldMkLst>
          <pc:docMk/>
          <pc:sldMk cId="152370070" sldId="278"/>
        </pc:sldMkLst>
        <pc:spChg chg="mod">
          <ac:chgData name="Bruce Mackh" userId="8f3eebefc8615319" providerId="LiveId" clId="{CCC6FB43-E2AC-4728-B04B-36DED87DDC7A}" dt="2022-11-09T09:40:11.913" v="5322" actId="1076"/>
          <ac:spMkLst>
            <pc:docMk/>
            <pc:sldMk cId="152370070" sldId="278"/>
            <ac:spMk id="2" creationId="{00000000-0000-0000-0000-000000000000}"/>
          </ac:spMkLst>
        </pc:spChg>
        <pc:spChg chg="mod">
          <ac:chgData name="Bruce Mackh" userId="8f3eebefc8615319" providerId="LiveId" clId="{CCC6FB43-E2AC-4728-B04B-36DED87DDC7A}" dt="2022-11-09T09:40:05.724" v="5321" actId="20577"/>
          <ac:spMkLst>
            <pc:docMk/>
            <pc:sldMk cId="152370070" sldId="278"/>
            <ac:spMk id="3" creationId="{00000000-0000-0000-0000-000000000000}"/>
          </ac:spMkLst>
        </pc:spChg>
        <pc:spChg chg="add del mod">
          <ac:chgData name="Bruce Mackh" userId="8f3eebefc8615319" providerId="LiveId" clId="{CCC6FB43-E2AC-4728-B04B-36DED87DDC7A}" dt="2022-11-09T01:01:23.425" v="4812"/>
          <ac:spMkLst>
            <pc:docMk/>
            <pc:sldMk cId="152370070" sldId="278"/>
            <ac:spMk id="4" creationId="{26B1BFF7-7885-6549-F477-54193B45F152}"/>
          </ac:spMkLst>
        </pc:spChg>
        <pc:spChg chg="add del mod">
          <ac:chgData name="Bruce Mackh" userId="8f3eebefc8615319" providerId="LiveId" clId="{CCC6FB43-E2AC-4728-B04B-36DED87DDC7A}" dt="2022-11-09T01:01:23.425" v="4812"/>
          <ac:spMkLst>
            <pc:docMk/>
            <pc:sldMk cId="152370070" sldId="278"/>
            <ac:spMk id="5" creationId="{210B529B-FF43-AC0E-CF24-C8D274E93BA3}"/>
          </ac:spMkLst>
        </pc:spChg>
        <pc:spChg chg="del">
          <ac:chgData name="Bruce Mackh" userId="8f3eebefc8615319" providerId="LiveId" clId="{CCC6FB43-E2AC-4728-B04B-36DED87DDC7A}" dt="2022-11-09T01:01:14.035" v="4801"/>
          <ac:spMkLst>
            <pc:docMk/>
            <pc:sldMk cId="152370070" sldId="278"/>
            <ac:spMk id="8" creationId="{2B566528-1B12-4246-9431-5C2D7D081168}"/>
          </ac:spMkLst>
        </pc:spChg>
        <pc:spChg chg="del">
          <ac:chgData name="Bruce Mackh" userId="8f3eebefc8615319" providerId="LiveId" clId="{CCC6FB43-E2AC-4728-B04B-36DED87DDC7A}" dt="2022-11-09T09:38:26.363" v="5313" actId="478"/>
          <ac:spMkLst>
            <pc:docMk/>
            <pc:sldMk cId="152370070" sldId="278"/>
            <ac:spMk id="9" creationId="{FD7C6527-88E1-4F3C-803F-A833DC9677B2}"/>
          </ac:spMkLst>
        </pc:spChg>
        <pc:spChg chg="del">
          <ac:chgData name="Bruce Mackh" userId="8f3eebefc8615319" providerId="LiveId" clId="{CCC6FB43-E2AC-4728-B04B-36DED87DDC7A}" dt="2022-11-09T01:01:14.035" v="4801"/>
          <ac:spMkLst>
            <pc:docMk/>
            <pc:sldMk cId="152370070" sldId="278"/>
            <ac:spMk id="10" creationId="{2E80C965-DB6D-4F81-9E9E-B027384D0BD6}"/>
          </ac:spMkLst>
        </pc:spChg>
        <pc:spChg chg="del">
          <ac:chgData name="Bruce Mackh" userId="8f3eebefc8615319" providerId="LiveId" clId="{CCC6FB43-E2AC-4728-B04B-36DED87DDC7A}" dt="2022-11-09T01:01:14.035" v="4801"/>
          <ac:spMkLst>
            <pc:docMk/>
            <pc:sldMk cId="152370070" sldId="278"/>
            <ac:spMk id="12" creationId="{A580F890-B085-4E95-96AA-55AEBEC5CE6E}"/>
          </ac:spMkLst>
        </pc:spChg>
        <pc:spChg chg="del">
          <ac:chgData name="Bruce Mackh" userId="8f3eebefc8615319" providerId="LiveId" clId="{CCC6FB43-E2AC-4728-B04B-36DED87DDC7A}" dt="2022-11-09T01:01:14.035" v="4801"/>
          <ac:spMkLst>
            <pc:docMk/>
            <pc:sldMk cId="152370070" sldId="278"/>
            <ac:spMk id="14" creationId="{D3F51FEB-38FB-4F6C-9F7B-2F2AFAB65463}"/>
          </ac:spMkLst>
        </pc:spChg>
        <pc:spChg chg="del">
          <ac:chgData name="Bruce Mackh" userId="8f3eebefc8615319" providerId="LiveId" clId="{CCC6FB43-E2AC-4728-B04B-36DED87DDC7A}" dt="2022-11-09T01:01:14.035" v="4801"/>
          <ac:spMkLst>
            <pc:docMk/>
            <pc:sldMk cId="152370070" sldId="278"/>
            <ac:spMk id="16" creationId="{1E547BA6-BAE0-43BB-A7CA-60F69CE252F0}"/>
          </ac:spMkLst>
        </pc:spChg>
        <pc:picChg chg="add mod modCrop">
          <ac:chgData name="Bruce Mackh" userId="8f3eebefc8615319" providerId="LiveId" clId="{CCC6FB43-E2AC-4728-B04B-36DED87DDC7A}" dt="2022-11-09T09:40:22.622" v="5324" actId="14100"/>
          <ac:picMkLst>
            <pc:docMk/>
            <pc:sldMk cId="152370070" sldId="278"/>
            <ac:picMk id="7" creationId="{36AD7EAE-3ABA-A15B-2147-809BD24FE513}"/>
          </ac:picMkLst>
        </pc:picChg>
      </pc:sldChg>
      <pc:sldChg chg="addSp delSp modSp add mod setBg delDesignElem">
        <pc:chgData name="Bruce Mackh" userId="8f3eebefc8615319" providerId="LiveId" clId="{CCC6FB43-E2AC-4728-B04B-36DED87DDC7A}" dt="2022-11-09T09:43:09.120" v="5508" actId="115"/>
        <pc:sldMkLst>
          <pc:docMk/>
          <pc:sldMk cId="47438002" sldId="290"/>
        </pc:sldMkLst>
        <pc:spChg chg="mod">
          <ac:chgData name="Bruce Mackh" userId="8f3eebefc8615319" providerId="LiveId" clId="{CCC6FB43-E2AC-4728-B04B-36DED87DDC7A}" dt="2022-11-09T09:40:37.916" v="5325" actId="26606"/>
          <ac:spMkLst>
            <pc:docMk/>
            <pc:sldMk cId="47438002" sldId="290"/>
            <ac:spMk id="2" creationId="{86B87F97-5CD6-47C4-B4A1-6984622BDF6D}"/>
          </ac:spMkLst>
        </pc:spChg>
        <pc:spChg chg="mod">
          <ac:chgData name="Bruce Mackh" userId="8f3eebefc8615319" providerId="LiveId" clId="{CCC6FB43-E2AC-4728-B04B-36DED87DDC7A}" dt="2022-11-09T09:43:09.120" v="5508" actId="115"/>
          <ac:spMkLst>
            <pc:docMk/>
            <pc:sldMk cId="47438002" sldId="290"/>
            <ac:spMk id="3" creationId="{8B3CFF23-12CD-42F4-B2D0-5C7EB90831C2}"/>
          </ac:spMkLst>
        </pc:spChg>
        <pc:spChg chg="add del mod">
          <ac:chgData name="Bruce Mackh" userId="8f3eebefc8615319" providerId="LiveId" clId="{CCC6FB43-E2AC-4728-B04B-36DED87DDC7A}" dt="2022-11-09T01:01:23.425" v="4812"/>
          <ac:spMkLst>
            <pc:docMk/>
            <pc:sldMk cId="47438002" sldId="290"/>
            <ac:spMk id="4" creationId="{C359F5BA-C998-082F-F532-9373CC55B0F4}"/>
          </ac:spMkLst>
        </pc:spChg>
        <pc:spChg chg="add del mod">
          <ac:chgData name="Bruce Mackh" userId="8f3eebefc8615319" providerId="LiveId" clId="{CCC6FB43-E2AC-4728-B04B-36DED87DDC7A}" dt="2022-11-09T01:01:23.425" v="4812"/>
          <ac:spMkLst>
            <pc:docMk/>
            <pc:sldMk cId="47438002" sldId="290"/>
            <ac:spMk id="6" creationId="{82449E60-FE58-EEEB-2492-953C6FFAAA30}"/>
          </ac:spMkLst>
        </pc:spChg>
        <pc:picChg chg="mod">
          <ac:chgData name="Bruce Mackh" userId="8f3eebefc8615319" providerId="LiveId" clId="{CCC6FB43-E2AC-4728-B04B-36DED87DDC7A}" dt="2022-11-09T09:40:37.916" v="5325" actId="26606"/>
          <ac:picMkLst>
            <pc:docMk/>
            <pc:sldMk cId="47438002" sldId="290"/>
            <ac:picMk id="5" creationId="{C704249B-0595-41EB-816C-E4B05A2781E9}"/>
          </ac:picMkLst>
        </pc:picChg>
        <pc:cxnChg chg="del">
          <ac:chgData name="Bruce Mackh" userId="8f3eebefc8615319" providerId="LiveId" clId="{CCC6FB43-E2AC-4728-B04B-36DED87DDC7A}" dt="2022-11-09T01:01:14.035" v="4801"/>
          <ac:cxnSpMkLst>
            <pc:docMk/>
            <pc:sldMk cId="47438002" sldId="290"/>
            <ac:cxnSpMk id="9" creationId="{A7F400EE-A8A5-48AF-B4D6-291B52C6F0B0}"/>
          </ac:cxnSpMkLst>
        </pc:cxnChg>
      </pc:sldChg>
      <pc:sldChg chg="addSp delSp modSp add del mod setBg delDesignElem">
        <pc:chgData name="Bruce Mackh" userId="8f3eebefc8615319" providerId="LiveId" clId="{CCC6FB43-E2AC-4728-B04B-36DED87DDC7A}" dt="2022-11-09T09:46:44.835" v="5518" actId="47"/>
        <pc:sldMkLst>
          <pc:docMk/>
          <pc:sldMk cId="3195732637" sldId="291"/>
        </pc:sldMkLst>
        <pc:spChg chg="mod">
          <ac:chgData name="Bruce Mackh" userId="8f3eebefc8615319" providerId="LiveId" clId="{CCC6FB43-E2AC-4728-B04B-36DED87DDC7A}" dt="2022-11-09T01:03:57.180" v="4882"/>
          <ac:spMkLst>
            <pc:docMk/>
            <pc:sldMk cId="3195732637" sldId="291"/>
            <ac:spMk id="2" creationId="{00000000-0000-0000-0000-000000000000}"/>
          </ac:spMkLst>
        </pc:spChg>
        <pc:spChg chg="mod">
          <ac:chgData name="Bruce Mackh" userId="8f3eebefc8615319" providerId="LiveId" clId="{CCC6FB43-E2AC-4728-B04B-36DED87DDC7A}" dt="2022-11-09T01:03:57.427" v="4889" actId="27636"/>
          <ac:spMkLst>
            <pc:docMk/>
            <pc:sldMk cId="3195732637" sldId="291"/>
            <ac:spMk id="3" creationId="{00000000-0000-0000-0000-000000000000}"/>
          </ac:spMkLst>
        </pc:spChg>
        <pc:spChg chg="add del mod">
          <ac:chgData name="Bruce Mackh" userId="8f3eebefc8615319" providerId="LiveId" clId="{CCC6FB43-E2AC-4728-B04B-36DED87DDC7A}" dt="2022-11-09T01:01:23.425" v="4812"/>
          <ac:spMkLst>
            <pc:docMk/>
            <pc:sldMk cId="3195732637" sldId="291"/>
            <ac:spMk id="4" creationId="{7014AB71-B82C-A38D-B1AE-B111985D7307}"/>
          </ac:spMkLst>
        </pc:spChg>
        <pc:spChg chg="add del mod">
          <ac:chgData name="Bruce Mackh" userId="8f3eebefc8615319" providerId="LiveId" clId="{CCC6FB43-E2AC-4728-B04B-36DED87DDC7A}" dt="2022-11-09T01:01:23.425" v="4812"/>
          <ac:spMkLst>
            <pc:docMk/>
            <pc:sldMk cId="3195732637" sldId="291"/>
            <ac:spMk id="5" creationId="{35ADD29E-5631-872D-950C-D12DC16B4325}"/>
          </ac:spMkLst>
        </pc:spChg>
        <pc:spChg chg="del">
          <ac:chgData name="Bruce Mackh" userId="8f3eebefc8615319" providerId="LiveId" clId="{CCC6FB43-E2AC-4728-B04B-36DED87DDC7A}" dt="2022-11-09T01:01:14.035" v="4801"/>
          <ac:spMkLst>
            <pc:docMk/>
            <pc:sldMk cId="3195732637" sldId="291"/>
            <ac:spMk id="8" creationId="{46D6306C-ED4F-4AAE-B4A5-EEA6AFAD726E}"/>
          </ac:spMkLst>
        </pc:spChg>
        <pc:spChg chg="del">
          <ac:chgData name="Bruce Mackh" userId="8f3eebefc8615319" providerId="LiveId" clId="{CCC6FB43-E2AC-4728-B04B-36DED87DDC7A}" dt="2022-11-09T01:01:14.035" v="4801"/>
          <ac:spMkLst>
            <pc:docMk/>
            <pc:sldMk cId="3195732637" sldId="291"/>
            <ac:spMk id="10" creationId="{0EC5361D-F897-4856-B945-0455A365EB24}"/>
          </ac:spMkLst>
        </pc:spChg>
        <pc:spChg chg="del">
          <ac:chgData name="Bruce Mackh" userId="8f3eebefc8615319" providerId="LiveId" clId="{CCC6FB43-E2AC-4728-B04B-36DED87DDC7A}" dt="2022-11-09T09:43:18.855" v="5509" actId="478"/>
          <ac:spMkLst>
            <pc:docMk/>
            <pc:sldMk cId="3195732637" sldId="291"/>
            <ac:spMk id="11" creationId="{F8A6CA48-F68D-4082-8558-AD08B20EFE00}"/>
          </ac:spMkLst>
        </pc:spChg>
        <pc:spChg chg="del">
          <ac:chgData name="Bruce Mackh" userId="8f3eebefc8615319" providerId="LiveId" clId="{CCC6FB43-E2AC-4728-B04B-36DED87DDC7A}" dt="2022-11-09T01:01:14.035" v="4801"/>
          <ac:spMkLst>
            <pc:docMk/>
            <pc:sldMk cId="3195732637" sldId="291"/>
            <ac:spMk id="12" creationId="{4508C0C5-2268-42B5-B3C8-4D0899E05F8C}"/>
          </ac:spMkLst>
        </pc:spChg>
        <pc:spChg chg="del">
          <ac:chgData name="Bruce Mackh" userId="8f3eebefc8615319" providerId="LiveId" clId="{CCC6FB43-E2AC-4728-B04B-36DED87DDC7A}" dt="2022-11-09T01:01:14.035" v="4801"/>
          <ac:spMkLst>
            <pc:docMk/>
            <pc:sldMk cId="3195732637" sldId="291"/>
            <ac:spMk id="14" creationId="{141ACBDB-38F8-4B34-8183-BD95B4E55A62}"/>
          </ac:spMkLst>
        </pc:spChg>
        <pc:spChg chg="del">
          <ac:chgData name="Bruce Mackh" userId="8f3eebefc8615319" providerId="LiveId" clId="{CCC6FB43-E2AC-4728-B04B-36DED87DDC7A}" dt="2022-11-09T01:01:14.035" v="4801"/>
          <ac:spMkLst>
            <pc:docMk/>
            <pc:sldMk cId="3195732637" sldId="291"/>
            <ac:spMk id="16" creationId="{DE00DB52-3455-4E2F-867B-A6D0516E175B}"/>
          </ac:spMkLst>
        </pc:spChg>
        <pc:spChg chg="del">
          <ac:chgData name="Bruce Mackh" userId="8f3eebefc8615319" providerId="LiveId" clId="{CCC6FB43-E2AC-4728-B04B-36DED87DDC7A}" dt="2022-11-09T01:01:14.035" v="4801"/>
          <ac:spMkLst>
            <pc:docMk/>
            <pc:sldMk cId="3195732637" sldId="291"/>
            <ac:spMk id="18" creationId="{9E914C83-E0D8-4953-92D5-169D28CB43AE}"/>
          </ac:spMkLst>
        </pc:spChg>
        <pc:spChg chg="del">
          <ac:chgData name="Bruce Mackh" userId="8f3eebefc8615319" providerId="LiveId" clId="{CCC6FB43-E2AC-4728-B04B-36DED87DDC7A}" dt="2022-11-09T01:01:14.035" v="4801"/>
          <ac:spMkLst>
            <pc:docMk/>
            <pc:sldMk cId="3195732637" sldId="291"/>
            <ac:spMk id="20" creationId="{3512E083-F550-46AF-8490-767ECFD00CB7}"/>
          </ac:spMkLst>
        </pc:spChg>
      </pc:sldChg>
      <pc:sldChg chg="addSp delSp modSp add del mod setBg delDesignElem">
        <pc:chgData name="Bruce Mackh" userId="8f3eebefc8615319" providerId="LiveId" clId="{CCC6FB43-E2AC-4728-B04B-36DED87DDC7A}" dt="2022-11-09T09:46:22.690" v="5517" actId="47"/>
        <pc:sldMkLst>
          <pc:docMk/>
          <pc:sldMk cId="2379402236" sldId="292"/>
        </pc:sldMkLst>
        <pc:spChg chg="mod">
          <ac:chgData name="Bruce Mackh" userId="8f3eebefc8615319" providerId="LiveId" clId="{CCC6FB43-E2AC-4728-B04B-36DED87DDC7A}" dt="2022-11-09T01:03:57.180" v="4882"/>
          <ac:spMkLst>
            <pc:docMk/>
            <pc:sldMk cId="2379402236" sldId="292"/>
            <ac:spMk id="2" creationId="{00000000-0000-0000-0000-000000000000}"/>
          </ac:spMkLst>
        </pc:spChg>
        <pc:spChg chg="mod">
          <ac:chgData name="Bruce Mackh" userId="8f3eebefc8615319" providerId="LiveId" clId="{CCC6FB43-E2AC-4728-B04B-36DED87DDC7A}" dt="2022-11-09T01:03:57.180" v="4882"/>
          <ac:spMkLst>
            <pc:docMk/>
            <pc:sldMk cId="2379402236" sldId="292"/>
            <ac:spMk id="3" creationId="{00000000-0000-0000-0000-000000000000}"/>
          </ac:spMkLst>
        </pc:spChg>
        <pc:spChg chg="add del mod">
          <ac:chgData name="Bruce Mackh" userId="8f3eebefc8615319" providerId="LiveId" clId="{CCC6FB43-E2AC-4728-B04B-36DED87DDC7A}" dt="2022-11-09T01:01:23.425" v="4812"/>
          <ac:spMkLst>
            <pc:docMk/>
            <pc:sldMk cId="2379402236" sldId="292"/>
            <ac:spMk id="4" creationId="{21D4C7CF-0F07-248F-83D2-8F6E4FD20985}"/>
          </ac:spMkLst>
        </pc:spChg>
        <pc:spChg chg="add del mod">
          <ac:chgData name="Bruce Mackh" userId="8f3eebefc8615319" providerId="LiveId" clId="{CCC6FB43-E2AC-4728-B04B-36DED87DDC7A}" dt="2022-11-09T01:01:23.425" v="4812"/>
          <ac:spMkLst>
            <pc:docMk/>
            <pc:sldMk cId="2379402236" sldId="292"/>
            <ac:spMk id="5" creationId="{1FB77F05-66D3-3335-8F05-065D266A039A}"/>
          </ac:spMkLst>
        </pc:spChg>
        <pc:spChg chg="del">
          <ac:chgData name="Bruce Mackh" userId="8f3eebefc8615319" providerId="LiveId" clId="{CCC6FB43-E2AC-4728-B04B-36DED87DDC7A}" dt="2022-11-09T01:01:14.035" v="4801"/>
          <ac:spMkLst>
            <pc:docMk/>
            <pc:sldMk cId="2379402236" sldId="292"/>
            <ac:spMk id="8" creationId="{2B566528-1B12-4246-9431-5C2D7D081168}"/>
          </ac:spMkLst>
        </pc:spChg>
        <pc:spChg chg="del">
          <ac:chgData name="Bruce Mackh" userId="8f3eebefc8615319" providerId="LiveId" clId="{CCC6FB43-E2AC-4728-B04B-36DED87DDC7A}" dt="2022-11-09T01:01:14.035" v="4801"/>
          <ac:spMkLst>
            <pc:docMk/>
            <pc:sldMk cId="2379402236" sldId="292"/>
            <ac:spMk id="10" creationId="{2E80C965-DB6D-4F81-9E9E-B027384D0BD6}"/>
          </ac:spMkLst>
        </pc:spChg>
        <pc:spChg chg="del">
          <ac:chgData name="Bruce Mackh" userId="8f3eebefc8615319" providerId="LiveId" clId="{CCC6FB43-E2AC-4728-B04B-36DED87DDC7A}" dt="2022-11-09T01:01:14.035" v="4801"/>
          <ac:spMkLst>
            <pc:docMk/>
            <pc:sldMk cId="2379402236" sldId="292"/>
            <ac:spMk id="12" creationId="{A580F890-B085-4E95-96AA-55AEBEC5CE6E}"/>
          </ac:spMkLst>
        </pc:spChg>
        <pc:spChg chg="del">
          <ac:chgData name="Bruce Mackh" userId="8f3eebefc8615319" providerId="LiveId" clId="{CCC6FB43-E2AC-4728-B04B-36DED87DDC7A}" dt="2022-11-09T01:01:14.035" v="4801"/>
          <ac:spMkLst>
            <pc:docMk/>
            <pc:sldMk cId="2379402236" sldId="292"/>
            <ac:spMk id="14" creationId="{D3F51FEB-38FB-4F6C-9F7B-2F2AFAB65463}"/>
          </ac:spMkLst>
        </pc:spChg>
        <pc:spChg chg="del">
          <ac:chgData name="Bruce Mackh" userId="8f3eebefc8615319" providerId="LiveId" clId="{CCC6FB43-E2AC-4728-B04B-36DED87DDC7A}" dt="2022-11-09T01:01:14.035" v="4801"/>
          <ac:spMkLst>
            <pc:docMk/>
            <pc:sldMk cId="2379402236" sldId="292"/>
            <ac:spMk id="16" creationId="{1E547BA6-BAE0-43BB-A7CA-60F69CE252F0}"/>
          </ac:spMkLst>
        </pc:spChg>
      </pc:sldChg>
      <pc:sldChg chg="addSp delSp modSp add mod setBg delDesignElem">
        <pc:chgData name="Bruce Mackh" userId="8f3eebefc8615319" providerId="LiveId" clId="{CCC6FB43-E2AC-4728-B04B-36DED87DDC7A}" dt="2022-11-11T09:57:58.984" v="6189" actId="113"/>
        <pc:sldMkLst>
          <pc:docMk/>
          <pc:sldMk cId="3437179827" sldId="293"/>
        </pc:sldMkLst>
        <pc:spChg chg="mod ord">
          <ac:chgData name="Bruce Mackh" userId="8f3eebefc8615319" providerId="LiveId" clId="{CCC6FB43-E2AC-4728-B04B-36DED87DDC7A}" dt="2022-11-09T09:52:05.390" v="5566" actId="14100"/>
          <ac:spMkLst>
            <pc:docMk/>
            <pc:sldMk cId="3437179827" sldId="293"/>
            <ac:spMk id="2" creationId="{00000000-0000-0000-0000-000000000000}"/>
          </ac:spMkLst>
        </pc:spChg>
        <pc:spChg chg="mod ord">
          <ac:chgData name="Bruce Mackh" userId="8f3eebefc8615319" providerId="LiveId" clId="{CCC6FB43-E2AC-4728-B04B-36DED87DDC7A}" dt="2022-11-11T09:57:58.984" v="6189" actId="113"/>
          <ac:spMkLst>
            <pc:docMk/>
            <pc:sldMk cId="3437179827" sldId="293"/>
            <ac:spMk id="3" creationId="{00000000-0000-0000-0000-000000000000}"/>
          </ac:spMkLst>
        </pc:spChg>
        <pc:spChg chg="add del mod">
          <ac:chgData name="Bruce Mackh" userId="8f3eebefc8615319" providerId="LiveId" clId="{CCC6FB43-E2AC-4728-B04B-36DED87DDC7A}" dt="2022-11-09T01:01:23.425" v="4812"/>
          <ac:spMkLst>
            <pc:docMk/>
            <pc:sldMk cId="3437179827" sldId="293"/>
            <ac:spMk id="4" creationId="{A20A2338-1C75-DFCD-2987-07B4C0DEB5CF}"/>
          </ac:spMkLst>
        </pc:spChg>
        <pc:spChg chg="add del mod">
          <ac:chgData name="Bruce Mackh" userId="8f3eebefc8615319" providerId="LiveId" clId="{CCC6FB43-E2AC-4728-B04B-36DED87DDC7A}" dt="2022-11-09T01:01:23.425" v="4812"/>
          <ac:spMkLst>
            <pc:docMk/>
            <pc:sldMk cId="3437179827" sldId="293"/>
            <ac:spMk id="5" creationId="{25AC02F9-8ED8-70FA-F544-A1702557C2C0}"/>
          </ac:spMkLst>
        </pc:spChg>
        <pc:spChg chg="del">
          <ac:chgData name="Bruce Mackh" userId="8f3eebefc8615319" providerId="LiveId" clId="{CCC6FB43-E2AC-4728-B04B-36DED87DDC7A}" dt="2022-11-09T01:01:14.035" v="4801"/>
          <ac:spMkLst>
            <pc:docMk/>
            <pc:sldMk cId="3437179827" sldId="293"/>
            <ac:spMk id="8" creationId="{9A297797-5C89-4791-8204-AB071FA1FBCA}"/>
          </ac:spMkLst>
        </pc:spChg>
        <pc:spChg chg="del">
          <ac:chgData name="Bruce Mackh" userId="8f3eebefc8615319" providerId="LiveId" clId="{CCC6FB43-E2AC-4728-B04B-36DED87DDC7A}" dt="2022-11-09T09:44:18.534" v="5516" actId="478"/>
          <ac:spMkLst>
            <pc:docMk/>
            <pc:sldMk cId="3437179827" sldId="293"/>
            <ac:spMk id="9" creationId="{8AD39E82-99F4-40F9-A400-DC1EAD0ACFD4}"/>
          </ac:spMkLst>
        </pc:spChg>
        <pc:spChg chg="del">
          <ac:chgData name="Bruce Mackh" userId="8f3eebefc8615319" providerId="LiveId" clId="{CCC6FB43-E2AC-4728-B04B-36DED87DDC7A}" dt="2022-11-09T01:01:14.035" v="4801"/>
          <ac:spMkLst>
            <pc:docMk/>
            <pc:sldMk cId="3437179827" sldId="293"/>
            <ac:spMk id="10" creationId="{569BBA9B-8F4E-4D2B-BEFA-41A475443377}"/>
          </ac:spMkLst>
        </pc:spChg>
        <pc:spChg chg="del">
          <ac:chgData name="Bruce Mackh" userId="8f3eebefc8615319" providerId="LiveId" clId="{CCC6FB43-E2AC-4728-B04B-36DED87DDC7A}" dt="2022-11-09T01:01:14.035" v="4801"/>
          <ac:spMkLst>
            <pc:docMk/>
            <pc:sldMk cId="3437179827" sldId="293"/>
            <ac:spMk id="12" creationId="{851012D1-8033-40B1-9EC0-91390FFC7403}"/>
          </ac:spMkLst>
        </pc:spChg>
        <pc:spChg chg="del">
          <ac:chgData name="Bruce Mackh" userId="8f3eebefc8615319" providerId="LiveId" clId="{CCC6FB43-E2AC-4728-B04B-36DED87DDC7A}" dt="2022-11-09T01:01:14.035" v="4801"/>
          <ac:spMkLst>
            <pc:docMk/>
            <pc:sldMk cId="3437179827" sldId="293"/>
            <ac:spMk id="14" creationId="{2E80C965-DB6D-4F81-9E9E-B027384D0BD6}"/>
          </ac:spMkLst>
        </pc:spChg>
        <pc:spChg chg="del">
          <ac:chgData name="Bruce Mackh" userId="8f3eebefc8615319" providerId="LiveId" clId="{CCC6FB43-E2AC-4728-B04B-36DED87DDC7A}" dt="2022-11-09T01:01:14.035" v="4801"/>
          <ac:spMkLst>
            <pc:docMk/>
            <pc:sldMk cId="3437179827" sldId="293"/>
            <ac:spMk id="16" creationId="{D291F021-C45C-4D44-A2B8-A789E386CC42}"/>
          </ac:spMkLst>
        </pc:spChg>
        <pc:spChg chg="add del">
          <ac:chgData name="Bruce Mackh" userId="8f3eebefc8615319" providerId="LiveId" clId="{CCC6FB43-E2AC-4728-B04B-36DED87DDC7A}" dt="2022-11-09T09:50:40.921" v="5553" actId="26606"/>
          <ac:spMkLst>
            <pc:docMk/>
            <pc:sldMk cId="3437179827" sldId="293"/>
            <ac:spMk id="18" creationId="{F13C74B1-5B17-4795-BED0-7140497B445A}"/>
          </ac:spMkLst>
        </pc:spChg>
        <pc:spChg chg="add del">
          <ac:chgData name="Bruce Mackh" userId="8f3eebefc8615319" providerId="LiveId" clId="{CCC6FB43-E2AC-4728-B04B-36DED87DDC7A}" dt="2022-11-09T09:50:40.921" v="5553" actId="26606"/>
          <ac:spMkLst>
            <pc:docMk/>
            <pc:sldMk cId="3437179827" sldId="293"/>
            <ac:spMk id="20" creationId="{D4974D33-8DC5-464E-8C6D-BE58F0669C17}"/>
          </ac:spMkLst>
        </pc:spChg>
        <pc:spChg chg="add del">
          <ac:chgData name="Bruce Mackh" userId="8f3eebefc8615319" providerId="LiveId" clId="{CCC6FB43-E2AC-4728-B04B-36DED87DDC7A}" dt="2022-11-09T09:50:46.031" v="5555" actId="26606"/>
          <ac:spMkLst>
            <pc:docMk/>
            <pc:sldMk cId="3437179827" sldId="293"/>
            <ac:spMk id="22" creationId="{DD0D366F-455D-4298-97E9-89785ADAEC06}"/>
          </ac:spMkLst>
        </pc:spChg>
        <pc:spChg chg="add del">
          <ac:chgData name="Bruce Mackh" userId="8f3eebefc8615319" providerId="LiveId" clId="{CCC6FB43-E2AC-4728-B04B-36DED87DDC7A}" dt="2022-11-09T09:50:46.031" v="5555" actId="26606"/>
          <ac:spMkLst>
            <pc:docMk/>
            <pc:sldMk cId="3437179827" sldId="293"/>
            <ac:spMk id="23" creationId="{04C21BAE-6866-4C7A-A7EC-C1B2E572D5BE}"/>
          </ac:spMkLst>
        </pc:spChg>
        <pc:spChg chg="add del">
          <ac:chgData name="Bruce Mackh" userId="8f3eebefc8615319" providerId="LiveId" clId="{CCC6FB43-E2AC-4728-B04B-36DED87DDC7A}" dt="2022-11-09T09:50:46.031" v="5555" actId="26606"/>
          <ac:spMkLst>
            <pc:docMk/>
            <pc:sldMk cId="3437179827" sldId="293"/>
            <ac:spMk id="24" creationId="{F0C518C2-0AA4-470C-87B9-9CBF428FBA25}"/>
          </ac:spMkLst>
        </pc:spChg>
        <pc:spChg chg="add del">
          <ac:chgData name="Bruce Mackh" userId="8f3eebefc8615319" providerId="LiveId" clId="{CCC6FB43-E2AC-4728-B04B-36DED87DDC7A}" dt="2022-11-09T09:50:46.031" v="5555" actId="26606"/>
          <ac:spMkLst>
            <pc:docMk/>
            <pc:sldMk cId="3437179827" sldId="293"/>
            <ac:spMk id="25" creationId="{7E7D0C94-08B4-48AE-8813-CC4D60294F42}"/>
          </ac:spMkLst>
        </pc:spChg>
        <pc:picChg chg="add del mod">
          <ac:chgData name="Bruce Mackh" userId="8f3eebefc8615319" providerId="LiveId" clId="{CCC6FB43-E2AC-4728-B04B-36DED87DDC7A}" dt="2022-11-09T09:49:05.863" v="5550" actId="931"/>
          <ac:picMkLst>
            <pc:docMk/>
            <pc:sldMk cId="3437179827" sldId="293"/>
            <ac:picMk id="7" creationId="{6279DB1C-AB81-86B9-8F2F-4D4111A9E085}"/>
          </ac:picMkLst>
        </pc:picChg>
        <pc:picChg chg="add mod modCrop">
          <ac:chgData name="Bruce Mackh" userId="8f3eebefc8615319" providerId="LiveId" clId="{CCC6FB43-E2AC-4728-B04B-36DED87DDC7A}" dt="2022-11-09T09:52:42.188" v="5583" actId="1076"/>
          <ac:picMkLst>
            <pc:docMk/>
            <pc:sldMk cId="3437179827" sldId="293"/>
            <ac:picMk id="13" creationId="{3B1D8D80-557D-E568-A212-DC7409E042FE}"/>
          </ac:picMkLst>
        </pc:picChg>
      </pc:sldChg>
      <pc:sldChg chg="addSp delSp modSp add mod setBg delDesignElem">
        <pc:chgData name="Bruce Mackh" userId="8f3eebefc8615319" providerId="LiveId" clId="{CCC6FB43-E2AC-4728-B04B-36DED87DDC7A}" dt="2022-11-11T09:58:09.803" v="6190" actId="1076"/>
        <pc:sldMkLst>
          <pc:docMk/>
          <pc:sldMk cId="1572939754" sldId="294"/>
        </pc:sldMkLst>
        <pc:spChg chg="mod">
          <ac:chgData name="Bruce Mackh" userId="8f3eebefc8615319" providerId="LiveId" clId="{CCC6FB43-E2AC-4728-B04B-36DED87DDC7A}" dt="2022-11-09T09:55:10.287" v="5600" actId="26606"/>
          <ac:spMkLst>
            <pc:docMk/>
            <pc:sldMk cId="1572939754" sldId="294"/>
            <ac:spMk id="2" creationId="{00000000-0000-0000-0000-000000000000}"/>
          </ac:spMkLst>
        </pc:spChg>
        <pc:spChg chg="mod">
          <ac:chgData name="Bruce Mackh" userId="8f3eebefc8615319" providerId="LiveId" clId="{CCC6FB43-E2AC-4728-B04B-36DED87DDC7A}" dt="2022-11-11T09:58:09.803" v="6190" actId="1076"/>
          <ac:spMkLst>
            <pc:docMk/>
            <pc:sldMk cId="1572939754" sldId="294"/>
            <ac:spMk id="3" creationId="{00000000-0000-0000-0000-000000000000}"/>
          </ac:spMkLst>
        </pc:spChg>
        <pc:spChg chg="add del mod">
          <ac:chgData name="Bruce Mackh" userId="8f3eebefc8615319" providerId="LiveId" clId="{CCC6FB43-E2AC-4728-B04B-36DED87DDC7A}" dt="2022-11-09T01:01:23.425" v="4812"/>
          <ac:spMkLst>
            <pc:docMk/>
            <pc:sldMk cId="1572939754" sldId="294"/>
            <ac:spMk id="4" creationId="{F7ED4F2B-F135-C088-B5B0-935E2082E810}"/>
          </ac:spMkLst>
        </pc:spChg>
        <pc:spChg chg="add del mod">
          <ac:chgData name="Bruce Mackh" userId="8f3eebefc8615319" providerId="LiveId" clId="{CCC6FB43-E2AC-4728-B04B-36DED87DDC7A}" dt="2022-11-09T01:01:23.425" v="4812"/>
          <ac:spMkLst>
            <pc:docMk/>
            <pc:sldMk cId="1572939754" sldId="294"/>
            <ac:spMk id="5" creationId="{3A164804-3860-052A-7B6C-BC57DFCA38D0}"/>
          </ac:spMkLst>
        </pc:spChg>
        <pc:spChg chg="add del">
          <ac:chgData name="Bruce Mackh" userId="8f3eebefc8615319" providerId="LiveId" clId="{CCC6FB43-E2AC-4728-B04B-36DED87DDC7A}" dt="2022-11-09T09:55:10.287" v="5600" actId="26606"/>
          <ac:spMkLst>
            <pc:docMk/>
            <pc:sldMk cId="1572939754" sldId="294"/>
            <ac:spMk id="6" creationId="{3F0B8CEB-8279-4E5E-A0CE-1FC9F71736F2}"/>
          </ac:spMkLst>
        </pc:spChg>
        <pc:spChg chg="del">
          <ac:chgData name="Bruce Mackh" userId="8f3eebefc8615319" providerId="LiveId" clId="{CCC6FB43-E2AC-4728-B04B-36DED87DDC7A}" dt="2022-11-09T01:01:14.035" v="4801"/>
          <ac:spMkLst>
            <pc:docMk/>
            <pc:sldMk cId="1572939754" sldId="294"/>
            <ac:spMk id="8" creationId="{12FB12AE-71D1-47FD-9AC3-EE2C07424534}"/>
          </ac:spMkLst>
        </pc:spChg>
        <pc:spChg chg="add del">
          <ac:chgData name="Bruce Mackh" userId="8f3eebefc8615319" providerId="LiveId" clId="{CCC6FB43-E2AC-4728-B04B-36DED87DDC7A}" dt="2022-11-09T09:55:10.287" v="5600" actId="26606"/>
          <ac:spMkLst>
            <pc:docMk/>
            <pc:sldMk cId="1572939754" sldId="294"/>
            <ac:spMk id="9" creationId="{23E547B5-89CF-4EC0-96DE-25771AED0799}"/>
          </ac:spMkLst>
        </pc:spChg>
        <pc:spChg chg="del">
          <ac:chgData name="Bruce Mackh" userId="8f3eebefc8615319" providerId="LiveId" clId="{CCC6FB43-E2AC-4728-B04B-36DED87DDC7A}" dt="2022-11-09T01:01:14.035" v="4801"/>
          <ac:spMkLst>
            <pc:docMk/>
            <pc:sldMk cId="1572939754" sldId="294"/>
            <ac:spMk id="10" creationId="{64853C7E-3CBA-4464-865F-6044D94B1BE9}"/>
          </ac:spMkLst>
        </pc:spChg>
        <pc:spChg chg="del">
          <ac:chgData name="Bruce Mackh" userId="8f3eebefc8615319" providerId="LiveId" clId="{CCC6FB43-E2AC-4728-B04B-36DED87DDC7A}" dt="2022-11-09T09:53:27.775" v="5585" actId="478"/>
          <ac:spMkLst>
            <pc:docMk/>
            <pc:sldMk cId="1572939754" sldId="294"/>
            <ac:spMk id="11" creationId="{BBCA4943-A932-4266-ABA9-E5D67BEF8F1B}"/>
          </ac:spMkLst>
        </pc:spChg>
        <pc:spChg chg="del">
          <ac:chgData name="Bruce Mackh" userId="8f3eebefc8615319" providerId="LiveId" clId="{CCC6FB43-E2AC-4728-B04B-36DED87DDC7A}" dt="2022-11-09T01:01:14.035" v="4801"/>
          <ac:spMkLst>
            <pc:docMk/>
            <pc:sldMk cId="1572939754" sldId="294"/>
            <ac:spMk id="12" creationId="{55EFEC59-B929-4851-9DEF-9106F27979A9}"/>
          </ac:spMkLst>
        </pc:spChg>
        <pc:spChg chg="add">
          <ac:chgData name="Bruce Mackh" userId="8f3eebefc8615319" providerId="LiveId" clId="{CCC6FB43-E2AC-4728-B04B-36DED87DDC7A}" dt="2022-11-09T09:55:10.287" v="5600" actId="26606"/>
          <ac:spMkLst>
            <pc:docMk/>
            <pc:sldMk cId="1572939754" sldId="294"/>
            <ac:spMk id="13" creationId="{F944E337-3E5D-4A1F-A5A1-2057F25B8A7B}"/>
          </ac:spMkLst>
        </pc:spChg>
        <pc:spChg chg="del">
          <ac:chgData name="Bruce Mackh" userId="8f3eebefc8615319" providerId="LiveId" clId="{CCC6FB43-E2AC-4728-B04B-36DED87DDC7A}" dt="2022-11-09T01:01:14.035" v="4801"/>
          <ac:spMkLst>
            <pc:docMk/>
            <pc:sldMk cId="1572939754" sldId="294"/>
            <ac:spMk id="14" creationId="{6C132392-D5FF-4588-8FA1-5BAD77BF6464}"/>
          </ac:spMkLst>
        </pc:spChg>
        <pc:spChg chg="add">
          <ac:chgData name="Bruce Mackh" userId="8f3eebefc8615319" providerId="LiveId" clId="{CCC6FB43-E2AC-4728-B04B-36DED87DDC7A}" dt="2022-11-09T09:55:10.287" v="5600" actId="26606"/>
          <ac:spMkLst>
            <pc:docMk/>
            <pc:sldMk cId="1572939754" sldId="294"/>
            <ac:spMk id="15" creationId="{4DA50D69-7CF7-4844-B844-A2B821C77F24}"/>
          </ac:spMkLst>
        </pc:spChg>
        <pc:spChg chg="del">
          <ac:chgData name="Bruce Mackh" userId="8f3eebefc8615319" providerId="LiveId" clId="{CCC6FB43-E2AC-4728-B04B-36DED87DDC7A}" dt="2022-11-09T01:01:14.035" v="4801"/>
          <ac:spMkLst>
            <pc:docMk/>
            <pc:sldMk cId="1572939754" sldId="294"/>
            <ac:spMk id="16" creationId="{C7EAC045-695C-4E73-9B7C-AFD6FB22DA20}"/>
          </ac:spMkLst>
        </pc:spChg>
        <pc:spChg chg="del">
          <ac:chgData name="Bruce Mackh" userId="8f3eebefc8615319" providerId="LiveId" clId="{CCC6FB43-E2AC-4728-B04B-36DED87DDC7A}" dt="2022-11-09T01:01:14.035" v="4801"/>
          <ac:spMkLst>
            <pc:docMk/>
            <pc:sldMk cId="1572939754" sldId="294"/>
            <ac:spMk id="18" creationId="{404A7A3A-BEAE-4BC6-A163-5D0E5F8C4669}"/>
          </ac:spMkLst>
        </pc:spChg>
        <pc:spChg chg="del">
          <ac:chgData name="Bruce Mackh" userId="8f3eebefc8615319" providerId="LiveId" clId="{CCC6FB43-E2AC-4728-B04B-36DED87DDC7A}" dt="2022-11-09T01:01:14.035" v="4801"/>
          <ac:spMkLst>
            <pc:docMk/>
            <pc:sldMk cId="1572939754" sldId="294"/>
            <ac:spMk id="20" creationId="{12ED3B7D-405D-4DFA-8608-B6DE7467183E}"/>
          </ac:spMkLst>
        </pc:spChg>
        <pc:picChg chg="add mod">
          <ac:chgData name="Bruce Mackh" userId="8f3eebefc8615319" providerId="LiveId" clId="{CCC6FB43-E2AC-4728-B04B-36DED87DDC7A}" dt="2022-11-09T09:55:10.287" v="5600" actId="26606"/>
          <ac:picMkLst>
            <pc:docMk/>
            <pc:sldMk cId="1572939754" sldId="294"/>
            <ac:picMk id="7" creationId="{F3F6F0C7-E625-17E0-2D90-0215095C44C5}"/>
          </ac:picMkLst>
        </pc:picChg>
      </pc:sldChg>
      <pc:sldChg chg="addSp delSp modSp add mod">
        <pc:chgData name="Bruce Mackh" userId="8f3eebefc8615319" providerId="LiveId" clId="{CCC6FB43-E2AC-4728-B04B-36DED87DDC7A}" dt="2022-11-09T10:16:26.121" v="5760" actId="1076"/>
        <pc:sldMkLst>
          <pc:docMk/>
          <pc:sldMk cId="527395759" sldId="295"/>
        </pc:sldMkLst>
        <pc:spChg chg="mod">
          <ac:chgData name="Bruce Mackh" userId="8f3eebefc8615319" providerId="LiveId" clId="{CCC6FB43-E2AC-4728-B04B-36DED87DDC7A}" dt="2022-11-09T01:03:57.180" v="4882"/>
          <ac:spMkLst>
            <pc:docMk/>
            <pc:sldMk cId="527395759" sldId="295"/>
            <ac:spMk id="2" creationId="{00000000-0000-0000-0000-000000000000}"/>
          </ac:spMkLst>
        </pc:spChg>
        <pc:spChg chg="add del mod">
          <ac:chgData name="Bruce Mackh" userId="8f3eebefc8615319" providerId="LiveId" clId="{CCC6FB43-E2AC-4728-B04B-36DED87DDC7A}" dt="2022-11-09T01:01:23.425" v="4812"/>
          <ac:spMkLst>
            <pc:docMk/>
            <pc:sldMk cId="527395759" sldId="295"/>
            <ac:spMk id="3" creationId="{40118650-A5E8-B7A3-0EC8-350EF53053F6}"/>
          </ac:spMkLst>
        </pc:spChg>
        <pc:spChg chg="del">
          <ac:chgData name="Bruce Mackh" userId="8f3eebefc8615319" providerId="LiveId" clId="{CCC6FB43-E2AC-4728-B04B-36DED87DDC7A}" dt="2022-11-09T09:56:57.997" v="5630" actId="478"/>
          <ac:spMkLst>
            <pc:docMk/>
            <pc:sldMk cId="527395759" sldId="295"/>
            <ac:spMk id="4" creationId="{65B0B66E-43E8-41B5-A1E4-0DDF6EDB5355}"/>
          </ac:spMkLst>
        </pc:spChg>
        <pc:spChg chg="add del mod">
          <ac:chgData name="Bruce Mackh" userId="8f3eebefc8615319" providerId="LiveId" clId="{CCC6FB43-E2AC-4728-B04B-36DED87DDC7A}" dt="2022-11-09T01:01:23.425" v="4812"/>
          <ac:spMkLst>
            <pc:docMk/>
            <pc:sldMk cId="527395759" sldId="295"/>
            <ac:spMk id="6" creationId="{18ACD7D0-35F4-F0B8-1068-53E028F58920}"/>
          </ac:spMkLst>
        </pc:spChg>
        <pc:spChg chg="add mod">
          <ac:chgData name="Bruce Mackh" userId="8f3eebefc8615319" providerId="LiveId" clId="{CCC6FB43-E2AC-4728-B04B-36DED87DDC7A}" dt="2022-11-09T10:10:39.906" v="5751" actId="207"/>
          <ac:spMkLst>
            <pc:docMk/>
            <pc:sldMk cId="527395759" sldId="295"/>
            <ac:spMk id="7" creationId="{AF82B254-3B58-C896-7A25-9DF2C4DED4E3}"/>
          </ac:spMkLst>
        </pc:spChg>
        <pc:spChg chg="add mod">
          <ac:chgData name="Bruce Mackh" userId="8f3eebefc8615319" providerId="LiveId" clId="{CCC6FB43-E2AC-4728-B04B-36DED87DDC7A}" dt="2022-11-09T10:13:15.712" v="5756" actId="1076"/>
          <ac:spMkLst>
            <pc:docMk/>
            <pc:sldMk cId="527395759" sldId="295"/>
            <ac:spMk id="8" creationId="{2744F704-8F77-592F-A746-A38A4259B74F}"/>
          </ac:spMkLst>
        </pc:spChg>
        <pc:graphicFrameChg chg="mod modGraphic">
          <ac:chgData name="Bruce Mackh" userId="8f3eebefc8615319" providerId="LiveId" clId="{CCC6FB43-E2AC-4728-B04B-36DED87DDC7A}" dt="2022-11-09T10:13:07.001" v="5755" actId="1076"/>
          <ac:graphicFrameMkLst>
            <pc:docMk/>
            <pc:sldMk cId="527395759" sldId="295"/>
            <ac:graphicFrameMk id="5" creationId="{00000000-0000-0000-0000-000000000000}"/>
          </ac:graphicFrameMkLst>
        </pc:graphicFrameChg>
        <pc:cxnChg chg="add mod">
          <ac:chgData name="Bruce Mackh" userId="8f3eebefc8615319" providerId="LiveId" clId="{CCC6FB43-E2AC-4728-B04B-36DED87DDC7A}" dt="2022-11-09T10:16:26.121" v="5760" actId="1076"/>
          <ac:cxnSpMkLst>
            <pc:docMk/>
            <pc:sldMk cId="527395759" sldId="295"/>
            <ac:cxnSpMk id="10" creationId="{DD955540-D499-FAA0-6A5C-E4441AC35B91}"/>
          </ac:cxnSpMkLst>
        </pc:cxnChg>
      </pc:sldChg>
      <pc:sldChg chg="addSp modSp new mod setBg">
        <pc:chgData name="Bruce Mackh" userId="8f3eebefc8615319" providerId="LiveId" clId="{CCC6FB43-E2AC-4728-B04B-36DED87DDC7A}" dt="2022-11-17T01:09:14.261" v="6456" actId="26606"/>
        <pc:sldMkLst>
          <pc:docMk/>
          <pc:sldMk cId="1758316306" sldId="296"/>
        </pc:sldMkLst>
        <pc:spChg chg="mod">
          <ac:chgData name="Bruce Mackh" userId="8f3eebefc8615319" providerId="LiveId" clId="{CCC6FB43-E2AC-4728-B04B-36DED87DDC7A}" dt="2022-11-17T01:09:14.261" v="6456" actId="26606"/>
          <ac:spMkLst>
            <pc:docMk/>
            <pc:sldMk cId="1758316306" sldId="296"/>
            <ac:spMk id="2" creationId="{4B3B3786-9256-95CB-8870-AC36AF111172}"/>
          </ac:spMkLst>
        </pc:spChg>
        <pc:spChg chg="mod">
          <ac:chgData name="Bruce Mackh" userId="8f3eebefc8615319" providerId="LiveId" clId="{CCC6FB43-E2AC-4728-B04B-36DED87DDC7A}" dt="2022-11-17T01:09:14.261" v="6456" actId="26606"/>
          <ac:spMkLst>
            <pc:docMk/>
            <pc:sldMk cId="1758316306" sldId="296"/>
            <ac:spMk id="3" creationId="{172EC67F-96BF-BA80-D5E1-7C94C325AE7C}"/>
          </ac:spMkLst>
        </pc:spChg>
        <pc:spChg chg="add">
          <ac:chgData name="Bruce Mackh" userId="8f3eebefc8615319" providerId="LiveId" clId="{CCC6FB43-E2AC-4728-B04B-36DED87DDC7A}" dt="2022-11-17T01:09:14.261" v="6456" actId="26606"/>
          <ac:spMkLst>
            <pc:docMk/>
            <pc:sldMk cId="1758316306" sldId="296"/>
            <ac:spMk id="9" creationId="{91F32EBA-ED97-466E-8CFA-8382584155D0}"/>
          </ac:spMkLst>
        </pc:spChg>
        <pc:spChg chg="add">
          <ac:chgData name="Bruce Mackh" userId="8f3eebefc8615319" providerId="LiveId" clId="{CCC6FB43-E2AC-4728-B04B-36DED87DDC7A}" dt="2022-11-17T01:09:14.261" v="6456" actId="26606"/>
          <ac:spMkLst>
            <pc:docMk/>
            <pc:sldMk cId="1758316306" sldId="296"/>
            <ac:spMk id="11" creationId="{62A38935-BB53-4DF7-A56E-48DD25B685D7}"/>
          </ac:spMkLst>
        </pc:spChg>
        <pc:picChg chg="add mod">
          <ac:chgData name="Bruce Mackh" userId="8f3eebefc8615319" providerId="LiveId" clId="{CCC6FB43-E2AC-4728-B04B-36DED87DDC7A}" dt="2022-11-17T01:09:14.261" v="6456" actId="26606"/>
          <ac:picMkLst>
            <pc:docMk/>
            <pc:sldMk cId="1758316306" sldId="296"/>
            <ac:picMk id="4" creationId="{0E22F0FE-A9B8-1507-407D-ED910489ED1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FEBB8-F814-49C5-96A2-9D7D148A5E50}"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DDF551E4-212D-413B-B0B7-8D38272C21A1}">
      <dgm:prSet custT="1"/>
      <dgm:spPr/>
      <dgm:t>
        <a:bodyPr/>
        <a:lstStyle/>
        <a:p>
          <a:r>
            <a:rPr lang="en-US" sz="3200" b="0" baseline="0" dirty="0"/>
            <a:t>Proper</a:t>
          </a:r>
          <a:endParaRPr lang="en-US" sz="3200" dirty="0"/>
        </a:p>
      </dgm:t>
    </dgm:pt>
    <dgm:pt modelId="{4DAB7D0D-4D35-4595-AC91-8CCCAC17D0B3}" type="parTrans" cxnId="{777431BF-1B46-4B6E-86A6-3361350DA30B}">
      <dgm:prSet/>
      <dgm:spPr/>
      <dgm:t>
        <a:bodyPr/>
        <a:lstStyle/>
        <a:p>
          <a:endParaRPr lang="en-US"/>
        </a:p>
      </dgm:t>
    </dgm:pt>
    <dgm:pt modelId="{425A3A56-46F8-4150-94CB-DA9CF1194DD8}" type="sibTrans" cxnId="{777431BF-1B46-4B6E-86A6-3361350DA30B}">
      <dgm:prSet/>
      <dgm:spPr/>
      <dgm:t>
        <a:bodyPr/>
        <a:lstStyle/>
        <a:p>
          <a:endParaRPr lang="en-US"/>
        </a:p>
      </dgm:t>
    </dgm:pt>
    <dgm:pt modelId="{9BD0A214-A165-4DD3-8104-4A16647AF906}">
      <dgm:prSet custT="1"/>
      <dgm:spPr/>
      <dgm:t>
        <a:bodyPr/>
        <a:lstStyle/>
        <a:p>
          <a:r>
            <a:rPr lang="en-US" sz="3200" b="0" baseline="0"/>
            <a:t>Prior</a:t>
          </a:r>
          <a:endParaRPr lang="en-US" sz="3200"/>
        </a:p>
      </dgm:t>
    </dgm:pt>
    <dgm:pt modelId="{21CCB88C-CC04-436F-9D12-F265DE89B011}" type="parTrans" cxnId="{A3762C73-6C38-479D-9BA1-EFB14A4DADFF}">
      <dgm:prSet/>
      <dgm:spPr/>
      <dgm:t>
        <a:bodyPr/>
        <a:lstStyle/>
        <a:p>
          <a:endParaRPr lang="en-US"/>
        </a:p>
      </dgm:t>
    </dgm:pt>
    <dgm:pt modelId="{98277D34-4983-4BD4-8B55-662AC0F66EAB}" type="sibTrans" cxnId="{A3762C73-6C38-479D-9BA1-EFB14A4DADFF}">
      <dgm:prSet/>
      <dgm:spPr/>
      <dgm:t>
        <a:bodyPr/>
        <a:lstStyle/>
        <a:p>
          <a:endParaRPr lang="en-US"/>
        </a:p>
      </dgm:t>
    </dgm:pt>
    <dgm:pt modelId="{61B90BF5-6610-449B-BDFB-BB220BD8FFE4}">
      <dgm:prSet custT="1"/>
      <dgm:spPr/>
      <dgm:t>
        <a:bodyPr/>
        <a:lstStyle/>
        <a:p>
          <a:r>
            <a:rPr lang="en-US" sz="3200" b="0" baseline="0"/>
            <a:t>Planning</a:t>
          </a:r>
          <a:endParaRPr lang="en-US" sz="3200"/>
        </a:p>
      </dgm:t>
    </dgm:pt>
    <dgm:pt modelId="{093441FD-81EB-478C-A845-E8C2ED6AF896}" type="parTrans" cxnId="{3EB91299-D5E9-4FC4-91AD-356A4554A18B}">
      <dgm:prSet/>
      <dgm:spPr/>
      <dgm:t>
        <a:bodyPr/>
        <a:lstStyle/>
        <a:p>
          <a:endParaRPr lang="en-US"/>
        </a:p>
      </dgm:t>
    </dgm:pt>
    <dgm:pt modelId="{E5F7539D-AB9B-4955-9536-C4A140F7EDDB}" type="sibTrans" cxnId="{3EB91299-D5E9-4FC4-91AD-356A4554A18B}">
      <dgm:prSet/>
      <dgm:spPr/>
      <dgm:t>
        <a:bodyPr/>
        <a:lstStyle/>
        <a:p>
          <a:endParaRPr lang="en-US"/>
        </a:p>
      </dgm:t>
    </dgm:pt>
    <dgm:pt modelId="{D3776B50-221F-45CD-AB8D-E1D0042C8CA2}">
      <dgm:prSet custT="1"/>
      <dgm:spPr/>
      <dgm:t>
        <a:bodyPr/>
        <a:lstStyle/>
        <a:p>
          <a:r>
            <a:rPr lang="en-US" sz="3200" b="0" baseline="0"/>
            <a:t>Promotes</a:t>
          </a:r>
          <a:endParaRPr lang="en-US" sz="3200"/>
        </a:p>
      </dgm:t>
    </dgm:pt>
    <dgm:pt modelId="{942B0247-F0FC-4286-82CD-DFFCC101D090}" type="parTrans" cxnId="{B12BC7FB-B744-4F11-9526-7560B6E88100}">
      <dgm:prSet/>
      <dgm:spPr/>
      <dgm:t>
        <a:bodyPr/>
        <a:lstStyle/>
        <a:p>
          <a:endParaRPr lang="en-US"/>
        </a:p>
      </dgm:t>
    </dgm:pt>
    <dgm:pt modelId="{1F0549BB-23F9-4A5E-BE72-2438423E7D08}" type="sibTrans" cxnId="{B12BC7FB-B744-4F11-9526-7560B6E88100}">
      <dgm:prSet/>
      <dgm:spPr/>
      <dgm:t>
        <a:bodyPr/>
        <a:lstStyle/>
        <a:p>
          <a:endParaRPr lang="en-US"/>
        </a:p>
      </dgm:t>
    </dgm:pt>
    <dgm:pt modelId="{DF96A4D4-81F1-45DB-9F27-812EA58A9FE0}">
      <dgm:prSet custT="1"/>
      <dgm:spPr/>
      <dgm:t>
        <a:bodyPr/>
        <a:lstStyle/>
        <a:p>
          <a:r>
            <a:rPr lang="en-US" sz="3200" b="0" baseline="0"/>
            <a:t>Peak</a:t>
          </a:r>
          <a:endParaRPr lang="en-US" sz="3200"/>
        </a:p>
      </dgm:t>
    </dgm:pt>
    <dgm:pt modelId="{8B74BB9F-268A-4D46-B9C2-F9094C2323E5}" type="parTrans" cxnId="{CDC4AD98-D58F-427F-9146-B89CCC1D556B}">
      <dgm:prSet/>
      <dgm:spPr/>
      <dgm:t>
        <a:bodyPr/>
        <a:lstStyle/>
        <a:p>
          <a:endParaRPr lang="en-US"/>
        </a:p>
      </dgm:t>
    </dgm:pt>
    <dgm:pt modelId="{F2B48244-1369-49F2-9270-40B383C366DA}" type="sibTrans" cxnId="{CDC4AD98-D58F-427F-9146-B89CCC1D556B}">
      <dgm:prSet/>
      <dgm:spPr/>
      <dgm:t>
        <a:bodyPr/>
        <a:lstStyle/>
        <a:p>
          <a:endParaRPr lang="en-US"/>
        </a:p>
      </dgm:t>
    </dgm:pt>
    <dgm:pt modelId="{C7F8E44A-C5FD-496A-A431-4D0240138168}">
      <dgm:prSet custT="1"/>
      <dgm:spPr/>
      <dgm:t>
        <a:bodyPr/>
        <a:lstStyle/>
        <a:p>
          <a:r>
            <a:rPr lang="en-US" sz="3200" b="0" baseline="0"/>
            <a:t>Performance and</a:t>
          </a:r>
          <a:endParaRPr lang="en-US" sz="3200"/>
        </a:p>
      </dgm:t>
    </dgm:pt>
    <dgm:pt modelId="{FAA9D460-2E17-4D97-B5E0-9EBA06C005C0}" type="parTrans" cxnId="{4C093594-FCA6-474B-B6D2-3E2DD653F3B8}">
      <dgm:prSet/>
      <dgm:spPr/>
      <dgm:t>
        <a:bodyPr/>
        <a:lstStyle/>
        <a:p>
          <a:endParaRPr lang="en-US"/>
        </a:p>
      </dgm:t>
    </dgm:pt>
    <dgm:pt modelId="{48AE474D-A2E5-40CA-BF83-40AFDD698F12}" type="sibTrans" cxnId="{4C093594-FCA6-474B-B6D2-3E2DD653F3B8}">
      <dgm:prSet/>
      <dgm:spPr/>
      <dgm:t>
        <a:bodyPr/>
        <a:lstStyle/>
        <a:p>
          <a:endParaRPr lang="en-US"/>
        </a:p>
      </dgm:t>
    </dgm:pt>
    <dgm:pt modelId="{D078F1E5-6493-49F0-8774-CD2C9FE31C63}">
      <dgm:prSet custT="1"/>
      <dgm:spPr/>
      <dgm:t>
        <a:bodyPr/>
        <a:lstStyle/>
        <a:p>
          <a:r>
            <a:rPr lang="en-US" sz="3200" b="0" baseline="0"/>
            <a:t>Quality </a:t>
          </a:r>
          <a:endParaRPr lang="en-US" sz="3200"/>
        </a:p>
      </dgm:t>
    </dgm:pt>
    <dgm:pt modelId="{2F54EAE2-AEF2-4F2B-9482-7E3BFDECF617}" type="parTrans" cxnId="{945A6533-9EFF-4AC7-AB16-72BBE84C0E9D}">
      <dgm:prSet/>
      <dgm:spPr/>
      <dgm:t>
        <a:bodyPr/>
        <a:lstStyle/>
        <a:p>
          <a:endParaRPr lang="en-US"/>
        </a:p>
      </dgm:t>
    </dgm:pt>
    <dgm:pt modelId="{8398FF10-CA8E-446B-B230-0FFD6997DE8D}" type="sibTrans" cxnId="{945A6533-9EFF-4AC7-AB16-72BBE84C0E9D}">
      <dgm:prSet/>
      <dgm:spPr/>
      <dgm:t>
        <a:bodyPr/>
        <a:lstStyle/>
        <a:p>
          <a:endParaRPr lang="en-US"/>
        </a:p>
      </dgm:t>
    </dgm:pt>
    <dgm:pt modelId="{7E519D95-F839-45EB-A998-735FA57C8D6A}" type="pres">
      <dgm:prSet presAssocID="{680FEBB8-F814-49C5-96A2-9D7D148A5E50}" presName="linear" presStyleCnt="0">
        <dgm:presLayoutVars>
          <dgm:animLvl val="lvl"/>
          <dgm:resizeHandles val="exact"/>
        </dgm:presLayoutVars>
      </dgm:prSet>
      <dgm:spPr/>
    </dgm:pt>
    <dgm:pt modelId="{73C83D47-3272-40E9-A82B-336BD122ADEC}" type="pres">
      <dgm:prSet presAssocID="{DDF551E4-212D-413B-B0B7-8D38272C21A1}" presName="parentText" presStyleLbl="node1" presStyleIdx="0" presStyleCnt="7">
        <dgm:presLayoutVars>
          <dgm:chMax val="0"/>
          <dgm:bulletEnabled val="1"/>
        </dgm:presLayoutVars>
      </dgm:prSet>
      <dgm:spPr/>
    </dgm:pt>
    <dgm:pt modelId="{10583DD8-CF3A-4E82-B27F-C048F1996610}" type="pres">
      <dgm:prSet presAssocID="{425A3A56-46F8-4150-94CB-DA9CF1194DD8}" presName="spacer" presStyleCnt="0"/>
      <dgm:spPr/>
    </dgm:pt>
    <dgm:pt modelId="{5967FAA4-27EF-45E1-8B1A-1874AB6FBB2B}" type="pres">
      <dgm:prSet presAssocID="{9BD0A214-A165-4DD3-8104-4A16647AF906}" presName="parentText" presStyleLbl="node1" presStyleIdx="1" presStyleCnt="7">
        <dgm:presLayoutVars>
          <dgm:chMax val="0"/>
          <dgm:bulletEnabled val="1"/>
        </dgm:presLayoutVars>
      </dgm:prSet>
      <dgm:spPr/>
    </dgm:pt>
    <dgm:pt modelId="{E2C9BCD7-BDFF-4928-88BA-D34A54AE6856}" type="pres">
      <dgm:prSet presAssocID="{98277D34-4983-4BD4-8B55-662AC0F66EAB}" presName="spacer" presStyleCnt="0"/>
      <dgm:spPr/>
    </dgm:pt>
    <dgm:pt modelId="{D0C2FDA4-5433-4A0B-B568-A4A6BB209C5F}" type="pres">
      <dgm:prSet presAssocID="{61B90BF5-6610-449B-BDFB-BB220BD8FFE4}" presName="parentText" presStyleLbl="node1" presStyleIdx="2" presStyleCnt="7">
        <dgm:presLayoutVars>
          <dgm:chMax val="0"/>
          <dgm:bulletEnabled val="1"/>
        </dgm:presLayoutVars>
      </dgm:prSet>
      <dgm:spPr/>
    </dgm:pt>
    <dgm:pt modelId="{C09E7CE6-E47F-4871-B461-FFD5B0480441}" type="pres">
      <dgm:prSet presAssocID="{E5F7539D-AB9B-4955-9536-C4A140F7EDDB}" presName="spacer" presStyleCnt="0"/>
      <dgm:spPr/>
    </dgm:pt>
    <dgm:pt modelId="{3F8400FC-2502-400A-901B-EC6E19B00EC0}" type="pres">
      <dgm:prSet presAssocID="{D3776B50-221F-45CD-AB8D-E1D0042C8CA2}" presName="parentText" presStyleLbl="node1" presStyleIdx="3" presStyleCnt="7">
        <dgm:presLayoutVars>
          <dgm:chMax val="0"/>
          <dgm:bulletEnabled val="1"/>
        </dgm:presLayoutVars>
      </dgm:prSet>
      <dgm:spPr/>
    </dgm:pt>
    <dgm:pt modelId="{EFDED224-FC6B-4BE8-8AA4-EA3D3E5A98AE}" type="pres">
      <dgm:prSet presAssocID="{1F0549BB-23F9-4A5E-BE72-2438423E7D08}" presName="spacer" presStyleCnt="0"/>
      <dgm:spPr/>
    </dgm:pt>
    <dgm:pt modelId="{90B5157B-3E87-49ED-93CB-5100D0D335D2}" type="pres">
      <dgm:prSet presAssocID="{DF96A4D4-81F1-45DB-9F27-812EA58A9FE0}" presName="parentText" presStyleLbl="node1" presStyleIdx="4" presStyleCnt="7">
        <dgm:presLayoutVars>
          <dgm:chMax val="0"/>
          <dgm:bulletEnabled val="1"/>
        </dgm:presLayoutVars>
      </dgm:prSet>
      <dgm:spPr/>
    </dgm:pt>
    <dgm:pt modelId="{6ED6B5D1-7A58-4528-A296-94F6AFFA89B5}" type="pres">
      <dgm:prSet presAssocID="{F2B48244-1369-49F2-9270-40B383C366DA}" presName="spacer" presStyleCnt="0"/>
      <dgm:spPr/>
    </dgm:pt>
    <dgm:pt modelId="{98F3C35A-F7DF-4DE5-9830-7CB2C2246967}" type="pres">
      <dgm:prSet presAssocID="{C7F8E44A-C5FD-496A-A431-4D0240138168}" presName="parentText" presStyleLbl="node1" presStyleIdx="5" presStyleCnt="7">
        <dgm:presLayoutVars>
          <dgm:chMax val="0"/>
          <dgm:bulletEnabled val="1"/>
        </dgm:presLayoutVars>
      </dgm:prSet>
      <dgm:spPr/>
    </dgm:pt>
    <dgm:pt modelId="{4E068D2E-7305-45F1-80D9-54C533DC6D44}" type="pres">
      <dgm:prSet presAssocID="{48AE474D-A2E5-40CA-BF83-40AFDD698F12}" presName="spacer" presStyleCnt="0"/>
      <dgm:spPr/>
    </dgm:pt>
    <dgm:pt modelId="{94BAA10D-019D-49AB-9A4E-95A4B3581136}" type="pres">
      <dgm:prSet presAssocID="{D078F1E5-6493-49F0-8774-CD2C9FE31C63}" presName="parentText" presStyleLbl="node1" presStyleIdx="6" presStyleCnt="7">
        <dgm:presLayoutVars>
          <dgm:chMax val="0"/>
          <dgm:bulletEnabled val="1"/>
        </dgm:presLayoutVars>
      </dgm:prSet>
      <dgm:spPr/>
    </dgm:pt>
  </dgm:ptLst>
  <dgm:cxnLst>
    <dgm:cxn modelId="{73ADD212-A053-4121-B4C5-8E056E753BC2}" type="presOf" srcId="{9BD0A214-A165-4DD3-8104-4A16647AF906}" destId="{5967FAA4-27EF-45E1-8B1A-1874AB6FBB2B}" srcOrd="0" destOrd="0" presId="urn:microsoft.com/office/officeart/2005/8/layout/vList2"/>
    <dgm:cxn modelId="{EFF1F112-59B3-4C75-AA26-CA5853E501D2}" type="presOf" srcId="{680FEBB8-F814-49C5-96A2-9D7D148A5E50}" destId="{7E519D95-F839-45EB-A998-735FA57C8D6A}" srcOrd="0" destOrd="0" presId="urn:microsoft.com/office/officeart/2005/8/layout/vList2"/>
    <dgm:cxn modelId="{945A6533-9EFF-4AC7-AB16-72BBE84C0E9D}" srcId="{680FEBB8-F814-49C5-96A2-9D7D148A5E50}" destId="{D078F1E5-6493-49F0-8774-CD2C9FE31C63}" srcOrd="6" destOrd="0" parTransId="{2F54EAE2-AEF2-4F2B-9482-7E3BFDECF617}" sibTransId="{8398FF10-CA8E-446B-B230-0FFD6997DE8D}"/>
    <dgm:cxn modelId="{5FC70D5D-F94A-4DB3-ACAD-D8288B2EB295}" type="presOf" srcId="{D3776B50-221F-45CD-AB8D-E1D0042C8CA2}" destId="{3F8400FC-2502-400A-901B-EC6E19B00EC0}" srcOrd="0" destOrd="0" presId="urn:microsoft.com/office/officeart/2005/8/layout/vList2"/>
    <dgm:cxn modelId="{A3762C73-6C38-479D-9BA1-EFB14A4DADFF}" srcId="{680FEBB8-F814-49C5-96A2-9D7D148A5E50}" destId="{9BD0A214-A165-4DD3-8104-4A16647AF906}" srcOrd="1" destOrd="0" parTransId="{21CCB88C-CC04-436F-9D12-F265DE89B011}" sibTransId="{98277D34-4983-4BD4-8B55-662AC0F66EAB}"/>
    <dgm:cxn modelId="{E151918D-4E90-4EB5-8474-3283E1A10CEF}" type="presOf" srcId="{61B90BF5-6610-449B-BDFB-BB220BD8FFE4}" destId="{D0C2FDA4-5433-4A0B-B568-A4A6BB209C5F}" srcOrd="0" destOrd="0" presId="urn:microsoft.com/office/officeart/2005/8/layout/vList2"/>
    <dgm:cxn modelId="{4C093594-FCA6-474B-B6D2-3E2DD653F3B8}" srcId="{680FEBB8-F814-49C5-96A2-9D7D148A5E50}" destId="{C7F8E44A-C5FD-496A-A431-4D0240138168}" srcOrd="5" destOrd="0" parTransId="{FAA9D460-2E17-4D97-B5E0-9EBA06C005C0}" sibTransId="{48AE474D-A2E5-40CA-BF83-40AFDD698F12}"/>
    <dgm:cxn modelId="{CDC4AD98-D58F-427F-9146-B89CCC1D556B}" srcId="{680FEBB8-F814-49C5-96A2-9D7D148A5E50}" destId="{DF96A4D4-81F1-45DB-9F27-812EA58A9FE0}" srcOrd="4" destOrd="0" parTransId="{8B74BB9F-268A-4D46-B9C2-F9094C2323E5}" sibTransId="{F2B48244-1369-49F2-9270-40B383C366DA}"/>
    <dgm:cxn modelId="{3EB91299-D5E9-4FC4-91AD-356A4554A18B}" srcId="{680FEBB8-F814-49C5-96A2-9D7D148A5E50}" destId="{61B90BF5-6610-449B-BDFB-BB220BD8FFE4}" srcOrd="2" destOrd="0" parTransId="{093441FD-81EB-478C-A845-E8C2ED6AF896}" sibTransId="{E5F7539D-AB9B-4955-9536-C4A140F7EDDB}"/>
    <dgm:cxn modelId="{C069CFA9-4542-4C9A-B8BB-51C7E6D0EBA6}" type="presOf" srcId="{C7F8E44A-C5FD-496A-A431-4D0240138168}" destId="{98F3C35A-F7DF-4DE5-9830-7CB2C2246967}" srcOrd="0" destOrd="0" presId="urn:microsoft.com/office/officeart/2005/8/layout/vList2"/>
    <dgm:cxn modelId="{3CA14FBD-C65E-4E25-BC6B-39EEE36E4B22}" type="presOf" srcId="{DDF551E4-212D-413B-B0B7-8D38272C21A1}" destId="{73C83D47-3272-40E9-A82B-336BD122ADEC}" srcOrd="0" destOrd="0" presId="urn:microsoft.com/office/officeart/2005/8/layout/vList2"/>
    <dgm:cxn modelId="{777431BF-1B46-4B6E-86A6-3361350DA30B}" srcId="{680FEBB8-F814-49C5-96A2-9D7D148A5E50}" destId="{DDF551E4-212D-413B-B0B7-8D38272C21A1}" srcOrd="0" destOrd="0" parTransId="{4DAB7D0D-4D35-4595-AC91-8CCCAC17D0B3}" sibTransId="{425A3A56-46F8-4150-94CB-DA9CF1194DD8}"/>
    <dgm:cxn modelId="{BE0766C0-91CB-4FD3-9D77-7F7058C7C735}" type="presOf" srcId="{DF96A4D4-81F1-45DB-9F27-812EA58A9FE0}" destId="{90B5157B-3E87-49ED-93CB-5100D0D335D2}" srcOrd="0" destOrd="0" presId="urn:microsoft.com/office/officeart/2005/8/layout/vList2"/>
    <dgm:cxn modelId="{A55481CC-612E-4121-8786-04004B3AA067}" type="presOf" srcId="{D078F1E5-6493-49F0-8774-CD2C9FE31C63}" destId="{94BAA10D-019D-49AB-9A4E-95A4B3581136}" srcOrd="0" destOrd="0" presId="urn:microsoft.com/office/officeart/2005/8/layout/vList2"/>
    <dgm:cxn modelId="{B12BC7FB-B744-4F11-9526-7560B6E88100}" srcId="{680FEBB8-F814-49C5-96A2-9D7D148A5E50}" destId="{D3776B50-221F-45CD-AB8D-E1D0042C8CA2}" srcOrd="3" destOrd="0" parTransId="{942B0247-F0FC-4286-82CD-DFFCC101D090}" sibTransId="{1F0549BB-23F9-4A5E-BE72-2438423E7D08}"/>
    <dgm:cxn modelId="{EE5E2762-E212-49CF-A9EB-BD1C945B4DCE}" type="presParOf" srcId="{7E519D95-F839-45EB-A998-735FA57C8D6A}" destId="{73C83D47-3272-40E9-A82B-336BD122ADEC}" srcOrd="0" destOrd="0" presId="urn:microsoft.com/office/officeart/2005/8/layout/vList2"/>
    <dgm:cxn modelId="{774F2FDC-B11B-4579-8191-CEDA7B6DFAF4}" type="presParOf" srcId="{7E519D95-F839-45EB-A998-735FA57C8D6A}" destId="{10583DD8-CF3A-4E82-B27F-C048F1996610}" srcOrd="1" destOrd="0" presId="urn:microsoft.com/office/officeart/2005/8/layout/vList2"/>
    <dgm:cxn modelId="{C73D47FA-6174-497E-9D2D-97E75957230F}" type="presParOf" srcId="{7E519D95-F839-45EB-A998-735FA57C8D6A}" destId="{5967FAA4-27EF-45E1-8B1A-1874AB6FBB2B}" srcOrd="2" destOrd="0" presId="urn:microsoft.com/office/officeart/2005/8/layout/vList2"/>
    <dgm:cxn modelId="{8D5297C7-9CED-4D12-A52E-BD570D60FD42}" type="presParOf" srcId="{7E519D95-F839-45EB-A998-735FA57C8D6A}" destId="{E2C9BCD7-BDFF-4928-88BA-D34A54AE6856}" srcOrd="3" destOrd="0" presId="urn:microsoft.com/office/officeart/2005/8/layout/vList2"/>
    <dgm:cxn modelId="{469574C2-ABF9-43CB-A738-0AF2BC5372CA}" type="presParOf" srcId="{7E519D95-F839-45EB-A998-735FA57C8D6A}" destId="{D0C2FDA4-5433-4A0B-B568-A4A6BB209C5F}" srcOrd="4" destOrd="0" presId="urn:microsoft.com/office/officeart/2005/8/layout/vList2"/>
    <dgm:cxn modelId="{EBC41450-CFC8-465D-914D-DC456B14E6FF}" type="presParOf" srcId="{7E519D95-F839-45EB-A998-735FA57C8D6A}" destId="{C09E7CE6-E47F-4871-B461-FFD5B0480441}" srcOrd="5" destOrd="0" presId="urn:microsoft.com/office/officeart/2005/8/layout/vList2"/>
    <dgm:cxn modelId="{0812C4C8-E0AF-407A-AD01-37202A2D52CA}" type="presParOf" srcId="{7E519D95-F839-45EB-A998-735FA57C8D6A}" destId="{3F8400FC-2502-400A-901B-EC6E19B00EC0}" srcOrd="6" destOrd="0" presId="urn:microsoft.com/office/officeart/2005/8/layout/vList2"/>
    <dgm:cxn modelId="{2708E4CE-1136-4873-BCF7-4A2145FE0659}" type="presParOf" srcId="{7E519D95-F839-45EB-A998-735FA57C8D6A}" destId="{EFDED224-FC6B-4BE8-8AA4-EA3D3E5A98AE}" srcOrd="7" destOrd="0" presId="urn:microsoft.com/office/officeart/2005/8/layout/vList2"/>
    <dgm:cxn modelId="{AB976A30-58AB-4576-AF80-C6464535B0BE}" type="presParOf" srcId="{7E519D95-F839-45EB-A998-735FA57C8D6A}" destId="{90B5157B-3E87-49ED-93CB-5100D0D335D2}" srcOrd="8" destOrd="0" presId="urn:microsoft.com/office/officeart/2005/8/layout/vList2"/>
    <dgm:cxn modelId="{C9720D4F-2507-495B-9C42-7C50ADF000B0}" type="presParOf" srcId="{7E519D95-F839-45EB-A998-735FA57C8D6A}" destId="{6ED6B5D1-7A58-4528-A296-94F6AFFA89B5}" srcOrd="9" destOrd="0" presId="urn:microsoft.com/office/officeart/2005/8/layout/vList2"/>
    <dgm:cxn modelId="{A19D80FA-1A12-42A7-B3ED-CA358516167F}" type="presParOf" srcId="{7E519D95-F839-45EB-A998-735FA57C8D6A}" destId="{98F3C35A-F7DF-4DE5-9830-7CB2C2246967}" srcOrd="10" destOrd="0" presId="urn:microsoft.com/office/officeart/2005/8/layout/vList2"/>
    <dgm:cxn modelId="{A48F9867-F3D0-4D71-ACD7-F26D9FA407CC}" type="presParOf" srcId="{7E519D95-F839-45EB-A998-735FA57C8D6A}" destId="{4E068D2E-7305-45F1-80D9-54C533DC6D44}" srcOrd="11" destOrd="0" presId="urn:microsoft.com/office/officeart/2005/8/layout/vList2"/>
    <dgm:cxn modelId="{7BCAD594-CC50-44D1-B01A-699A122C8B9E}" type="presParOf" srcId="{7E519D95-F839-45EB-A998-735FA57C8D6A}" destId="{94BAA10D-019D-49AB-9A4E-95A4B358113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83D47-3272-40E9-A82B-336BD122ADEC}">
      <dsp:nvSpPr>
        <dsp:cNvPr id="0" name=""/>
        <dsp:cNvSpPr/>
      </dsp:nvSpPr>
      <dsp:spPr>
        <a:xfrm>
          <a:off x="0" y="1031"/>
          <a:ext cx="3435531"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baseline="0" dirty="0"/>
            <a:t>Proper</a:t>
          </a:r>
          <a:endParaRPr lang="en-US" sz="3200" kern="1200" dirty="0"/>
        </a:p>
      </dsp:txBody>
      <dsp:txXfrm>
        <a:off x="37467" y="38498"/>
        <a:ext cx="3360597" cy="692586"/>
      </dsp:txXfrm>
    </dsp:sp>
    <dsp:sp modelId="{5967FAA4-27EF-45E1-8B1A-1874AB6FBB2B}">
      <dsp:nvSpPr>
        <dsp:cNvPr id="0" name=""/>
        <dsp:cNvSpPr/>
      </dsp:nvSpPr>
      <dsp:spPr>
        <a:xfrm>
          <a:off x="0" y="791592"/>
          <a:ext cx="3435531"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baseline="0"/>
            <a:t>Prior</a:t>
          </a:r>
          <a:endParaRPr lang="en-US" sz="3200" kern="1200"/>
        </a:p>
      </dsp:txBody>
      <dsp:txXfrm>
        <a:off x="37467" y="829059"/>
        <a:ext cx="3360597" cy="692586"/>
      </dsp:txXfrm>
    </dsp:sp>
    <dsp:sp modelId="{D0C2FDA4-5433-4A0B-B568-A4A6BB209C5F}">
      <dsp:nvSpPr>
        <dsp:cNvPr id="0" name=""/>
        <dsp:cNvSpPr/>
      </dsp:nvSpPr>
      <dsp:spPr>
        <a:xfrm>
          <a:off x="0" y="1582152"/>
          <a:ext cx="3435531" cy="7675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baseline="0"/>
            <a:t>Planning</a:t>
          </a:r>
          <a:endParaRPr lang="en-US" sz="3200" kern="1200"/>
        </a:p>
      </dsp:txBody>
      <dsp:txXfrm>
        <a:off x="37467" y="1619619"/>
        <a:ext cx="3360597" cy="692586"/>
      </dsp:txXfrm>
    </dsp:sp>
    <dsp:sp modelId="{3F8400FC-2502-400A-901B-EC6E19B00EC0}">
      <dsp:nvSpPr>
        <dsp:cNvPr id="0" name=""/>
        <dsp:cNvSpPr/>
      </dsp:nvSpPr>
      <dsp:spPr>
        <a:xfrm>
          <a:off x="0" y="2372712"/>
          <a:ext cx="3435531"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baseline="0"/>
            <a:t>Promotes</a:t>
          </a:r>
          <a:endParaRPr lang="en-US" sz="3200" kern="1200"/>
        </a:p>
      </dsp:txBody>
      <dsp:txXfrm>
        <a:off x="37467" y="2410179"/>
        <a:ext cx="3360597" cy="692586"/>
      </dsp:txXfrm>
    </dsp:sp>
    <dsp:sp modelId="{90B5157B-3E87-49ED-93CB-5100D0D335D2}">
      <dsp:nvSpPr>
        <dsp:cNvPr id="0" name=""/>
        <dsp:cNvSpPr/>
      </dsp:nvSpPr>
      <dsp:spPr>
        <a:xfrm>
          <a:off x="0" y="3163272"/>
          <a:ext cx="3435531" cy="7675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baseline="0"/>
            <a:t>Peak</a:t>
          </a:r>
          <a:endParaRPr lang="en-US" sz="3200" kern="1200"/>
        </a:p>
      </dsp:txBody>
      <dsp:txXfrm>
        <a:off x="37467" y="3200739"/>
        <a:ext cx="3360597" cy="692586"/>
      </dsp:txXfrm>
    </dsp:sp>
    <dsp:sp modelId="{98F3C35A-F7DF-4DE5-9830-7CB2C2246967}">
      <dsp:nvSpPr>
        <dsp:cNvPr id="0" name=""/>
        <dsp:cNvSpPr/>
      </dsp:nvSpPr>
      <dsp:spPr>
        <a:xfrm>
          <a:off x="0" y="3953832"/>
          <a:ext cx="3435531"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baseline="0"/>
            <a:t>Performance and</a:t>
          </a:r>
          <a:endParaRPr lang="en-US" sz="3200" kern="1200"/>
        </a:p>
      </dsp:txBody>
      <dsp:txXfrm>
        <a:off x="37467" y="3991299"/>
        <a:ext cx="3360597" cy="692586"/>
      </dsp:txXfrm>
    </dsp:sp>
    <dsp:sp modelId="{94BAA10D-019D-49AB-9A4E-95A4B3581136}">
      <dsp:nvSpPr>
        <dsp:cNvPr id="0" name=""/>
        <dsp:cNvSpPr/>
      </dsp:nvSpPr>
      <dsp:spPr>
        <a:xfrm>
          <a:off x="0" y="4744392"/>
          <a:ext cx="3435531"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baseline="0"/>
            <a:t>Quality </a:t>
          </a:r>
          <a:endParaRPr lang="en-US" sz="3200" kern="1200"/>
        </a:p>
      </dsp:txBody>
      <dsp:txXfrm>
        <a:off x="37467" y="4781859"/>
        <a:ext cx="3360597"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1A83-129F-650D-AFCA-79619A5BF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F512B6-296C-DB46-E8C3-AC5B2E4F2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6CBAF0-86FF-8E84-5ADD-82E7034ECCF6}"/>
              </a:ext>
            </a:extLst>
          </p:cNvPr>
          <p:cNvSpPr>
            <a:spLocks noGrp="1"/>
          </p:cNvSpPr>
          <p:nvPr>
            <p:ph type="dt" sz="half" idx="10"/>
          </p:nvPr>
        </p:nvSpPr>
        <p:spPr/>
        <p:txBody>
          <a:bodyPr/>
          <a:lstStyle/>
          <a:p>
            <a:fld id="{12241623-A064-4BED-B073-BA4D61433402}" type="datetime1">
              <a:rPr lang="en-US" smtClean="0"/>
              <a:t>11/16/2022</a:t>
            </a:fld>
            <a:endParaRPr lang="en-US" dirty="0"/>
          </a:p>
        </p:txBody>
      </p:sp>
      <p:sp>
        <p:nvSpPr>
          <p:cNvPr id="5" name="Footer Placeholder 4">
            <a:extLst>
              <a:ext uri="{FF2B5EF4-FFF2-40B4-BE49-F238E27FC236}">
                <a16:creationId xmlns:a16="http://schemas.microsoft.com/office/drawing/2014/main" id="{2AC8F379-07CC-17E4-59B0-F33CDCAE3D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F26500-4E2F-A25B-41D0-6705C15E9979}"/>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113204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605B-8032-5A5D-E529-CEAC29BCA6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2F5BB4-EB3C-2889-1004-79CD636316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2A261-4FBE-9B1B-76BA-5ECF794C852E}"/>
              </a:ext>
            </a:extLst>
          </p:cNvPr>
          <p:cNvSpPr>
            <a:spLocks noGrp="1"/>
          </p:cNvSpPr>
          <p:nvPr>
            <p:ph type="dt" sz="half" idx="10"/>
          </p:nvPr>
        </p:nvSpPr>
        <p:spPr/>
        <p:txBody>
          <a:bodyPr/>
          <a:lstStyle/>
          <a:p>
            <a:fld id="{6F86ED0C-1DA7-41F0-94CF-6218B1FEDFF1}" type="datetime1">
              <a:rPr lang="en-US" smtClean="0"/>
              <a:t>11/16/2022</a:t>
            </a:fld>
            <a:endParaRPr lang="en-US" dirty="0"/>
          </a:p>
        </p:txBody>
      </p:sp>
      <p:sp>
        <p:nvSpPr>
          <p:cNvPr id="5" name="Footer Placeholder 4">
            <a:extLst>
              <a:ext uri="{FF2B5EF4-FFF2-40B4-BE49-F238E27FC236}">
                <a16:creationId xmlns:a16="http://schemas.microsoft.com/office/drawing/2014/main" id="{A9F3A784-8D8C-208C-8247-F601BC08C2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0928F7-D7CC-6DAA-826A-6A33F6DE7397}"/>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0718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1C9221-C2FC-C4D0-8244-52B0EE8D8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7C9505-2353-7085-7D88-3F5DDAB048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1C72C-F451-5121-431F-CBE1AB29B433}"/>
              </a:ext>
            </a:extLst>
          </p:cNvPr>
          <p:cNvSpPr>
            <a:spLocks noGrp="1"/>
          </p:cNvSpPr>
          <p:nvPr>
            <p:ph type="dt" sz="half" idx="10"/>
          </p:nvPr>
        </p:nvSpPr>
        <p:spPr/>
        <p:txBody>
          <a:bodyPr/>
          <a:lstStyle/>
          <a:p>
            <a:fld id="{EECF02AB-6034-4B88-BC5A-7C17CB0EF809}" type="datetime1">
              <a:rPr lang="en-US" smtClean="0"/>
              <a:t>11/16/2022</a:t>
            </a:fld>
            <a:endParaRPr lang="en-US" dirty="0"/>
          </a:p>
        </p:txBody>
      </p:sp>
      <p:sp>
        <p:nvSpPr>
          <p:cNvPr id="5" name="Footer Placeholder 4">
            <a:extLst>
              <a:ext uri="{FF2B5EF4-FFF2-40B4-BE49-F238E27FC236}">
                <a16:creationId xmlns:a16="http://schemas.microsoft.com/office/drawing/2014/main" id="{71D21E6D-464D-6607-1B87-33320258CA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A481A6-7CFF-2A2D-1CF0-FC4F228E3336}"/>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58385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8B3A-3415-6B3A-1FEC-0BF124787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9784A-6400-D58E-1256-AD9EEE04E1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05AE8-8C3B-36F8-42AC-6A4870D04C1D}"/>
              </a:ext>
            </a:extLst>
          </p:cNvPr>
          <p:cNvSpPr>
            <a:spLocks noGrp="1"/>
          </p:cNvSpPr>
          <p:nvPr>
            <p:ph type="dt" sz="half" idx="10"/>
          </p:nvPr>
        </p:nvSpPr>
        <p:spPr/>
        <p:txBody>
          <a:bodyPr/>
          <a:lstStyle/>
          <a:p>
            <a:fld id="{22F3E5F3-28EE-488F-BD53-B744C06C3DEC}" type="datetime1">
              <a:rPr lang="en-US" smtClean="0"/>
              <a:t>11/16/2022</a:t>
            </a:fld>
            <a:endParaRPr lang="en-US" dirty="0"/>
          </a:p>
        </p:txBody>
      </p:sp>
      <p:sp>
        <p:nvSpPr>
          <p:cNvPr id="5" name="Footer Placeholder 4">
            <a:extLst>
              <a:ext uri="{FF2B5EF4-FFF2-40B4-BE49-F238E27FC236}">
                <a16:creationId xmlns:a16="http://schemas.microsoft.com/office/drawing/2014/main" id="{914A1810-978B-8244-2577-A6CD3BA21E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1A1102-1141-BE7A-2413-976B0905C4DA}"/>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7150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22FB-1C32-47B4-3F4A-5F163B649F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0CC7E-1A15-9AB7-4553-00119B354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F1DF85-8E34-1F61-4D39-C0D75C5E1264}"/>
              </a:ext>
            </a:extLst>
          </p:cNvPr>
          <p:cNvSpPr>
            <a:spLocks noGrp="1"/>
          </p:cNvSpPr>
          <p:nvPr>
            <p:ph type="dt" sz="half" idx="10"/>
          </p:nvPr>
        </p:nvSpPr>
        <p:spPr/>
        <p:txBody>
          <a:bodyPr/>
          <a:lstStyle/>
          <a:p>
            <a:fld id="{E72EB70D-CD01-44DA-83B3-8FEB3383D307}" type="datetime1">
              <a:rPr lang="en-US" smtClean="0"/>
              <a:t>11/16/2022</a:t>
            </a:fld>
            <a:endParaRPr lang="en-US" dirty="0"/>
          </a:p>
        </p:txBody>
      </p:sp>
      <p:sp>
        <p:nvSpPr>
          <p:cNvPr id="5" name="Footer Placeholder 4">
            <a:extLst>
              <a:ext uri="{FF2B5EF4-FFF2-40B4-BE49-F238E27FC236}">
                <a16:creationId xmlns:a16="http://schemas.microsoft.com/office/drawing/2014/main" id="{29E20085-A3FA-FFF4-A4A8-F4006A8471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2C3AC9-1EF6-81EB-D16E-4F181D8156A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3391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2702-F097-BA93-9913-634B12D7F4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53721-40D9-CD99-C3C5-EA0B25B7E7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160ED3-8474-12AF-410B-1387397B3E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F3197-6372-D586-8944-C0C1878E0BBF}"/>
              </a:ext>
            </a:extLst>
          </p:cNvPr>
          <p:cNvSpPr>
            <a:spLocks noGrp="1"/>
          </p:cNvSpPr>
          <p:nvPr>
            <p:ph type="dt" sz="half" idx="10"/>
          </p:nvPr>
        </p:nvSpPr>
        <p:spPr/>
        <p:txBody>
          <a:bodyPr/>
          <a:lstStyle/>
          <a:p>
            <a:fld id="{D0158CFD-9357-46BE-A189-D637A67C8730}" type="datetime1">
              <a:rPr lang="en-US" smtClean="0"/>
              <a:t>11/16/2022</a:t>
            </a:fld>
            <a:endParaRPr lang="en-US" dirty="0"/>
          </a:p>
        </p:txBody>
      </p:sp>
      <p:sp>
        <p:nvSpPr>
          <p:cNvPr id="6" name="Footer Placeholder 5">
            <a:extLst>
              <a:ext uri="{FF2B5EF4-FFF2-40B4-BE49-F238E27FC236}">
                <a16:creationId xmlns:a16="http://schemas.microsoft.com/office/drawing/2014/main" id="{E495C843-418D-2563-AF09-522C439ECA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0E7162-A11F-11DC-9EA8-F78646BF4B89}"/>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7576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E98F-193B-C57B-E256-C5B6E74BFD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4069A-69E8-3610-EDD2-83EEAFB33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BB0625-3FB6-4F02-B6B9-FA0899F19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5752F9-16AE-E0C5-7B14-BE77B5E44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3124AB-543E-DB6E-4B3B-22B7A00820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46374D-D8A3-5EE1-220D-BFC102F653C2}"/>
              </a:ext>
            </a:extLst>
          </p:cNvPr>
          <p:cNvSpPr>
            <a:spLocks noGrp="1"/>
          </p:cNvSpPr>
          <p:nvPr>
            <p:ph type="dt" sz="half" idx="10"/>
          </p:nvPr>
        </p:nvSpPr>
        <p:spPr/>
        <p:txBody>
          <a:bodyPr/>
          <a:lstStyle/>
          <a:p>
            <a:fld id="{7B4742EE-B331-4632-BD10-A82FED6B6FC0}" type="datetime1">
              <a:rPr lang="en-US" smtClean="0"/>
              <a:t>11/16/2022</a:t>
            </a:fld>
            <a:endParaRPr lang="en-US" dirty="0"/>
          </a:p>
        </p:txBody>
      </p:sp>
      <p:sp>
        <p:nvSpPr>
          <p:cNvPr id="8" name="Footer Placeholder 7">
            <a:extLst>
              <a:ext uri="{FF2B5EF4-FFF2-40B4-BE49-F238E27FC236}">
                <a16:creationId xmlns:a16="http://schemas.microsoft.com/office/drawing/2014/main" id="{A371A9D5-F3C7-D0DE-1108-F031F68DFE6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8ACCD26-E89F-55B1-EE7F-0D4F4C8FEC7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27332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6184-401D-498D-FEF3-D0591C6E27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326758-C45D-5A56-4B65-71F5B1AD6D07}"/>
              </a:ext>
            </a:extLst>
          </p:cNvPr>
          <p:cNvSpPr>
            <a:spLocks noGrp="1"/>
          </p:cNvSpPr>
          <p:nvPr>
            <p:ph type="dt" sz="half" idx="10"/>
          </p:nvPr>
        </p:nvSpPr>
        <p:spPr/>
        <p:txBody>
          <a:bodyPr/>
          <a:lstStyle/>
          <a:p>
            <a:fld id="{451BA835-D13F-49F4-8F11-5D576AC65FAD}" type="datetime1">
              <a:rPr lang="en-US" smtClean="0"/>
              <a:t>11/16/2022</a:t>
            </a:fld>
            <a:endParaRPr lang="en-US" dirty="0"/>
          </a:p>
        </p:txBody>
      </p:sp>
      <p:sp>
        <p:nvSpPr>
          <p:cNvPr id="4" name="Footer Placeholder 3">
            <a:extLst>
              <a:ext uri="{FF2B5EF4-FFF2-40B4-BE49-F238E27FC236}">
                <a16:creationId xmlns:a16="http://schemas.microsoft.com/office/drawing/2014/main" id="{EE553982-8DB4-0B46-73A3-CD4E0FE44B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615369-D33F-C05A-B80B-FFDF1470ED66}"/>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1309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5CC6F2-80AC-6DC6-2DC0-A4EF2C8F2CB8}"/>
              </a:ext>
            </a:extLst>
          </p:cNvPr>
          <p:cNvSpPr>
            <a:spLocks noGrp="1"/>
          </p:cNvSpPr>
          <p:nvPr>
            <p:ph type="dt" sz="half" idx="10"/>
          </p:nvPr>
        </p:nvSpPr>
        <p:spPr/>
        <p:txBody>
          <a:bodyPr/>
          <a:lstStyle/>
          <a:p>
            <a:fld id="{ADBD1799-ACB5-4CB2-86A2-5C574F1C8706}" type="datetime1">
              <a:rPr lang="en-US" smtClean="0"/>
              <a:t>11/16/2022</a:t>
            </a:fld>
            <a:endParaRPr lang="en-US" dirty="0"/>
          </a:p>
        </p:txBody>
      </p:sp>
      <p:sp>
        <p:nvSpPr>
          <p:cNvPr id="3" name="Footer Placeholder 2">
            <a:extLst>
              <a:ext uri="{FF2B5EF4-FFF2-40B4-BE49-F238E27FC236}">
                <a16:creationId xmlns:a16="http://schemas.microsoft.com/office/drawing/2014/main" id="{FC05F1C0-D268-3EF1-EC0A-2106C969CA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2CA214-EA09-4257-1253-55EF0E5575D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14570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08E9-1DAA-7E1F-678F-5C52795B46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C43514-0204-6667-CEC9-0CD1E55DC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C9781F-A2B3-ECBF-7ACB-611CF5FA7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BBBB2-65A5-E898-7DAC-55DB3B0A742A}"/>
              </a:ext>
            </a:extLst>
          </p:cNvPr>
          <p:cNvSpPr>
            <a:spLocks noGrp="1"/>
          </p:cNvSpPr>
          <p:nvPr>
            <p:ph type="dt" sz="half" idx="10"/>
          </p:nvPr>
        </p:nvSpPr>
        <p:spPr/>
        <p:txBody>
          <a:bodyPr/>
          <a:lstStyle/>
          <a:p>
            <a:fld id="{ED5DD0D6-7A82-473E-879B-C6ECD6CCCFEC}" type="datetime1">
              <a:rPr lang="en-US" smtClean="0"/>
              <a:t>11/16/2022</a:t>
            </a:fld>
            <a:endParaRPr lang="en-US" dirty="0"/>
          </a:p>
        </p:txBody>
      </p:sp>
      <p:sp>
        <p:nvSpPr>
          <p:cNvPr id="6" name="Footer Placeholder 5">
            <a:extLst>
              <a:ext uri="{FF2B5EF4-FFF2-40B4-BE49-F238E27FC236}">
                <a16:creationId xmlns:a16="http://schemas.microsoft.com/office/drawing/2014/main" id="{2082E6DC-2AF6-E5C0-EEFA-28C4FF68D1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63BCF-EE87-4122-087F-2C3FEF18E62C}"/>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50490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5BC5-C67F-36F1-D975-835265D9C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F8F863-1AA6-488E-3F7F-9D949B9D79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029111-C9F2-00A2-7BDE-5EC4666B1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D83A3-D979-F0EB-D0C2-A033154A43D3}"/>
              </a:ext>
            </a:extLst>
          </p:cNvPr>
          <p:cNvSpPr>
            <a:spLocks noGrp="1"/>
          </p:cNvSpPr>
          <p:nvPr>
            <p:ph type="dt" sz="half" idx="10"/>
          </p:nvPr>
        </p:nvSpPr>
        <p:spPr/>
        <p:txBody>
          <a:bodyPr/>
          <a:lstStyle/>
          <a:p>
            <a:fld id="{D4605E03-BC17-41A7-854C-DFAB672737DC}" type="datetime1">
              <a:rPr lang="en-US" smtClean="0"/>
              <a:t>11/16/2022</a:t>
            </a:fld>
            <a:endParaRPr lang="en-US" dirty="0"/>
          </a:p>
        </p:txBody>
      </p:sp>
      <p:sp>
        <p:nvSpPr>
          <p:cNvPr id="6" name="Footer Placeholder 5">
            <a:extLst>
              <a:ext uri="{FF2B5EF4-FFF2-40B4-BE49-F238E27FC236}">
                <a16:creationId xmlns:a16="http://schemas.microsoft.com/office/drawing/2014/main" id="{32DCC97D-0F73-155E-0F2D-37055A1336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20A7FD-E951-6F2F-7796-4E5516307550}"/>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0536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B1A07-B54D-5CCE-D9D0-ECA42E582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125612-8D52-CFBD-E380-2EC172A98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9496D-7CB5-F0A8-5153-8047A7711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08324-A84C-4A45-93B6-78D079CCE772}" type="datetime1">
              <a:rPr lang="en-US" smtClean="0"/>
              <a:t>11/16/2022</a:t>
            </a:fld>
            <a:endParaRPr lang="en-US" dirty="0"/>
          </a:p>
        </p:txBody>
      </p:sp>
      <p:sp>
        <p:nvSpPr>
          <p:cNvPr id="5" name="Footer Placeholder 4">
            <a:extLst>
              <a:ext uri="{FF2B5EF4-FFF2-40B4-BE49-F238E27FC236}">
                <a16:creationId xmlns:a16="http://schemas.microsoft.com/office/drawing/2014/main" id="{619180A2-3639-485D-D2F8-CBE1AD7BF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87A3EE7-570D-C1FD-0886-7A0493FCB0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9087272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cat.wfu.edu/resources/tools/estimator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9C7E0A2C-7C0A-4AAC-B3B0-6C12B2EBA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5598A-450E-B245-61B5-2FD0A651BC50}"/>
              </a:ext>
            </a:extLst>
          </p:cNvPr>
          <p:cNvSpPr>
            <a:spLocks noGrp="1"/>
          </p:cNvSpPr>
          <p:nvPr>
            <p:ph type="ctrTitle"/>
          </p:nvPr>
        </p:nvSpPr>
        <p:spPr>
          <a:xfrm>
            <a:off x="1524000" y="1248587"/>
            <a:ext cx="9144000" cy="2387600"/>
          </a:xfrm>
        </p:spPr>
        <p:txBody>
          <a:bodyPr>
            <a:normAutofit fontScale="90000"/>
          </a:bodyPr>
          <a:lstStyle/>
          <a:p>
            <a:r>
              <a:rPr lang="en-US" sz="6400" dirty="0"/>
              <a:t>Topic 6: Course Cartography - </a:t>
            </a:r>
            <a:br>
              <a:rPr lang="en-US" sz="6400" dirty="0"/>
            </a:br>
            <a:r>
              <a:rPr lang="en-US" sz="6400" dirty="0"/>
              <a:t>Creating a Schedule and Map</a:t>
            </a:r>
          </a:p>
        </p:txBody>
      </p:sp>
      <p:sp>
        <p:nvSpPr>
          <p:cNvPr id="3" name="Subtitle 2">
            <a:extLst>
              <a:ext uri="{FF2B5EF4-FFF2-40B4-BE49-F238E27FC236}">
                <a16:creationId xmlns:a16="http://schemas.microsoft.com/office/drawing/2014/main" id="{953BEDB4-121D-A305-6901-19F2AAE365B5}"/>
              </a:ext>
            </a:extLst>
          </p:cNvPr>
          <p:cNvSpPr>
            <a:spLocks noGrp="1"/>
          </p:cNvSpPr>
          <p:nvPr>
            <p:ph type="subTitle" idx="1"/>
          </p:nvPr>
        </p:nvSpPr>
        <p:spPr>
          <a:xfrm>
            <a:off x="1524000" y="3820338"/>
            <a:ext cx="9144000" cy="1563686"/>
          </a:xfrm>
        </p:spPr>
        <p:txBody>
          <a:bodyPr>
            <a:normAutofit/>
          </a:bodyPr>
          <a:lstStyle/>
          <a:p>
            <a:r>
              <a:rPr lang="en-US" dirty="0"/>
              <a:t>Course Design Institute 2022</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medium confidence">
            <a:extLst>
              <a:ext uri="{FF2B5EF4-FFF2-40B4-BE49-F238E27FC236}">
                <a16:creationId xmlns:a16="http://schemas.microsoft.com/office/drawing/2014/main" id="{A3F3588C-C3B5-3D22-43EF-4E7DA6593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186" y="4591292"/>
            <a:ext cx="4395625" cy="1056529"/>
          </a:xfrm>
          <a:prstGeom prst="rect">
            <a:avLst/>
          </a:prstGeom>
        </p:spPr>
      </p:pic>
    </p:spTree>
    <p:extLst>
      <p:ext uri="{BB962C8B-B14F-4D97-AF65-F5344CB8AC3E}">
        <p14:creationId xmlns:p14="http://schemas.microsoft.com/office/powerpoint/2010/main" val="60437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87F97-5CD6-47C4-B4A1-6984622BDF6D}"/>
              </a:ext>
            </a:extLst>
          </p:cNvPr>
          <p:cNvSpPr>
            <a:spLocks noGrp="1"/>
          </p:cNvSpPr>
          <p:nvPr>
            <p:ph type="title"/>
          </p:nvPr>
        </p:nvSpPr>
        <p:spPr>
          <a:xfrm>
            <a:off x="4965430" y="629266"/>
            <a:ext cx="6586491" cy="1676603"/>
          </a:xfrm>
        </p:spPr>
        <p:txBody>
          <a:bodyPr>
            <a:normAutofit/>
          </a:bodyPr>
          <a:lstStyle/>
          <a:p>
            <a:r>
              <a:rPr lang="en-US" sz="5400"/>
              <a:t>Workload Estimator</a:t>
            </a:r>
          </a:p>
        </p:txBody>
      </p:sp>
      <p:sp>
        <p:nvSpPr>
          <p:cNvPr id="3" name="Content Placeholder 2">
            <a:extLst>
              <a:ext uri="{FF2B5EF4-FFF2-40B4-BE49-F238E27FC236}">
                <a16:creationId xmlns:a16="http://schemas.microsoft.com/office/drawing/2014/main" id="{8B3CFF23-12CD-42F4-B2D0-5C7EB90831C2}"/>
              </a:ext>
            </a:extLst>
          </p:cNvPr>
          <p:cNvSpPr>
            <a:spLocks noGrp="1"/>
          </p:cNvSpPr>
          <p:nvPr>
            <p:ph idx="1"/>
          </p:nvPr>
        </p:nvSpPr>
        <p:spPr>
          <a:xfrm>
            <a:off x="4965431" y="2438400"/>
            <a:ext cx="6586489" cy="3785419"/>
          </a:xfrm>
        </p:spPr>
        <p:txBody>
          <a:bodyPr>
            <a:normAutofit/>
          </a:bodyPr>
          <a:lstStyle/>
          <a:p>
            <a:r>
              <a:rPr lang="en-US" sz="2400" dirty="0"/>
              <a:t>For help with planning readings and assignments for your course, try the Workload Estimator tool from Wake Forest University.</a:t>
            </a:r>
          </a:p>
          <a:p>
            <a:r>
              <a:rPr lang="en-US" sz="2400" dirty="0">
                <a:hlinkClick r:id="rId2"/>
              </a:rPr>
              <a:t>https://cat.wfu.edu/resources/tools/estimator2/</a:t>
            </a:r>
            <a:r>
              <a:rPr lang="en-US" sz="2400" dirty="0"/>
              <a:t> </a:t>
            </a:r>
          </a:p>
          <a:p>
            <a:endParaRPr lang="en-US" sz="2400" dirty="0"/>
          </a:p>
          <a:p>
            <a:r>
              <a:rPr lang="en-US" sz="2400" dirty="0">
                <a:solidFill>
                  <a:srgbClr val="C00000"/>
                </a:solidFill>
              </a:rPr>
              <a:t>Remember: students can be expected to do </a:t>
            </a:r>
            <a:r>
              <a:rPr lang="en-US" sz="2400" b="1" dirty="0">
                <a:solidFill>
                  <a:srgbClr val="C00000"/>
                </a:solidFill>
              </a:rPr>
              <a:t>9 hours of work per week</a:t>
            </a:r>
            <a:r>
              <a:rPr lang="en-US" sz="2400" dirty="0">
                <a:solidFill>
                  <a:srgbClr val="C00000"/>
                </a:solidFill>
              </a:rPr>
              <a:t> for a 3-credit hour course, </a:t>
            </a:r>
            <a:r>
              <a:rPr lang="en-US" sz="2400" u="sng" dirty="0">
                <a:solidFill>
                  <a:srgbClr val="C00000"/>
                </a:solidFill>
              </a:rPr>
              <a:t>including</a:t>
            </a:r>
            <a:r>
              <a:rPr lang="en-US" sz="2400" dirty="0">
                <a:solidFill>
                  <a:srgbClr val="C00000"/>
                </a:solidFill>
              </a:rPr>
              <a:t> time spent in class.  Expecting them to do more is unfair.</a:t>
            </a:r>
          </a:p>
        </p:txBody>
      </p:sp>
      <p:pic>
        <p:nvPicPr>
          <p:cNvPr id="5" name="Picture 4" descr="Glasses on top of a book">
            <a:extLst>
              <a:ext uri="{FF2B5EF4-FFF2-40B4-BE49-F238E27FC236}">
                <a16:creationId xmlns:a16="http://schemas.microsoft.com/office/drawing/2014/main" id="{C704249B-0595-41EB-816C-E4B05A2781E9}"/>
              </a:ext>
            </a:extLst>
          </p:cNvPr>
          <p:cNvPicPr>
            <a:picLocks noChangeAspect="1"/>
          </p:cNvPicPr>
          <p:nvPr/>
        </p:nvPicPr>
        <p:blipFill rotWithShape="1">
          <a:blip r:embed="rId3"/>
          <a:srcRect l="15289" r="39929" b="-1"/>
          <a:stretch/>
        </p:blipFill>
        <p:spPr>
          <a:xfrm>
            <a:off x="20" y="10"/>
            <a:ext cx="4635571" cy="6857990"/>
          </a:xfrm>
          <a:prstGeom prst="rect">
            <a:avLst/>
          </a:prstGeom>
          <a:effectLst/>
        </p:spPr>
      </p:pic>
    </p:spTree>
    <p:extLst>
      <p:ext uri="{BB962C8B-B14F-4D97-AF65-F5344CB8AC3E}">
        <p14:creationId xmlns:p14="http://schemas.microsoft.com/office/powerpoint/2010/main" val="4743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1280" y="629266"/>
            <a:ext cx="11040642" cy="766915"/>
          </a:xfrm>
        </p:spPr>
        <p:txBody>
          <a:bodyPr>
            <a:normAutofit/>
          </a:bodyPr>
          <a:lstStyle/>
          <a:p>
            <a:r>
              <a:rPr lang="en-US" sz="4600" dirty="0"/>
              <a:t>In Class, in the Objectives, and in the Schedule</a:t>
            </a:r>
          </a:p>
        </p:txBody>
      </p:sp>
      <p:sp>
        <p:nvSpPr>
          <p:cNvPr id="3" name="Content Placeholder 2"/>
          <p:cNvSpPr>
            <a:spLocks noGrp="1"/>
          </p:cNvSpPr>
          <p:nvPr>
            <p:ph idx="1"/>
          </p:nvPr>
        </p:nvSpPr>
        <p:spPr>
          <a:xfrm>
            <a:off x="4965431" y="1651819"/>
            <a:ext cx="6586489" cy="5024283"/>
          </a:xfrm>
        </p:spPr>
        <p:txBody>
          <a:bodyPr>
            <a:normAutofit/>
          </a:bodyPr>
          <a:lstStyle/>
          <a:p>
            <a:r>
              <a:rPr lang="en-US" sz="2200" dirty="0"/>
              <a:t>As you begin planning for your instruction, make sure that you provide class time to deliver </a:t>
            </a:r>
            <a:r>
              <a:rPr lang="en-US" sz="2200" b="1" dirty="0"/>
              <a:t>explicit instruction in your expectations</a:t>
            </a:r>
            <a:r>
              <a:rPr lang="en-US" sz="2200" dirty="0"/>
              <a:t>.  </a:t>
            </a:r>
          </a:p>
          <a:p>
            <a:r>
              <a:rPr lang="en-US" sz="2200" dirty="0"/>
              <a:t>These should also be </a:t>
            </a:r>
            <a:r>
              <a:rPr lang="en-US" sz="2200" b="1" dirty="0"/>
              <a:t>included in your course objectives any time a requirement holds the potential to significantly alter a student’s grade</a:t>
            </a:r>
            <a:r>
              <a:rPr lang="en-US" sz="2200" dirty="0"/>
              <a:t>.  For example, you might decide to include an objective related to professionalism, which includes punctuality, use of appropriate professional language, and strict compliance with stated deadlines.  </a:t>
            </a:r>
          </a:p>
          <a:p>
            <a:r>
              <a:rPr lang="en-US" sz="2200" dirty="0"/>
              <a:t>These expectations should be supported by explanatory material </a:t>
            </a:r>
            <a:r>
              <a:rPr lang="en-US" sz="2200" b="1" dirty="0"/>
              <a:t>in the course syllabus and written into your grading rubrics, checklists, and assignment directions</a:t>
            </a:r>
            <a:r>
              <a:rPr lang="en-US" sz="2200" dirty="0"/>
              <a:t>.</a:t>
            </a:r>
          </a:p>
        </p:txBody>
      </p:sp>
      <p:pic>
        <p:nvPicPr>
          <p:cNvPr id="13" name="Picture 12" descr="Businesswoman giving presentation to coworkers">
            <a:extLst>
              <a:ext uri="{FF2B5EF4-FFF2-40B4-BE49-F238E27FC236}">
                <a16:creationId xmlns:a16="http://schemas.microsoft.com/office/drawing/2014/main" id="{3B1D8D80-557D-E568-A212-DC7409E042FE}"/>
              </a:ext>
            </a:extLst>
          </p:cNvPr>
          <p:cNvPicPr>
            <a:picLocks noChangeAspect="1"/>
          </p:cNvPicPr>
          <p:nvPr/>
        </p:nvPicPr>
        <p:blipFill rotWithShape="1">
          <a:blip r:embed="rId2">
            <a:extLst>
              <a:ext uri="{28A0092B-C50C-407E-A947-70E740481C1C}">
                <a14:useLocalDpi xmlns:a14="http://schemas.microsoft.com/office/drawing/2010/main" val="0"/>
              </a:ext>
            </a:extLst>
          </a:blip>
          <a:srcRect l="4468" t="1" r="19184" b="-3"/>
          <a:stretch/>
        </p:blipFill>
        <p:spPr>
          <a:xfrm>
            <a:off x="640080" y="2020733"/>
            <a:ext cx="4088438" cy="3628093"/>
          </a:xfrm>
          <a:prstGeom prst="rect">
            <a:avLst/>
          </a:prstGeom>
          <a:effectLst/>
        </p:spPr>
      </p:pic>
    </p:spTree>
    <p:extLst>
      <p:ext uri="{BB962C8B-B14F-4D97-AF65-F5344CB8AC3E}">
        <p14:creationId xmlns:p14="http://schemas.microsoft.com/office/powerpoint/2010/main" val="3437179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3">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5">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1" y="601744"/>
            <a:ext cx="6781800" cy="1338696"/>
          </a:xfrm>
        </p:spPr>
        <p:txBody>
          <a:bodyPr>
            <a:normAutofit/>
          </a:bodyPr>
          <a:lstStyle/>
          <a:p>
            <a:r>
              <a:rPr lang="en-US"/>
              <a:t>Building Your Schedule</a:t>
            </a:r>
          </a:p>
        </p:txBody>
      </p:sp>
      <p:pic>
        <p:nvPicPr>
          <p:cNvPr id="7" name="Picture 4" descr="Calendar">
            <a:extLst>
              <a:ext uri="{FF2B5EF4-FFF2-40B4-BE49-F238E27FC236}">
                <a16:creationId xmlns:a16="http://schemas.microsoft.com/office/drawing/2014/main" id="{F3F6F0C7-E625-17E0-2D90-0215095C44C5}"/>
              </a:ext>
            </a:extLst>
          </p:cNvPr>
          <p:cNvPicPr>
            <a:picLocks noChangeAspect="1"/>
          </p:cNvPicPr>
          <p:nvPr/>
        </p:nvPicPr>
        <p:blipFill rotWithShape="1">
          <a:blip r:embed="rId2"/>
          <a:srcRect l="33698" r="29756"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p:cNvSpPr>
            <a:spLocks noGrp="1"/>
          </p:cNvSpPr>
          <p:nvPr>
            <p:ph idx="1"/>
          </p:nvPr>
        </p:nvSpPr>
        <p:spPr>
          <a:xfrm>
            <a:off x="4572001" y="1940440"/>
            <a:ext cx="6781800" cy="4474145"/>
          </a:xfrm>
        </p:spPr>
        <p:txBody>
          <a:bodyPr anchor="t">
            <a:normAutofit lnSpcReduction="10000"/>
          </a:bodyPr>
          <a:lstStyle/>
          <a:p>
            <a:r>
              <a:rPr lang="en-US" sz="2200" dirty="0"/>
              <a:t>Step 1: </a:t>
            </a:r>
            <a:r>
              <a:rPr lang="en-US" sz="2200" b="1" dirty="0"/>
              <a:t>Block out any scheduled time off</a:t>
            </a:r>
            <a:r>
              <a:rPr lang="en-US" sz="2200" dirty="0"/>
              <a:t>, such as Thanksgiving or Spring Break.  Then add your planned </a:t>
            </a:r>
            <a:r>
              <a:rPr lang="en-US" sz="2200" b="1" dirty="0"/>
              <a:t>assessments </a:t>
            </a:r>
            <a:r>
              <a:rPr lang="en-US" sz="2200" dirty="0"/>
              <a:t>for the modules you’ve created.</a:t>
            </a:r>
          </a:p>
          <a:p>
            <a:r>
              <a:rPr lang="en-US" sz="2200" dirty="0"/>
              <a:t>Step 2:  Next, think back from each assessment to the </a:t>
            </a:r>
            <a:r>
              <a:rPr lang="en-US" sz="2200" b="1" dirty="0"/>
              <a:t>teaching and instruction </a:t>
            </a:r>
            <a:r>
              <a:rPr lang="en-US" sz="2200" dirty="0"/>
              <a:t>that should precede it, filling in the schedule with the </a:t>
            </a:r>
            <a:r>
              <a:rPr lang="en-US" sz="2200" b="1" dirty="0"/>
              <a:t>topics and activities </a:t>
            </a:r>
            <a:r>
              <a:rPr lang="en-US" sz="2200" dirty="0"/>
              <a:t>for each week of each module.  You’ll need to anticipate:</a:t>
            </a:r>
          </a:p>
          <a:p>
            <a:pPr lvl="1"/>
            <a:r>
              <a:rPr lang="en-US" sz="2200" dirty="0"/>
              <a:t>Lecture, demonstration, work time, readings and discussions that must occur before students can complete a project or take a written assessment.</a:t>
            </a:r>
          </a:p>
          <a:p>
            <a:pPr lvl="1"/>
            <a:r>
              <a:rPr lang="en-US" sz="2200" dirty="0"/>
              <a:t>The amount of time you feel is reasonable for students to complete a task, such as a collaborative project or research paper.</a:t>
            </a:r>
          </a:p>
          <a:p>
            <a:pPr lvl="1"/>
            <a:r>
              <a:rPr lang="en-US" sz="2200" dirty="0"/>
              <a:t>The number of in-class and out-of-class hours available to complete these tasks (9 hours/week).</a:t>
            </a:r>
          </a:p>
          <a:p>
            <a:endParaRPr lang="en-US" sz="1700" dirty="0"/>
          </a:p>
        </p:txBody>
      </p:sp>
    </p:spTree>
    <p:extLst>
      <p:ext uri="{BB962C8B-B14F-4D97-AF65-F5344CB8AC3E}">
        <p14:creationId xmlns:p14="http://schemas.microsoft.com/office/powerpoint/2010/main" val="1572939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Schedule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95848730"/>
              </p:ext>
            </p:extLst>
          </p:nvPr>
        </p:nvGraphicFramePr>
        <p:xfrm>
          <a:off x="838200" y="1866337"/>
          <a:ext cx="9959743" cy="4648200"/>
        </p:xfrm>
        <a:graphic>
          <a:graphicData uri="http://schemas.openxmlformats.org/drawingml/2006/table">
            <a:tbl>
              <a:tblPr firstRow="1" firstCol="1" bandRow="1">
                <a:tableStyleId>{93296810-A885-4BE3-A3E7-6D5BEEA58F35}</a:tableStyleId>
              </a:tblPr>
              <a:tblGrid>
                <a:gridCol w="807219">
                  <a:extLst>
                    <a:ext uri="{9D8B030D-6E8A-4147-A177-3AD203B41FA5}">
                      <a16:colId xmlns:a16="http://schemas.microsoft.com/office/drawing/2014/main" val="20000"/>
                    </a:ext>
                  </a:extLst>
                </a:gridCol>
                <a:gridCol w="1166792">
                  <a:extLst>
                    <a:ext uri="{9D8B030D-6E8A-4147-A177-3AD203B41FA5}">
                      <a16:colId xmlns:a16="http://schemas.microsoft.com/office/drawing/2014/main" val="20001"/>
                    </a:ext>
                  </a:extLst>
                </a:gridCol>
                <a:gridCol w="4823922">
                  <a:extLst>
                    <a:ext uri="{9D8B030D-6E8A-4147-A177-3AD203B41FA5}">
                      <a16:colId xmlns:a16="http://schemas.microsoft.com/office/drawing/2014/main" val="20002"/>
                    </a:ext>
                  </a:extLst>
                </a:gridCol>
                <a:gridCol w="3161810">
                  <a:extLst>
                    <a:ext uri="{9D8B030D-6E8A-4147-A177-3AD203B41FA5}">
                      <a16:colId xmlns:a16="http://schemas.microsoft.com/office/drawing/2014/main" val="20003"/>
                    </a:ext>
                  </a:extLst>
                </a:gridCol>
              </a:tblGrid>
              <a:tr h="316653">
                <a:tc>
                  <a:txBody>
                    <a:bodyPr/>
                    <a:lstStyle/>
                    <a:p>
                      <a:pPr marL="0" marR="0">
                        <a:spcBef>
                          <a:spcPts val="0"/>
                        </a:spcBef>
                        <a:spcAft>
                          <a:spcPts val="0"/>
                        </a:spcAft>
                      </a:pPr>
                      <a:r>
                        <a:rPr lang="en-US" sz="1600">
                          <a:effectLst/>
                        </a:rPr>
                        <a:t>Week</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Date</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Topics </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Assignments</a:t>
                      </a:r>
                      <a:endParaRPr lang="en-US" sz="1600">
                        <a:effectLst/>
                        <a:latin typeface="Calibri"/>
                        <a:ea typeface="Calibri"/>
                        <a:cs typeface="Times New Roman"/>
                      </a:endParaRPr>
                    </a:p>
                  </a:txBody>
                  <a:tcPr marL="82236" marR="82236" marT="0" marB="0"/>
                </a:tc>
                <a:extLst>
                  <a:ext uri="{0D108BD9-81ED-4DB2-BD59-A6C34878D82A}">
                    <a16:rowId xmlns:a16="http://schemas.microsoft.com/office/drawing/2014/main" val="10000"/>
                  </a:ext>
                </a:extLst>
              </a:tr>
              <a:tr h="505325">
                <a:tc>
                  <a:txBody>
                    <a:bodyPr/>
                    <a:lstStyle/>
                    <a:p>
                      <a:pPr marL="0" marR="0" algn="ctr">
                        <a:spcBef>
                          <a:spcPts val="0"/>
                        </a:spcBef>
                        <a:spcAft>
                          <a:spcPts val="0"/>
                        </a:spcAft>
                      </a:pPr>
                      <a:r>
                        <a:rPr lang="en-US" sz="1600">
                          <a:effectLst/>
                        </a:rPr>
                        <a:t> </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dirty="0">
                          <a:effectLst/>
                        </a:rPr>
                        <a:t> </a:t>
                      </a:r>
                      <a:endParaRPr lang="en-US" sz="1600" dirty="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MODULE 1 - IDEATION</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 </a:t>
                      </a:r>
                      <a:endParaRPr lang="en-US" sz="1600">
                        <a:effectLst/>
                        <a:latin typeface="Calibri"/>
                        <a:ea typeface="Calibri"/>
                        <a:cs typeface="Times New Roman"/>
                      </a:endParaRPr>
                    </a:p>
                  </a:txBody>
                  <a:tcPr marL="82236" marR="82236" marT="0" marB="0"/>
                </a:tc>
                <a:extLst>
                  <a:ext uri="{0D108BD9-81ED-4DB2-BD59-A6C34878D82A}">
                    <a16:rowId xmlns:a16="http://schemas.microsoft.com/office/drawing/2014/main" val="10001"/>
                  </a:ext>
                </a:extLst>
              </a:tr>
              <a:tr h="633306">
                <a:tc rowSpan="2">
                  <a:txBody>
                    <a:bodyPr/>
                    <a:lstStyle/>
                    <a:p>
                      <a:pPr marL="0" marR="0" algn="ctr">
                        <a:spcBef>
                          <a:spcPts val="0"/>
                        </a:spcBef>
                        <a:spcAft>
                          <a:spcPts val="0"/>
                        </a:spcAft>
                      </a:pPr>
                      <a:r>
                        <a:rPr lang="en-US" sz="1600">
                          <a:effectLst/>
                        </a:rPr>
                        <a:t>1</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 </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Course introduction </a:t>
                      </a:r>
                    </a:p>
                    <a:p>
                      <a:pPr marL="0" marR="0">
                        <a:spcBef>
                          <a:spcPts val="0"/>
                        </a:spcBef>
                        <a:spcAft>
                          <a:spcPts val="0"/>
                        </a:spcAft>
                      </a:pPr>
                      <a:r>
                        <a:rPr lang="en-US" sz="1600">
                          <a:effectLst/>
                        </a:rPr>
                        <a:t>Introduction to design thinking</a:t>
                      </a:r>
                      <a:endParaRPr lang="en-US" sz="1600">
                        <a:effectLst/>
                        <a:latin typeface="Calibri"/>
                        <a:ea typeface="Calibri"/>
                        <a:cs typeface="Times New Roman"/>
                      </a:endParaRPr>
                    </a:p>
                  </a:txBody>
                  <a:tcPr marL="82236" marR="82236" marT="0" marB="0"/>
                </a:tc>
                <a:tc rowSpan="2">
                  <a:txBody>
                    <a:bodyPr/>
                    <a:lstStyle/>
                    <a:p>
                      <a:pPr marL="0" marR="0">
                        <a:spcBef>
                          <a:spcPts val="0"/>
                        </a:spcBef>
                        <a:spcAft>
                          <a:spcPts val="0"/>
                        </a:spcAft>
                      </a:pPr>
                      <a:r>
                        <a:rPr lang="en-US" sz="1600">
                          <a:effectLst/>
                        </a:rPr>
                        <a:t>Read Brown Ch. 2 &amp; 4; Kelly Ch. 4</a:t>
                      </a:r>
                      <a:endParaRPr lang="en-US" sz="1600">
                        <a:effectLst/>
                        <a:latin typeface="Calibri"/>
                        <a:ea typeface="Calibri"/>
                        <a:cs typeface="Times New Roman"/>
                      </a:endParaRPr>
                    </a:p>
                  </a:txBody>
                  <a:tcPr marL="82236" marR="82236" marT="0" marB="0"/>
                </a:tc>
                <a:extLst>
                  <a:ext uri="{0D108BD9-81ED-4DB2-BD59-A6C34878D82A}">
                    <a16:rowId xmlns:a16="http://schemas.microsoft.com/office/drawing/2014/main" val="10002"/>
                  </a:ext>
                </a:extLst>
              </a:tr>
              <a:tr h="504006">
                <a:tc vMerge="1">
                  <a:txBody>
                    <a:bodyPr/>
                    <a:lstStyle/>
                    <a:p>
                      <a:endParaRPr lang="en-US"/>
                    </a:p>
                  </a:txBody>
                  <a:tcPr/>
                </a:tc>
                <a:tc>
                  <a:txBody>
                    <a:bodyPr/>
                    <a:lstStyle/>
                    <a:p>
                      <a:pPr marL="0" marR="0">
                        <a:spcBef>
                          <a:spcPts val="0"/>
                        </a:spcBef>
                        <a:spcAft>
                          <a:spcPts val="0"/>
                        </a:spcAft>
                      </a:pPr>
                      <a:r>
                        <a:rPr lang="en-US" sz="1600">
                          <a:effectLst/>
                        </a:rPr>
                        <a:t> </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Virtual Crash Course in Design Thinking</a:t>
                      </a:r>
                      <a:endParaRPr lang="en-US" sz="1600">
                        <a:effectLst/>
                        <a:latin typeface="Calibri"/>
                        <a:ea typeface="Calibri"/>
                        <a:cs typeface="Times New Roman"/>
                      </a:endParaRPr>
                    </a:p>
                  </a:txBody>
                  <a:tcPr marL="82236" marR="82236" marT="0" marB="0"/>
                </a:tc>
                <a:tc vMerge="1">
                  <a:txBody>
                    <a:bodyPr/>
                    <a:lstStyle/>
                    <a:p>
                      <a:endParaRPr lang="en-US"/>
                    </a:p>
                  </a:txBody>
                  <a:tcPr/>
                </a:tc>
                <a:extLst>
                  <a:ext uri="{0D108BD9-81ED-4DB2-BD59-A6C34878D82A}">
                    <a16:rowId xmlns:a16="http://schemas.microsoft.com/office/drawing/2014/main" val="10003"/>
                  </a:ext>
                </a:extLst>
              </a:tr>
              <a:tr h="633306">
                <a:tc rowSpan="2">
                  <a:txBody>
                    <a:bodyPr/>
                    <a:lstStyle/>
                    <a:p>
                      <a:pPr marL="0" marR="0" algn="ctr">
                        <a:spcBef>
                          <a:spcPts val="0"/>
                        </a:spcBef>
                        <a:spcAft>
                          <a:spcPts val="0"/>
                        </a:spcAft>
                      </a:pPr>
                      <a:r>
                        <a:rPr lang="en-US" sz="1600">
                          <a:effectLst/>
                        </a:rPr>
                        <a:t>2</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 </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Why? How? What?</a:t>
                      </a:r>
                    </a:p>
                    <a:p>
                      <a:pPr marL="0" marR="0">
                        <a:spcBef>
                          <a:spcPts val="0"/>
                        </a:spcBef>
                        <a:spcAft>
                          <a:spcPts val="0"/>
                        </a:spcAft>
                      </a:pPr>
                      <a:r>
                        <a:rPr lang="en-US" sz="1600">
                          <a:effectLst/>
                        </a:rPr>
                        <a:t>Human-centered design and social entrepreneurship</a:t>
                      </a:r>
                      <a:endParaRPr lang="en-US" sz="1600">
                        <a:effectLst/>
                        <a:latin typeface="Calibri"/>
                        <a:ea typeface="Calibri"/>
                        <a:cs typeface="Times New Roman"/>
                      </a:endParaRPr>
                    </a:p>
                  </a:txBody>
                  <a:tcPr marL="82236" marR="82236" marT="0" marB="0"/>
                </a:tc>
                <a:tc rowSpan="2">
                  <a:txBody>
                    <a:bodyPr/>
                    <a:lstStyle/>
                    <a:p>
                      <a:pPr marL="0" marR="0">
                        <a:spcBef>
                          <a:spcPts val="0"/>
                        </a:spcBef>
                        <a:spcAft>
                          <a:spcPts val="0"/>
                        </a:spcAft>
                      </a:pPr>
                      <a:r>
                        <a:rPr lang="en-US" sz="1600">
                          <a:effectLst/>
                        </a:rPr>
                        <a:t>Read Brown Ch. 9; Collins; Liedtka et al</a:t>
                      </a:r>
                    </a:p>
                    <a:p>
                      <a:pPr marL="0" marR="0">
                        <a:spcBef>
                          <a:spcPts val="0"/>
                        </a:spcBef>
                        <a:spcAft>
                          <a:spcPts val="0"/>
                        </a:spcAft>
                      </a:pPr>
                      <a:r>
                        <a:rPr lang="en-US" sz="1600">
                          <a:effectLst/>
                        </a:rPr>
                        <a:t> </a:t>
                      </a:r>
                    </a:p>
                    <a:p>
                      <a:pPr marL="0" marR="0">
                        <a:spcBef>
                          <a:spcPts val="0"/>
                        </a:spcBef>
                        <a:spcAft>
                          <a:spcPts val="0"/>
                        </a:spcAft>
                      </a:pPr>
                      <a:r>
                        <a:rPr lang="en-US" sz="1600">
                          <a:effectLst/>
                        </a:rPr>
                        <a:t>Assignment 1: 30 under 30</a:t>
                      </a:r>
                      <a:endParaRPr lang="en-US" sz="1600">
                        <a:effectLst/>
                        <a:latin typeface="Calibri"/>
                        <a:ea typeface="Calibri"/>
                        <a:cs typeface="Times New Roman"/>
                      </a:endParaRPr>
                    </a:p>
                  </a:txBody>
                  <a:tcPr marL="82236" marR="82236" marT="0" marB="0"/>
                </a:tc>
                <a:extLst>
                  <a:ext uri="{0D108BD9-81ED-4DB2-BD59-A6C34878D82A}">
                    <a16:rowId xmlns:a16="http://schemas.microsoft.com/office/drawing/2014/main" val="10004"/>
                  </a:ext>
                </a:extLst>
              </a:tr>
              <a:tr h="949958">
                <a:tc vMerge="1">
                  <a:txBody>
                    <a:bodyPr/>
                    <a:lstStyle/>
                    <a:p>
                      <a:endParaRPr lang="en-US"/>
                    </a:p>
                  </a:txBody>
                  <a:tcPr/>
                </a:tc>
                <a:tc>
                  <a:txBody>
                    <a:bodyPr/>
                    <a:lstStyle/>
                    <a:p>
                      <a:pPr marL="0" marR="0">
                        <a:spcBef>
                          <a:spcPts val="0"/>
                        </a:spcBef>
                        <a:spcAft>
                          <a:spcPts val="0"/>
                        </a:spcAft>
                      </a:pPr>
                      <a:r>
                        <a:rPr lang="en-US" sz="1600">
                          <a:effectLst/>
                        </a:rPr>
                        <a:t> </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Discuss relationship between design thinking and social entrepreneurship based on students’ responses to Assignment 1 (due today)</a:t>
                      </a:r>
                      <a:endParaRPr lang="en-US" sz="1600">
                        <a:effectLst/>
                        <a:latin typeface="Calibri"/>
                        <a:ea typeface="Calibri"/>
                        <a:cs typeface="Times New Roman"/>
                      </a:endParaRPr>
                    </a:p>
                  </a:txBody>
                  <a:tcPr marL="82236" marR="82236" marT="0" marB="0"/>
                </a:tc>
                <a:tc vMerge="1">
                  <a:txBody>
                    <a:bodyPr/>
                    <a:lstStyle/>
                    <a:p>
                      <a:endParaRPr lang="en-US"/>
                    </a:p>
                  </a:txBody>
                  <a:tcPr/>
                </a:tc>
                <a:extLst>
                  <a:ext uri="{0D108BD9-81ED-4DB2-BD59-A6C34878D82A}">
                    <a16:rowId xmlns:a16="http://schemas.microsoft.com/office/drawing/2014/main" val="10005"/>
                  </a:ext>
                </a:extLst>
              </a:tr>
              <a:tr h="552823">
                <a:tc rowSpan="2">
                  <a:txBody>
                    <a:bodyPr/>
                    <a:lstStyle/>
                    <a:p>
                      <a:pPr marL="0" marR="0" algn="ctr">
                        <a:spcBef>
                          <a:spcPts val="0"/>
                        </a:spcBef>
                        <a:spcAft>
                          <a:spcPts val="0"/>
                        </a:spcAft>
                      </a:pPr>
                      <a:r>
                        <a:rPr lang="en-US" sz="1600">
                          <a:effectLst/>
                        </a:rPr>
                        <a:t>3</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 </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a:effectLst/>
                        </a:rPr>
                        <a:t>Wicked problems and systems thinking</a:t>
                      </a:r>
                      <a:endParaRPr lang="en-US" sz="1600">
                        <a:effectLst/>
                        <a:latin typeface="Calibri"/>
                        <a:ea typeface="Calibri"/>
                        <a:cs typeface="Times New Roman"/>
                      </a:endParaRPr>
                    </a:p>
                  </a:txBody>
                  <a:tcPr marL="82236" marR="82236" marT="0" marB="0"/>
                </a:tc>
                <a:tc rowSpan="2">
                  <a:txBody>
                    <a:bodyPr/>
                    <a:lstStyle/>
                    <a:p>
                      <a:pPr marL="0" marR="0">
                        <a:spcBef>
                          <a:spcPts val="0"/>
                        </a:spcBef>
                        <a:spcAft>
                          <a:spcPts val="0"/>
                        </a:spcAft>
                      </a:pPr>
                      <a:r>
                        <a:rPr lang="en-US" sz="1600">
                          <a:effectLst/>
                        </a:rPr>
                        <a:t>Read Cabrera</a:t>
                      </a:r>
                    </a:p>
                    <a:p>
                      <a:pPr marL="0" marR="0">
                        <a:spcBef>
                          <a:spcPts val="0"/>
                        </a:spcBef>
                        <a:spcAft>
                          <a:spcPts val="0"/>
                        </a:spcAft>
                      </a:pPr>
                      <a:r>
                        <a:rPr lang="en-US" sz="1600">
                          <a:effectLst/>
                        </a:rPr>
                        <a:t>Quiz 1: Design Thinking and Wicked Problems</a:t>
                      </a:r>
                      <a:endParaRPr lang="en-US" sz="1600">
                        <a:effectLst/>
                        <a:latin typeface="Calibri"/>
                        <a:ea typeface="Calibri"/>
                        <a:cs typeface="Times New Roman"/>
                      </a:endParaRPr>
                    </a:p>
                  </a:txBody>
                  <a:tcPr marL="82236" marR="82236" marT="0" marB="0"/>
                </a:tc>
                <a:extLst>
                  <a:ext uri="{0D108BD9-81ED-4DB2-BD59-A6C34878D82A}">
                    <a16:rowId xmlns:a16="http://schemas.microsoft.com/office/drawing/2014/main" val="10006"/>
                  </a:ext>
                </a:extLst>
              </a:tr>
              <a:tr h="552823">
                <a:tc vMerge="1">
                  <a:txBody>
                    <a:bodyPr/>
                    <a:lstStyle/>
                    <a:p>
                      <a:endParaRPr lang="en-US"/>
                    </a:p>
                  </a:txBody>
                  <a:tcPr/>
                </a:tc>
                <a:tc>
                  <a:txBody>
                    <a:bodyPr/>
                    <a:lstStyle/>
                    <a:p>
                      <a:pPr marL="0" marR="0">
                        <a:spcBef>
                          <a:spcPts val="0"/>
                        </a:spcBef>
                        <a:spcAft>
                          <a:spcPts val="0"/>
                        </a:spcAft>
                      </a:pPr>
                      <a:r>
                        <a:rPr lang="en-US" sz="1600">
                          <a:effectLst/>
                        </a:rPr>
                        <a:t> </a:t>
                      </a:r>
                      <a:endParaRPr lang="en-US" sz="1600">
                        <a:effectLst/>
                        <a:latin typeface="Calibri"/>
                        <a:ea typeface="Calibri"/>
                        <a:cs typeface="Times New Roman"/>
                      </a:endParaRPr>
                    </a:p>
                  </a:txBody>
                  <a:tcPr marL="82236" marR="82236" marT="0" marB="0"/>
                </a:tc>
                <a:tc>
                  <a:txBody>
                    <a:bodyPr/>
                    <a:lstStyle/>
                    <a:p>
                      <a:pPr marL="0" marR="0">
                        <a:spcBef>
                          <a:spcPts val="0"/>
                        </a:spcBef>
                        <a:spcAft>
                          <a:spcPts val="0"/>
                        </a:spcAft>
                      </a:pPr>
                      <a:r>
                        <a:rPr lang="en-US" sz="1600" dirty="0">
                          <a:effectLst/>
                        </a:rPr>
                        <a:t>Complete “Draw Toast” activity</a:t>
                      </a:r>
                      <a:endParaRPr lang="en-US" sz="1600" dirty="0">
                        <a:effectLst/>
                        <a:latin typeface="Calibri"/>
                        <a:ea typeface="Calibri"/>
                        <a:cs typeface="Times New Roman"/>
                      </a:endParaRPr>
                    </a:p>
                  </a:txBody>
                  <a:tcPr marL="82236" marR="82236" marT="0" marB="0"/>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AF82B254-3B58-C896-7A25-9DF2C4DED4E3}"/>
              </a:ext>
            </a:extLst>
          </p:cNvPr>
          <p:cNvSpPr txBox="1"/>
          <p:nvPr/>
        </p:nvSpPr>
        <p:spPr>
          <a:xfrm>
            <a:off x="5574890" y="540774"/>
            <a:ext cx="4031226" cy="923330"/>
          </a:xfrm>
          <a:prstGeom prst="rect">
            <a:avLst/>
          </a:prstGeom>
          <a:solidFill>
            <a:schemeClr val="accent2"/>
          </a:solidFill>
        </p:spPr>
        <p:txBody>
          <a:bodyPr wrap="square" rtlCol="0">
            <a:spAutoFit/>
          </a:bodyPr>
          <a:lstStyle/>
          <a:p>
            <a:r>
              <a:rPr lang="en-US" dirty="0"/>
              <a:t>This class meets two days per week, so each week has been divided into two rows, one for each class session.</a:t>
            </a:r>
          </a:p>
        </p:txBody>
      </p:sp>
      <p:sp>
        <p:nvSpPr>
          <p:cNvPr id="8" name="Rectangle: Rounded Corners 7">
            <a:extLst>
              <a:ext uri="{FF2B5EF4-FFF2-40B4-BE49-F238E27FC236}">
                <a16:creationId xmlns:a16="http://schemas.microsoft.com/office/drawing/2014/main" id="{2744F704-8F77-592F-A746-A38A4259B74F}"/>
              </a:ext>
            </a:extLst>
          </p:cNvPr>
          <p:cNvSpPr/>
          <p:nvPr/>
        </p:nvSpPr>
        <p:spPr>
          <a:xfrm>
            <a:off x="867697" y="2581416"/>
            <a:ext cx="9959743" cy="1229032"/>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DD955540-D499-FAA0-6A5C-E4441AC35B91}"/>
              </a:ext>
            </a:extLst>
          </p:cNvPr>
          <p:cNvCxnSpPr>
            <a:cxnSpLocks/>
          </p:cNvCxnSpPr>
          <p:nvPr/>
        </p:nvCxnSpPr>
        <p:spPr>
          <a:xfrm>
            <a:off x="5778742" y="1464104"/>
            <a:ext cx="0" cy="1117312"/>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395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9016E0-D2C0-C05B-B8F6-4224BD4E7019}"/>
              </a:ext>
            </a:extLst>
          </p:cNvPr>
          <p:cNvSpPr>
            <a:spLocks noGrp="1"/>
          </p:cNvSpPr>
          <p:nvPr>
            <p:ph type="title"/>
          </p:nvPr>
        </p:nvSpPr>
        <p:spPr>
          <a:xfrm>
            <a:off x="589560" y="856180"/>
            <a:ext cx="4560584" cy="1128068"/>
          </a:xfrm>
        </p:spPr>
        <p:txBody>
          <a:bodyPr anchor="ctr">
            <a:normAutofit/>
          </a:bodyPr>
          <a:lstStyle/>
          <a:p>
            <a:r>
              <a:rPr lang="en-US" sz="3700" dirty="0"/>
              <a:t>From Schedule to Map</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AD5088-FF31-82AE-6868-CC7FCF475F28}"/>
              </a:ext>
            </a:extLst>
          </p:cNvPr>
          <p:cNvSpPr>
            <a:spLocks noGrp="1"/>
          </p:cNvSpPr>
          <p:nvPr>
            <p:ph idx="1"/>
          </p:nvPr>
        </p:nvSpPr>
        <p:spPr>
          <a:xfrm>
            <a:off x="590719" y="2330505"/>
            <a:ext cx="4559425" cy="3979585"/>
          </a:xfrm>
        </p:spPr>
        <p:txBody>
          <a:bodyPr anchor="ctr">
            <a:normAutofit/>
          </a:bodyPr>
          <a:lstStyle/>
          <a:p>
            <a:r>
              <a:rPr lang="en-US" sz="2200" dirty="0"/>
              <a:t>Most courses encompass at least 45 clock hours of classroom teaching and learning, along with dozens of associated documents. </a:t>
            </a:r>
          </a:p>
          <a:p>
            <a:r>
              <a:rPr lang="en-US" sz="2200" dirty="0"/>
              <a:t>A course map creates an easy-to-use reference page, allowing students and faculty to see which items are associated with each week of instruction and where to find them.</a:t>
            </a:r>
          </a:p>
          <a:p>
            <a:r>
              <a:rPr lang="en-US" sz="2200" dirty="0"/>
              <a:t>Think of it as a cross between a calendar and an inventory.</a:t>
            </a:r>
          </a:p>
          <a:p>
            <a:endParaRPr lang="en-US"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pointing on a map">
            <a:extLst>
              <a:ext uri="{FF2B5EF4-FFF2-40B4-BE49-F238E27FC236}">
                <a16:creationId xmlns:a16="http://schemas.microsoft.com/office/drawing/2014/main" id="{043A9E02-683B-ACB5-2B21-71808E523EE4}"/>
              </a:ext>
            </a:extLst>
          </p:cNvPr>
          <p:cNvPicPr>
            <a:picLocks noChangeAspect="1"/>
          </p:cNvPicPr>
          <p:nvPr/>
        </p:nvPicPr>
        <p:blipFill rotWithShape="1">
          <a:blip r:embed="rId2"/>
          <a:srcRect l="9592" r="21550" b="1"/>
          <a:stretch/>
        </p:blipFill>
        <p:spPr>
          <a:xfrm>
            <a:off x="5977788" y="799352"/>
            <a:ext cx="5425410" cy="5259296"/>
          </a:xfrm>
          <a:prstGeom prst="rect">
            <a:avLst/>
          </a:prstGeom>
        </p:spPr>
      </p:pic>
    </p:spTree>
    <p:extLst>
      <p:ext uri="{BB962C8B-B14F-4D97-AF65-F5344CB8AC3E}">
        <p14:creationId xmlns:p14="http://schemas.microsoft.com/office/powerpoint/2010/main" val="372796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4E77-F689-612C-EC82-CC59D5672520}"/>
              </a:ext>
            </a:extLst>
          </p:cNvPr>
          <p:cNvSpPr>
            <a:spLocks noGrp="1"/>
          </p:cNvSpPr>
          <p:nvPr>
            <p:ph type="title"/>
          </p:nvPr>
        </p:nvSpPr>
        <p:spPr>
          <a:xfrm>
            <a:off x="681447" y="492926"/>
            <a:ext cx="5778418" cy="1345269"/>
          </a:xfrm>
        </p:spPr>
        <p:txBody>
          <a:bodyPr/>
          <a:lstStyle/>
          <a:p>
            <a:r>
              <a:rPr lang="en-US" dirty="0"/>
              <a:t>Step 1: Modify the Table</a:t>
            </a:r>
          </a:p>
        </p:txBody>
      </p:sp>
      <p:graphicFrame>
        <p:nvGraphicFramePr>
          <p:cNvPr id="4" name="Table 4">
            <a:extLst>
              <a:ext uri="{FF2B5EF4-FFF2-40B4-BE49-F238E27FC236}">
                <a16:creationId xmlns:a16="http://schemas.microsoft.com/office/drawing/2014/main" id="{6EB46419-94E0-02DA-B6FF-725B7A03AE63}"/>
              </a:ext>
            </a:extLst>
          </p:cNvPr>
          <p:cNvGraphicFramePr>
            <a:graphicFrameLocks noGrp="1"/>
          </p:cNvGraphicFramePr>
          <p:nvPr>
            <p:ph idx="1"/>
            <p:extLst>
              <p:ext uri="{D42A27DB-BD31-4B8C-83A1-F6EECF244321}">
                <p14:modId xmlns:p14="http://schemas.microsoft.com/office/powerpoint/2010/main" val="2506162389"/>
              </p:ext>
            </p:extLst>
          </p:nvPr>
        </p:nvGraphicFramePr>
        <p:xfrm>
          <a:off x="681447" y="2391365"/>
          <a:ext cx="10829105" cy="3708400"/>
        </p:xfrm>
        <a:graphic>
          <a:graphicData uri="http://schemas.openxmlformats.org/drawingml/2006/table">
            <a:tbl>
              <a:tblPr firstRow="1" bandRow="1">
                <a:tableStyleId>{93296810-A885-4BE3-A3E7-6D5BEEA58F35}</a:tableStyleId>
              </a:tblPr>
              <a:tblGrid>
                <a:gridCol w="1127688">
                  <a:extLst>
                    <a:ext uri="{9D8B030D-6E8A-4147-A177-3AD203B41FA5}">
                      <a16:colId xmlns:a16="http://schemas.microsoft.com/office/drawing/2014/main" val="3871135718"/>
                    </a:ext>
                  </a:extLst>
                </a:gridCol>
                <a:gridCol w="865239">
                  <a:extLst>
                    <a:ext uri="{9D8B030D-6E8A-4147-A177-3AD203B41FA5}">
                      <a16:colId xmlns:a16="http://schemas.microsoft.com/office/drawing/2014/main" val="2989583541"/>
                    </a:ext>
                  </a:extLst>
                </a:gridCol>
                <a:gridCol w="2648118">
                  <a:extLst>
                    <a:ext uri="{9D8B030D-6E8A-4147-A177-3AD203B41FA5}">
                      <a16:colId xmlns:a16="http://schemas.microsoft.com/office/drawing/2014/main" val="46606021"/>
                    </a:ext>
                  </a:extLst>
                </a:gridCol>
                <a:gridCol w="1547015">
                  <a:extLst>
                    <a:ext uri="{9D8B030D-6E8A-4147-A177-3AD203B41FA5}">
                      <a16:colId xmlns:a16="http://schemas.microsoft.com/office/drawing/2014/main" val="4143968559"/>
                    </a:ext>
                  </a:extLst>
                </a:gridCol>
                <a:gridCol w="1547015">
                  <a:extLst>
                    <a:ext uri="{9D8B030D-6E8A-4147-A177-3AD203B41FA5}">
                      <a16:colId xmlns:a16="http://schemas.microsoft.com/office/drawing/2014/main" val="316131277"/>
                    </a:ext>
                  </a:extLst>
                </a:gridCol>
                <a:gridCol w="1547015">
                  <a:extLst>
                    <a:ext uri="{9D8B030D-6E8A-4147-A177-3AD203B41FA5}">
                      <a16:colId xmlns:a16="http://schemas.microsoft.com/office/drawing/2014/main" val="532140535"/>
                    </a:ext>
                  </a:extLst>
                </a:gridCol>
                <a:gridCol w="1547015">
                  <a:extLst>
                    <a:ext uri="{9D8B030D-6E8A-4147-A177-3AD203B41FA5}">
                      <a16:colId xmlns:a16="http://schemas.microsoft.com/office/drawing/2014/main" val="2258718674"/>
                    </a:ext>
                  </a:extLst>
                </a:gridCol>
              </a:tblGrid>
              <a:tr h="370840">
                <a:tc>
                  <a:txBody>
                    <a:bodyPr/>
                    <a:lstStyle/>
                    <a:p>
                      <a:r>
                        <a:rPr lang="en-US" dirty="0"/>
                        <a:t>Week #</a:t>
                      </a:r>
                    </a:p>
                  </a:txBody>
                  <a:tcPr/>
                </a:tc>
                <a:tc>
                  <a:txBody>
                    <a:bodyPr/>
                    <a:lstStyle/>
                    <a:p>
                      <a:r>
                        <a:rPr lang="en-US" dirty="0"/>
                        <a:t>Dates</a:t>
                      </a:r>
                    </a:p>
                  </a:txBody>
                  <a:tcPr/>
                </a:tc>
                <a:tc>
                  <a:txBody>
                    <a:bodyPr/>
                    <a:lstStyle/>
                    <a:p>
                      <a:r>
                        <a:rPr lang="en-US" dirty="0"/>
                        <a:t>Topics</a:t>
                      </a:r>
                    </a:p>
                  </a:txBody>
                  <a:tcPr/>
                </a:tc>
                <a:tc>
                  <a:txBody>
                    <a:bodyPr/>
                    <a:lstStyle/>
                    <a:p>
                      <a:r>
                        <a:rPr lang="en-US" dirty="0"/>
                        <a:t>Readings</a:t>
                      </a:r>
                    </a:p>
                  </a:txBody>
                  <a:tcPr/>
                </a:tc>
                <a:tc>
                  <a:txBody>
                    <a:bodyPr/>
                    <a:lstStyle/>
                    <a:p>
                      <a:r>
                        <a:rPr lang="en-US" dirty="0"/>
                        <a:t>Assignments</a:t>
                      </a:r>
                    </a:p>
                  </a:txBody>
                  <a:tcPr/>
                </a:tc>
                <a:tc>
                  <a:txBody>
                    <a:bodyPr/>
                    <a:lstStyle/>
                    <a:p>
                      <a:r>
                        <a:rPr lang="en-US" dirty="0"/>
                        <a:t>Assessments</a:t>
                      </a:r>
                    </a:p>
                  </a:txBody>
                  <a:tcPr/>
                </a:tc>
                <a:tc>
                  <a:txBody>
                    <a:bodyPr/>
                    <a:lstStyle/>
                    <a:p>
                      <a:r>
                        <a:rPr lang="en-US" dirty="0"/>
                        <a:t>Resources</a:t>
                      </a:r>
                    </a:p>
                  </a:txBody>
                  <a:tcPr/>
                </a:tc>
                <a:extLst>
                  <a:ext uri="{0D108BD9-81ED-4DB2-BD59-A6C34878D82A}">
                    <a16:rowId xmlns:a16="http://schemas.microsoft.com/office/drawing/2014/main" val="2082397339"/>
                  </a:ext>
                </a:extLst>
              </a:tr>
              <a:tr h="370840">
                <a:tc>
                  <a:txBody>
                    <a:bodyPr/>
                    <a:lstStyle/>
                    <a:p>
                      <a:r>
                        <a:rPr lang="en-US" dirty="0"/>
                        <a:t>Week 1</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02928725"/>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058485902"/>
                  </a:ext>
                </a:extLst>
              </a:tr>
              <a:tr h="370840">
                <a:tc>
                  <a:txBody>
                    <a:bodyPr/>
                    <a:lstStyle/>
                    <a:p>
                      <a:r>
                        <a:rPr lang="en-US" dirty="0"/>
                        <a:t>Week 2</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97090426"/>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90349207"/>
                  </a:ext>
                </a:extLst>
              </a:tr>
              <a:tr h="370840">
                <a:tc>
                  <a:txBody>
                    <a:bodyPr/>
                    <a:lstStyle/>
                    <a:p>
                      <a:r>
                        <a:rPr lang="en-US" dirty="0"/>
                        <a:t>Week 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96735932"/>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99708164"/>
                  </a:ext>
                </a:extLst>
              </a:tr>
              <a:tr h="370840">
                <a:tc>
                  <a:txBody>
                    <a:bodyPr/>
                    <a:lstStyle/>
                    <a:p>
                      <a:r>
                        <a:rPr lang="en-US" dirty="0"/>
                        <a:t>Week 4</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54341828"/>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17105952"/>
                  </a:ext>
                </a:extLst>
              </a:tr>
              <a:tr h="370840">
                <a:tc>
                  <a:txBody>
                    <a:bodyPr/>
                    <a:lstStyle/>
                    <a:p>
                      <a:r>
                        <a:rPr lang="en-US" dirty="0"/>
                        <a:t>Week 5</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10221230"/>
                  </a:ext>
                </a:extLst>
              </a:tr>
            </a:tbl>
          </a:graphicData>
        </a:graphic>
      </p:graphicFrame>
      <p:sp>
        <p:nvSpPr>
          <p:cNvPr id="3" name="TextBox 2">
            <a:extLst>
              <a:ext uri="{FF2B5EF4-FFF2-40B4-BE49-F238E27FC236}">
                <a16:creationId xmlns:a16="http://schemas.microsoft.com/office/drawing/2014/main" id="{6F11485A-ABDC-E231-BB2E-591C81A71B40}"/>
              </a:ext>
            </a:extLst>
          </p:cNvPr>
          <p:cNvSpPr txBox="1"/>
          <p:nvPr/>
        </p:nvSpPr>
        <p:spPr>
          <a:xfrm>
            <a:off x="6593581" y="758235"/>
            <a:ext cx="4792174" cy="1107996"/>
          </a:xfrm>
          <a:prstGeom prst="rect">
            <a:avLst/>
          </a:prstGeom>
          <a:solidFill>
            <a:schemeClr val="accent2"/>
          </a:solidFill>
        </p:spPr>
        <p:txBody>
          <a:bodyPr wrap="square" rtlCol="0">
            <a:spAutoFit/>
          </a:bodyPr>
          <a:lstStyle/>
          <a:p>
            <a:r>
              <a:rPr lang="en-US" sz="2200" dirty="0"/>
              <a:t>Add columns to differentiate Readings, Assignments, Assessments, and Resources</a:t>
            </a:r>
          </a:p>
        </p:txBody>
      </p:sp>
      <p:sp>
        <p:nvSpPr>
          <p:cNvPr id="5" name="Rectangle: Rounded Corners 4">
            <a:extLst>
              <a:ext uri="{FF2B5EF4-FFF2-40B4-BE49-F238E27FC236}">
                <a16:creationId xmlns:a16="http://schemas.microsoft.com/office/drawing/2014/main" id="{AF311BDF-6211-6E9C-E191-BF777CC091F8}"/>
              </a:ext>
            </a:extLst>
          </p:cNvPr>
          <p:cNvSpPr/>
          <p:nvPr/>
        </p:nvSpPr>
        <p:spPr>
          <a:xfrm>
            <a:off x="5199332" y="2261420"/>
            <a:ext cx="6402734" cy="69809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EC20A6B-69D1-78C7-1802-4A0CB33DA38A}"/>
              </a:ext>
            </a:extLst>
          </p:cNvPr>
          <p:cNvCxnSpPr/>
          <p:nvPr/>
        </p:nvCxnSpPr>
        <p:spPr>
          <a:xfrm>
            <a:off x="6853084" y="1838195"/>
            <a:ext cx="0" cy="42322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253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F42830-98FC-148B-2646-1CA069F7B73A}"/>
              </a:ext>
            </a:extLst>
          </p:cNvPr>
          <p:cNvSpPr>
            <a:spLocks noGrp="1"/>
          </p:cNvSpPr>
          <p:nvPr>
            <p:ph type="title" idx="4294967295"/>
          </p:nvPr>
        </p:nvSpPr>
        <p:spPr>
          <a:xfrm>
            <a:off x="572493" y="238539"/>
            <a:ext cx="11018520" cy="1434415"/>
          </a:xfrm>
        </p:spPr>
        <p:txBody>
          <a:bodyPr vert="horz" lIns="91440" tIns="45720" rIns="91440" bIns="45720" rtlCol="0" anchor="b">
            <a:normAutofit/>
          </a:bodyPr>
          <a:lstStyle/>
          <a:p>
            <a:r>
              <a:rPr lang="en-US" sz="5400" dirty="0"/>
              <a:t>Step 2 – Enter Data</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528E4F-2CCE-569C-3F38-A428E779F43C}"/>
              </a:ext>
            </a:extLst>
          </p:cNvPr>
          <p:cNvSpPr>
            <a:spLocks noGrp="1"/>
          </p:cNvSpPr>
          <p:nvPr>
            <p:ph idx="4294967295"/>
          </p:nvPr>
        </p:nvSpPr>
        <p:spPr>
          <a:xfrm>
            <a:off x="572493" y="2071316"/>
            <a:ext cx="6713552" cy="4119172"/>
          </a:xfrm>
        </p:spPr>
        <p:txBody>
          <a:bodyPr vert="horz" lIns="91440" tIns="45720" rIns="91440" bIns="45720" rtlCol="0" anchor="t">
            <a:normAutofit fontScale="92500" lnSpcReduction="20000"/>
          </a:bodyPr>
          <a:lstStyle/>
          <a:p>
            <a:pPr marL="457200" indent="-342900">
              <a:buFont typeface="Wingdings" panose="05000000000000000000" pitchFamily="2" charset="2"/>
              <a:buChar char="ü"/>
            </a:pPr>
            <a:r>
              <a:rPr lang="en-US" sz="2400" b="1" dirty="0"/>
              <a:t>Topics</a:t>
            </a:r>
            <a:r>
              <a:rPr lang="en-US" sz="2400" dirty="0"/>
              <a:t>: list the topics that will be covered in each course week.</a:t>
            </a:r>
          </a:p>
          <a:p>
            <a:pPr marL="457200" indent="-342900">
              <a:buFont typeface="Wingdings" panose="05000000000000000000" pitchFamily="2" charset="2"/>
              <a:buChar char="ü"/>
            </a:pPr>
            <a:r>
              <a:rPr lang="en-US" sz="2400" b="1" dirty="0"/>
              <a:t>Readings</a:t>
            </a:r>
            <a:r>
              <a:rPr lang="en-US" sz="2400" dirty="0"/>
              <a:t>: list the abbreviated book titles or authors and assigned page numbers. Specify the day or class session by which the readings must be completed.</a:t>
            </a:r>
          </a:p>
          <a:p>
            <a:pPr marL="457200" indent="-342900">
              <a:buFont typeface="Wingdings" panose="05000000000000000000" pitchFamily="2" charset="2"/>
              <a:buChar char="ü"/>
            </a:pPr>
            <a:r>
              <a:rPr lang="en-US" sz="2400" b="1" dirty="0"/>
              <a:t>Assignments</a:t>
            </a:r>
            <a:r>
              <a:rPr lang="en-US" sz="2400" dirty="0"/>
              <a:t>: enter the day each assignment will be given and the due date. Include all activities students must complete outside of class.</a:t>
            </a:r>
          </a:p>
          <a:p>
            <a:pPr marL="457200" indent="-342900">
              <a:buFont typeface="Wingdings" panose="05000000000000000000" pitchFamily="2" charset="2"/>
              <a:buChar char="ü"/>
            </a:pPr>
            <a:r>
              <a:rPr lang="en-US" sz="2400" b="1" dirty="0"/>
              <a:t>Assessments</a:t>
            </a:r>
            <a:r>
              <a:rPr lang="en-US" sz="2400" dirty="0"/>
              <a:t>: enter the assessment title and day it will be administered.</a:t>
            </a:r>
          </a:p>
          <a:p>
            <a:pPr marL="457200" indent="-342900">
              <a:buFont typeface="Wingdings" panose="05000000000000000000" pitchFamily="2" charset="2"/>
              <a:buChar char="ü"/>
            </a:pPr>
            <a:r>
              <a:rPr lang="en-US" sz="2400" b="1" dirty="0"/>
              <a:t>Resources</a:t>
            </a:r>
            <a:r>
              <a:rPr lang="en-US" sz="2400" dirty="0"/>
              <a:t>: list every document, website (hyperlinked), or instructional material related to the week’s instruction, readings, assignments, assessments, or other activities.</a:t>
            </a:r>
          </a:p>
          <a:p>
            <a:endParaRPr lang="en-US" sz="1700" dirty="0"/>
          </a:p>
        </p:txBody>
      </p:sp>
      <p:pic>
        <p:nvPicPr>
          <p:cNvPr id="5" name="Picture 4" descr="Hands of person wearing gray sweater typing on laptop with a tablet, digital pen, and cup of coffee">
            <a:extLst>
              <a:ext uri="{FF2B5EF4-FFF2-40B4-BE49-F238E27FC236}">
                <a16:creationId xmlns:a16="http://schemas.microsoft.com/office/drawing/2014/main" id="{DA20C958-7ECC-4E27-900B-29AF85C5A769}"/>
              </a:ext>
            </a:extLst>
          </p:cNvPr>
          <p:cNvPicPr>
            <a:picLocks noChangeAspect="1"/>
          </p:cNvPicPr>
          <p:nvPr/>
        </p:nvPicPr>
        <p:blipFill rotWithShape="1">
          <a:blip r:embed="rId2">
            <a:extLst>
              <a:ext uri="{28A0092B-C50C-407E-A947-70E740481C1C}">
                <a14:useLocalDpi xmlns:a14="http://schemas.microsoft.com/office/drawing/2010/main" val="0"/>
              </a:ext>
            </a:extLst>
          </a:blip>
          <a:srcRect l="13797" r="21987" b="2"/>
          <a:stretch/>
        </p:blipFill>
        <p:spPr>
          <a:xfrm>
            <a:off x="7675658" y="2093976"/>
            <a:ext cx="3941064" cy="4096512"/>
          </a:xfrm>
          <a:prstGeom prst="rect">
            <a:avLst/>
          </a:prstGeom>
        </p:spPr>
      </p:pic>
    </p:spTree>
    <p:extLst>
      <p:ext uri="{BB962C8B-B14F-4D97-AF65-F5344CB8AC3E}">
        <p14:creationId xmlns:p14="http://schemas.microsoft.com/office/powerpoint/2010/main" val="3982706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A54A-97F1-9A3A-B26E-4E56E888A39F}"/>
              </a:ext>
            </a:extLst>
          </p:cNvPr>
          <p:cNvSpPr>
            <a:spLocks noGrp="1"/>
          </p:cNvSpPr>
          <p:nvPr>
            <p:ph type="title"/>
          </p:nvPr>
        </p:nvSpPr>
        <p:spPr/>
        <p:txBody>
          <a:bodyPr/>
          <a:lstStyle/>
          <a:p>
            <a:r>
              <a:rPr lang="en-US" dirty="0"/>
              <a:t>Excerpt – Sample Course Map</a:t>
            </a:r>
          </a:p>
        </p:txBody>
      </p:sp>
      <p:graphicFrame>
        <p:nvGraphicFramePr>
          <p:cNvPr id="4" name="Table 4">
            <a:extLst>
              <a:ext uri="{FF2B5EF4-FFF2-40B4-BE49-F238E27FC236}">
                <a16:creationId xmlns:a16="http://schemas.microsoft.com/office/drawing/2014/main" id="{77B43606-B31F-2B49-BF41-9EA4922B0CB8}"/>
              </a:ext>
            </a:extLst>
          </p:cNvPr>
          <p:cNvGraphicFramePr>
            <a:graphicFrameLocks noGrp="1"/>
          </p:cNvGraphicFramePr>
          <p:nvPr>
            <p:ph idx="1"/>
            <p:extLst>
              <p:ext uri="{D42A27DB-BD31-4B8C-83A1-F6EECF244321}">
                <p14:modId xmlns:p14="http://schemas.microsoft.com/office/powerpoint/2010/main" val="4072809755"/>
              </p:ext>
            </p:extLst>
          </p:nvPr>
        </p:nvGraphicFramePr>
        <p:xfrm>
          <a:off x="642889" y="1690688"/>
          <a:ext cx="10633164" cy="4480560"/>
        </p:xfrm>
        <a:graphic>
          <a:graphicData uri="http://schemas.openxmlformats.org/drawingml/2006/table">
            <a:tbl>
              <a:tblPr firstRow="1" bandRow="1">
                <a:tableStyleId>{93296810-A885-4BE3-A3E7-6D5BEEA58F35}</a:tableStyleId>
              </a:tblPr>
              <a:tblGrid>
                <a:gridCol w="1123406">
                  <a:extLst>
                    <a:ext uri="{9D8B030D-6E8A-4147-A177-3AD203B41FA5}">
                      <a16:colId xmlns:a16="http://schemas.microsoft.com/office/drawing/2014/main" val="3060595171"/>
                    </a:ext>
                  </a:extLst>
                </a:gridCol>
                <a:gridCol w="2024743">
                  <a:extLst>
                    <a:ext uri="{9D8B030D-6E8A-4147-A177-3AD203B41FA5}">
                      <a16:colId xmlns:a16="http://schemas.microsoft.com/office/drawing/2014/main" val="2968723589"/>
                    </a:ext>
                  </a:extLst>
                </a:gridCol>
                <a:gridCol w="1881052">
                  <a:extLst>
                    <a:ext uri="{9D8B030D-6E8A-4147-A177-3AD203B41FA5}">
                      <a16:colId xmlns:a16="http://schemas.microsoft.com/office/drawing/2014/main" val="3554172351"/>
                    </a:ext>
                  </a:extLst>
                </a:gridCol>
                <a:gridCol w="2059575">
                  <a:extLst>
                    <a:ext uri="{9D8B030D-6E8A-4147-A177-3AD203B41FA5}">
                      <a16:colId xmlns:a16="http://schemas.microsoft.com/office/drawing/2014/main" val="1571240809"/>
                    </a:ext>
                  </a:extLst>
                </a:gridCol>
                <a:gridCol w="1772194">
                  <a:extLst>
                    <a:ext uri="{9D8B030D-6E8A-4147-A177-3AD203B41FA5}">
                      <a16:colId xmlns:a16="http://schemas.microsoft.com/office/drawing/2014/main" val="3701587211"/>
                    </a:ext>
                  </a:extLst>
                </a:gridCol>
                <a:gridCol w="1772194">
                  <a:extLst>
                    <a:ext uri="{9D8B030D-6E8A-4147-A177-3AD203B41FA5}">
                      <a16:colId xmlns:a16="http://schemas.microsoft.com/office/drawing/2014/main" val="2403738923"/>
                    </a:ext>
                  </a:extLst>
                </a:gridCol>
              </a:tblGrid>
              <a:tr h="0">
                <a:tc>
                  <a:txBody>
                    <a:bodyPr/>
                    <a:lstStyle/>
                    <a:p>
                      <a:r>
                        <a:rPr lang="en-US" sz="2200" dirty="0"/>
                        <a:t>Week #</a:t>
                      </a:r>
                    </a:p>
                  </a:txBody>
                  <a:tcPr/>
                </a:tc>
                <a:tc>
                  <a:txBody>
                    <a:bodyPr/>
                    <a:lstStyle/>
                    <a:p>
                      <a:r>
                        <a:rPr lang="en-US" sz="2200" dirty="0"/>
                        <a:t>Topics</a:t>
                      </a:r>
                    </a:p>
                  </a:txBody>
                  <a:tcPr/>
                </a:tc>
                <a:tc>
                  <a:txBody>
                    <a:bodyPr/>
                    <a:lstStyle/>
                    <a:p>
                      <a:r>
                        <a:rPr lang="en-US" sz="2200" dirty="0"/>
                        <a:t>Readings</a:t>
                      </a:r>
                    </a:p>
                  </a:txBody>
                  <a:tcPr/>
                </a:tc>
                <a:tc>
                  <a:txBody>
                    <a:bodyPr/>
                    <a:lstStyle/>
                    <a:p>
                      <a:r>
                        <a:rPr lang="en-US" sz="2200" dirty="0"/>
                        <a:t>Assignments</a:t>
                      </a:r>
                    </a:p>
                  </a:txBody>
                  <a:tcPr/>
                </a:tc>
                <a:tc>
                  <a:txBody>
                    <a:bodyPr/>
                    <a:lstStyle/>
                    <a:p>
                      <a:r>
                        <a:rPr lang="en-US" sz="2200" dirty="0"/>
                        <a:t>Assessments</a:t>
                      </a:r>
                    </a:p>
                  </a:txBody>
                  <a:tcPr/>
                </a:tc>
                <a:tc>
                  <a:txBody>
                    <a:bodyPr/>
                    <a:lstStyle/>
                    <a:p>
                      <a:r>
                        <a:rPr lang="en-US" sz="2200" dirty="0"/>
                        <a:t>Resources</a:t>
                      </a:r>
                    </a:p>
                  </a:txBody>
                  <a:tcPr/>
                </a:tc>
                <a:extLst>
                  <a:ext uri="{0D108BD9-81ED-4DB2-BD59-A6C34878D82A}">
                    <a16:rowId xmlns:a16="http://schemas.microsoft.com/office/drawing/2014/main" val="2991915507"/>
                  </a:ext>
                </a:extLst>
              </a:tr>
              <a:tr h="594360">
                <a:tc rowSpan="2">
                  <a:txBody>
                    <a:bodyPr/>
                    <a:lstStyle/>
                    <a:p>
                      <a:r>
                        <a:rPr lang="en-US" sz="2200" dirty="0"/>
                        <a:t>Week 1</a:t>
                      </a:r>
                    </a:p>
                  </a:txBody>
                  <a:tcPr/>
                </a:tc>
                <a:tc>
                  <a:txBody>
                    <a:bodyPr/>
                    <a:lstStyle/>
                    <a:p>
                      <a:r>
                        <a:rPr lang="en-US" sz="2200" dirty="0"/>
                        <a:t>Introduction</a:t>
                      </a:r>
                    </a:p>
                    <a:p>
                      <a:endParaRPr lang="en-US" sz="2200" dirty="0"/>
                    </a:p>
                  </a:txBody>
                  <a:tcPr/>
                </a:tc>
                <a:tc rowSpan="2">
                  <a:txBody>
                    <a:bodyPr/>
                    <a:lstStyle/>
                    <a:p>
                      <a:r>
                        <a:rPr lang="en-US" sz="2200" dirty="0"/>
                        <a:t>Brown Ch 1-3 pgs. 2-60</a:t>
                      </a:r>
                    </a:p>
                  </a:txBody>
                  <a:tcPr/>
                </a:tc>
                <a:tc rowSpan="2">
                  <a:txBody>
                    <a:bodyPr/>
                    <a:lstStyle/>
                    <a:p>
                      <a:r>
                        <a:rPr lang="en-US" sz="2200" dirty="0"/>
                        <a:t>Introduce Assignment 1: Rube Goldberg Blueprint </a:t>
                      </a:r>
                    </a:p>
                  </a:txBody>
                  <a:tcPr/>
                </a:tc>
                <a:tc rowSpan="2">
                  <a:txBody>
                    <a:bodyPr/>
                    <a:lstStyle/>
                    <a:p>
                      <a:r>
                        <a:rPr lang="en-US" sz="2200" dirty="0"/>
                        <a:t>Mini-Quiz on Brown Ch. 1-3</a:t>
                      </a:r>
                    </a:p>
                  </a:txBody>
                  <a:tcPr/>
                </a:tc>
                <a:tc rowSpan="2">
                  <a:txBody>
                    <a:bodyPr/>
                    <a:lstStyle/>
                    <a:p>
                      <a:r>
                        <a:rPr lang="en-US" sz="2200" dirty="0"/>
                        <a:t>Syllabus</a:t>
                      </a:r>
                    </a:p>
                    <a:p>
                      <a:endParaRPr lang="en-US" sz="2200" dirty="0"/>
                    </a:p>
                    <a:p>
                      <a:r>
                        <a:rPr lang="en-US" sz="2200" dirty="0"/>
                        <a:t>Assignment 1 Instructions</a:t>
                      </a:r>
                    </a:p>
                  </a:txBody>
                  <a:tcPr/>
                </a:tc>
                <a:extLst>
                  <a:ext uri="{0D108BD9-81ED-4DB2-BD59-A6C34878D82A}">
                    <a16:rowId xmlns:a16="http://schemas.microsoft.com/office/drawing/2014/main" val="687327327"/>
                  </a:ext>
                </a:extLst>
              </a:tr>
              <a:tr h="59436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What is Design?</a:t>
                      </a:r>
                    </a:p>
                    <a:p>
                      <a:endParaRPr lang="en-US" sz="2200" dirty="0"/>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6870776"/>
                  </a:ext>
                </a:extLst>
              </a:tr>
              <a:tr h="868680">
                <a:tc rowSpan="2">
                  <a:txBody>
                    <a:bodyPr/>
                    <a:lstStyle/>
                    <a:p>
                      <a:r>
                        <a:rPr lang="en-US" sz="2200" dirty="0"/>
                        <a:t>Week 2</a:t>
                      </a:r>
                    </a:p>
                  </a:txBody>
                  <a:tcPr/>
                </a:tc>
                <a:tc>
                  <a:txBody>
                    <a:bodyPr/>
                    <a:lstStyle/>
                    <a:p>
                      <a:r>
                        <a:rPr lang="en-US" sz="2200" dirty="0"/>
                        <a:t>History of Design Thinking</a:t>
                      </a:r>
                    </a:p>
                    <a:p>
                      <a:endParaRPr lang="en-US" sz="2200" dirty="0"/>
                    </a:p>
                    <a:p>
                      <a:endParaRPr lang="en-US" sz="2200" dirty="0"/>
                    </a:p>
                  </a:txBody>
                  <a:tcPr/>
                </a:tc>
                <a:tc rowSpan="2">
                  <a:txBody>
                    <a:bodyPr/>
                    <a:lstStyle/>
                    <a:p>
                      <a:r>
                        <a:rPr lang="en-US" sz="2200" dirty="0"/>
                        <a:t>Brown Ch 4-5 pgs. 62 - 107</a:t>
                      </a:r>
                    </a:p>
                  </a:txBody>
                  <a:tcPr/>
                </a:tc>
                <a:tc rowSpan="2">
                  <a:txBody>
                    <a:bodyPr/>
                    <a:lstStyle/>
                    <a:p>
                      <a:r>
                        <a:rPr lang="en-US" sz="2200" dirty="0"/>
                        <a:t>Assignment 1 due at end of week.</a:t>
                      </a:r>
                    </a:p>
                  </a:txBody>
                  <a:tcPr/>
                </a:tc>
                <a:tc rowSpan="2">
                  <a:txBody>
                    <a:bodyPr/>
                    <a:lstStyle/>
                    <a:p>
                      <a:r>
                        <a:rPr lang="en-US" sz="2200" dirty="0"/>
                        <a:t>Mini-quiz on Brown Ch. 4-5</a:t>
                      </a:r>
                    </a:p>
                  </a:txBody>
                  <a:tcPr/>
                </a:tc>
                <a:tc rowSpan="2">
                  <a:txBody>
                    <a:bodyPr/>
                    <a:lstStyle/>
                    <a:p>
                      <a:r>
                        <a:rPr lang="en-US" sz="2200" dirty="0"/>
                        <a:t>Assignment 1 Rubric</a:t>
                      </a:r>
                    </a:p>
                    <a:p>
                      <a:endParaRPr lang="en-US" sz="2200" dirty="0"/>
                    </a:p>
                  </a:txBody>
                  <a:tcPr/>
                </a:tc>
                <a:extLst>
                  <a:ext uri="{0D108BD9-81ED-4DB2-BD59-A6C34878D82A}">
                    <a16:rowId xmlns:a16="http://schemas.microsoft.com/office/drawing/2014/main" val="305861898"/>
                  </a:ext>
                </a:extLst>
              </a:tr>
              <a:tr h="86868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Human-centered Design</a:t>
                      </a:r>
                    </a:p>
                    <a:p>
                      <a:endParaRPr lang="en-US" sz="2200" dirty="0"/>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21478857"/>
                  </a:ext>
                </a:extLst>
              </a:tr>
            </a:tbl>
          </a:graphicData>
        </a:graphic>
      </p:graphicFrame>
    </p:spTree>
    <p:extLst>
      <p:ext uri="{BB962C8B-B14F-4D97-AF65-F5344CB8AC3E}">
        <p14:creationId xmlns:p14="http://schemas.microsoft.com/office/powerpoint/2010/main" val="65222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4BC0-E451-56B9-1894-9385E5F4D793}"/>
              </a:ext>
            </a:extLst>
          </p:cNvPr>
          <p:cNvSpPr>
            <a:spLocks noGrp="1"/>
          </p:cNvSpPr>
          <p:nvPr>
            <p:ph type="title"/>
          </p:nvPr>
        </p:nvSpPr>
        <p:spPr>
          <a:xfrm>
            <a:off x="4965430" y="629266"/>
            <a:ext cx="6586491" cy="1676603"/>
          </a:xfrm>
        </p:spPr>
        <p:txBody>
          <a:bodyPr>
            <a:normAutofit/>
          </a:bodyPr>
          <a:lstStyle/>
          <a:p>
            <a:r>
              <a:rPr lang="en-US" sz="5400" dirty="0"/>
              <a:t>Step 3 – Look for Gaps</a:t>
            </a:r>
          </a:p>
        </p:txBody>
      </p:sp>
      <p:sp>
        <p:nvSpPr>
          <p:cNvPr id="3" name="Content Placeholder 2">
            <a:extLst>
              <a:ext uri="{FF2B5EF4-FFF2-40B4-BE49-F238E27FC236}">
                <a16:creationId xmlns:a16="http://schemas.microsoft.com/office/drawing/2014/main" id="{D9D4589A-BCE1-2897-0910-43E4434BB1EF}"/>
              </a:ext>
            </a:extLst>
          </p:cNvPr>
          <p:cNvSpPr>
            <a:spLocks noGrp="1"/>
          </p:cNvSpPr>
          <p:nvPr>
            <p:ph idx="1"/>
          </p:nvPr>
        </p:nvSpPr>
        <p:spPr>
          <a:xfrm>
            <a:off x="4965431" y="2438400"/>
            <a:ext cx="6586489" cy="3785419"/>
          </a:xfrm>
        </p:spPr>
        <p:txBody>
          <a:bodyPr>
            <a:normAutofit lnSpcReduction="10000"/>
          </a:bodyPr>
          <a:lstStyle/>
          <a:p>
            <a:pPr marL="342900" indent="-342900">
              <a:buFont typeface="Arial" panose="020B0604020202020204" pitchFamily="34" charset="0"/>
              <a:buChar char="•"/>
            </a:pPr>
            <a:r>
              <a:rPr lang="en-US" sz="2400" dirty="0"/>
              <a:t>Look at the completed course map.</a:t>
            </a:r>
          </a:p>
          <a:p>
            <a:pPr marL="342900" indent="-342900">
              <a:buFont typeface="Arial" panose="020B0604020202020204" pitchFamily="34" charset="0"/>
              <a:buChar char="•"/>
            </a:pPr>
            <a:r>
              <a:rPr lang="en-US" sz="2400" dirty="0"/>
              <a:t>Is there an assignment or assessment associated with each course topic?</a:t>
            </a:r>
          </a:p>
          <a:p>
            <a:pPr marL="342900" indent="-342900">
              <a:buFont typeface="Arial" panose="020B0604020202020204" pitchFamily="34" charset="0"/>
              <a:buChar char="•"/>
            </a:pPr>
            <a:r>
              <a:rPr lang="en-US" sz="2400" dirty="0"/>
              <a:t>Are there resources to support every assignment (minimally written instructions and a grading rubric or checklist)?</a:t>
            </a:r>
          </a:p>
          <a:p>
            <a:pPr marL="342900" indent="-342900">
              <a:buFont typeface="Arial" panose="020B0604020202020204" pitchFamily="34" charset="0"/>
              <a:buChar char="•"/>
            </a:pPr>
            <a:r>
              <a:rPr lang="en-US" sz="2400" dirty="0"/>
              <a:t>Is the planned schedule of readings and assignments reasonable?</a:t>
            </a:r>
          </a:p>
          <a:p>
            <a:pPr marL="342900" indent="-342900">
              <a:buFont typeface="Arial" panose="020B0604020202020204" pitchFamily="34" charset="0"/>
              <a:buChar char="•"/>
            </a:pPr>
            <a:r>
              <a:rPr lang="en-US" sz="2400" dirty="0"/>
              <a:t>Is there sufficient time allowed for students to complete everything you ask?</a:t>
            </a:r>
          </a:p>
        </p:txBody>
      </p:sp>
      <p:pic>
        <p:nvPicPr>
          <p:cNvPr id="5" name="Picture 4" descr="Sample being pipetted into a petri dish">
            <a:extLst>
              <a:ext uri="{FF2B5EF4-FFF2-40B4-BE49-F238E27FC236}">
                <a16:creationId xmlns:a16="http://schemas.microsoft.com/office/drawing/2014/main" id="{30EF6F42-5426-130E-22C8-72659DEFE067}"/>
              </a:ext>
            </a:extLst>
          </p:cNvPr>
          <p:cNvPicPr>
            <a:picLocks noChangeAspect="1"/>
          </p:cNvPicPr>
          <p:nvPr/>
        </p:nvPicPr>
        <p:blipFill rotWithShape="1">
          <a:blip r:embed="rId2">
            <a:extLst>
              <a:ext uri="{28A0092B-C50C-407E-A947-70E740481C1C}">
                <a14:useLocalDpi xmlns:a14="http://schemas.microsoft.com/office/drawing/2010/main" val="0"/>
              </a:ext>
            </a:extLst>
          </a:blip>
          <a:srcRect l="46953" r="2519" b="-2"/>
          <a:stretch/>
        </p:blipFill>
        <p:spPr>
          <a:xfrm>
            <a:off x="20" y="10"/>
            <a:ext cx="4635571" cy="6857990"/>
          </a:xfrm>
          <a:prstGeom prst="rect">
            <a:avLst/>
          </a:prstGeom>
          <a:effectLst/>
        </p:spPr>
      </p:pic>
    </p:spTree>
    <p:extLst>
      <p:ext uri="{BB962C8B-B14F-4D97-AF65-F5344CB8AC3E}">
        <p14:creationId xmlns:p14="http://schemas.microsoft.com/office/powerpoint/2010/main" val="4147271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C74C1C-EF2E-40CF-A712-656E694E6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45261A-0FE4-D889-D3A7-5594F11F828D}"/>
              </a:ext>
            </a:extLst>
          </p:cNvPr>
          <p:cNvSpPr>
            <a:spLocks noGrp="1"/>
          </p:cNvSpPr>
          <p:nvPr>
            <p:ph type="title" idx="4294967295"/>
          </p:nvPr>
        </p:nvSpPr>
        <p:spPr>
          <a:xfrm>
            <a:off x="5764783" y="349664"/>
            <a:ext cx="5845571" cy="1638377"/>
          </a:xfrm>
        </p:spPr>
        <p:txBody>
          <a:bodyPr vert="horz" lIns="91440" tIns="45720" rIns="91440" bIns="45720" rtlCol="0" anchor="b">
            <a:normAutofit/>
          </a:bodyPr>
          <a:lstStyle/>
          <a:p>
            <a:r>
              <a:rPr lang="en-US" kern="1200" dirty="0">
                <a:solidFill>
                  <a:schemeClr val="tx1"/>
                </a:solidFill>
                <a:latin typeface="+mj-lt"/>
                <a:ea typeface="+mj-ea"/>
                <a:cs typeface="+mj-cs"/>
              </a:rPr>
              <a:t>Step 4 – Track Objectives and Outcomes</a:t>
            </a:r>
          </a:p>
        </p:txBody>
      </p:sp>
      <p:sp>
        <p:nvSpPr>
          <p:cNvPr id="14" name="Rectangle 1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ap with pin with solid fill">
            <a:extLst>
              <a:ext uri="{FF2B5EF4-FFF2-40B4-BE49-F238E27FC236}">
                <a16:creationId xmlns:a16="http://schemas.microsoft.com/office/drawing/2014/main" id="{69EBD5DD-0D39-CEF0-7626-ECB39B2061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110" y="1186882"/>
            <a:ext cx="4235516" cy="4235516"/>
          </a:xfrm>
          <a:prstGeom prst="rect">
            <a:avLst/>
          </a:prstGeom>
        </p:spPr>
      </p:pic>
      <p:sp>
        <p:nvSpPr>
          <p:cNvPr id="3" name="Content Placeholder 2">
            <a:extLst>
              <a:ext uri="{FF2B5EF4-FFF2-40B4-BE49-F238E27FC236}">
                <a16:creationId xmlns:a16="http://schemas.microsoft.com/office/drawing/2014/main" id="{4EB7DDA2-0B6E-7486-4FCD-993BEF4408F1}"/>
              </a:ext>
            </a:extLst>
          </p:cNvPr>
          <p:cNvSpPr>
            <a:spLocks noGrp="1"/>
          </p:cNvSpPr>
          <p:nvPr>
            <p:ph idx="4294967295"/>
          </p:nvPr>
        </p:nvSpPr>
        <p:spPr>
          <a:xfrm>
            <a:off x="5305161" y="2146816"/>
            <a:ext cx="6557653" cy="3799139"/>
          </a:xfrm>
        </p:spPr>
        <p:txBody>
          <a:bodyPr vert="horz" lIns="91440" tIns="45720" rIns="91440" bIns="45720" rtlCol="0" anchor="ctr">
            <a:noAutofit/>
          </a:bodyPr>
          <a:lstStyle/>
          <a:p>
            <a:r>
              <a:rPr lang="en-US" sz="2200" dirty="0"/>
              <a:t>Compare your planned instruction with the course objectives and outcomes you developed previously.</a:t>
            </a:r>
          </a:p>
          <a:p>
            <a:r>
              <a:rPr lang="en-US" sz="2200" b="1" dirty="0"/>
              <a:t>Method 1</a:t>
            </a:r>
            <a:r>
              <a:rPr lang="en-US" sz="2200" dirty="0"/>
              <a:t>:  Color-code the course map for each objective by highlighting every topic, reading, assignment, assessment and resource that supports a given objective in the same color to see how they track throughout the course.</a:t>
            </a:r>
          </a:p>
          <a:p>
            <a:r>
              <a:rPr lang="en-US" sz="2200" b="1" dirty="0"/>
              <a:t>Method 2</a:t>
            </a:r>
            <a:r>
              <a:rPr lang="en-US" sz="2200" dirty="0"/>
              <a:t>:  create a table in Word with a row for each objective, then copy-paste each supporting topic, reading, assignment, and assessment into the row.</a:t>
            </a:r>
          </a:p>
        </p:txBody>
      </p:sp>
    </p:spTree>
    <p:extLst>
      <p:ext uri="{BB962C8B-B14F-4D97-AF65-F5344CB8AC3E}">
        <p14:creationId xmlns:p14="http://schemas.microsoft.com/office/powerpoint/2010/main" val="1326394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DD9E-51C4-CD59-90D1-C6047A56F604}"/>
              </a:ext>
            </a:extLst>
          </p:cNvPr>
          <p:cNvSpPr>
            <a:spLocks noGrp="1"/>
          </p:cNvSpPr>
          <p:nvPr>
            <p:ph type="title"/>
          </p:nvPr>
        </p:nvSpPr>
        <p:spPr>
          <a:xfrm>
            <a:off x="971637" y="1906994"/>
            <a:ext cx="4578736" cy="2934031"/>
          </a:xfrm>
        </p:spPr>
        <p:txBody>
          <a:bodyPr anchor="ctr">
            <a:normAutofit/>
          </a:bodyPr>
          <a:lstStyle/>
          <a:p>
            <a:r>
              <a:rPr lang="en-US" sz="5400" dirty="0"/>
              <a:t>Mind Your Ps and Q</a:t>
            </a:r>
          </a:p>
        </p:txBody>
      </p:sp>
      <p:graphicFrame>
        <p:nvGraphicFramePr>
          <p:cNvPr id="5" name="Content Placeholder 2">
            <a:extLst>
              <a:ext uri="{FF2B5EF4-FFF2-40B4-BE49-F238E27FC236}">
                <a16:creationId xmlns:a16="http://schemas.microsoft.com/office/drawing/2014/main" id="{EFCC3B63-08CC-A6B1-E7C0-FD99FD877268}"/>
              </a:ext>
            </a:extLst>
          </p:cNvPr>
          <p:cNvGraphicFramePr>
            <a:graphicFrameLocks noGrp="1"/>
          </p:cNvGraphicFramePr>
          <p:nvPr>
            <p:ph idx="1"/>
            <p:extLst>
              <p:ext uri="{D42A27DB-BD31-4B8C-83A1-F6EECF244321}">
                <p14:modId xmlns:p14="http://schemas.microsoft.com/office/powerpoint/2010/main" val="2749420983"/>
              </p:ext>
            </p:extLst>
          </p:nvPr>
        </p:nvGraphicFramePr>
        <p:xfrm>
          <a:off x="6096000" y="762548"/>
          <a:ext cx="3435531" cy="5512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5971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D4C74C1C-EF2E-40CF-A712-656E694E6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3479B-42B6-BC05-F530-513CA7C91655}"/>
              </a:ext>
            </a:extLst>
          </p:cNvPr>
          <p:cNvSpPr>
            <a:spLocks noGrp="1"/>
          </p:cNvSpPr>
          <p:nvPr>
            <p:ph type="title"/>
          </p:nvPr>
        </p:nvSpPr>
        <p:spPr>
          <a:xfrm>
            <a:off x="5764783" y="349664"/>
            <a:ext cx="5845571" cy="1638377"/>
          </a:xfrm>
        </p:spPr>
        <p:txBody>
          <a:bodyPr anchor="b">
            <a:normAutofit/>
          </a:bodyPr>
          <a:lstStyle/>
          <a:p>
            <a:r>
              <a:rPr lang="en-US" sz="4800" dirty="0"/>
              <a:t>Step 5 – </a:t>
            </a:r>
            <a:br>
              <a:rPr lang="en-US" sz="4800" dirty="0"/>
            </a:br>
            <a:r>
              <a:rPr lang="en-US" sz="4800" dirty="0"/>
              <a:t>Evaluate the Results</a:t>
            </a:r>
          </a:p>
        </p:txBody>
      </p:sp>
      <p:sp>
        <p:nvSpPr>
          <p:cNvPr id="18" name="Rectangle 1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tudent sitting at table in library, holding pen, writing notes in book near laptop">
            <a:extLst>
              <a:ext uri="{FF2B5EF4-FFF2-40B4-BE49-F238E27FC236}">
                <a16:creationId xmlns:a16="http://schemas.microsoft.com/office/drawing/2014/main" id="{7E111FC4-465A-BC17-DA34-1F1EDEB2B213}"/>
              </a:ext>
            </a:extLst>
          </p:cNvPr>
          <p:cNvPicPr>
            <a:picLocks noChangeAspect="1"/>
          </p:cNvPicPr>
          <p:nvPr/>
        </p:nvPicPr>
        <p:blipFill rotWithShape="1">
          <a:blip r:embed="rId2">
            <a:extLst>
              <a:ext uri="{28A0092B-C50C-407E-A947-70E740481C1C}">
                <a14:useLocalDpi xmlns:a14="http://schemas.microsoft.com/office/drawing/2010/main" val="0"/>
              </a:ext>
            </a:extLst>
          </a:blip>
          <a:srcRect l="37442" r="16190"/>
          <a:stretch/>
        </p:blipFill>
        <p:spPr>
          <a:xfrm>
            <a:off x="706004" y="627954"/>
            <a:ext cx="3893729" cy="5353373"/>
          </a:xfrm>
          <a:prstGeom prst="rect">
            <a:avLst/>
          </a:prstGeom>
        </p:spPr>
      </p:pic>
      <p:sp>
        <p:nvSpPr>
          <p:cNvPr id="3" name="Content Placeholder 2">
            <a:extLst>
              <a:ext uri="{FF2B5EF4-FFF2-40B4-BE49-F238E27FC236}">
                <a16:creationId xmlns:a16="http://schemas.microsoft.com/office/drawing/2014/main" id="{D75F0348-926D-C0B9-AEE8-40911374165B}"/>
              </a:ext>
            </a:extLst>
          </p:cNvPr>
          <p:cNvSpPr>
            <a:spLocks noGrp="1"/>
          </p:cNvSpPr>
          <p:nvPr>
            <p:ph idx="1"/>
          </p:nvPr>
        </p:nvSpPr>
        <p:spPr>
          <a:xfrm>
            <a:off x="5764783" y="2347413"/>
            <a:ext cx="5837750" cy="3441290"/>
          </a:xfrm>
        </p:spPr>
        <p:txBody>
          <a:bodyPr anchor="ctr">
            <a:normAutofit lnSpcReduction="10000"/>
          </a:bodyPr>
          <a:lstStyle/>
          <a:p>
            <a:pPr marL="0" indent="0">
              <a:buNone/>
            </a:pPr>
            <a:r>
              <a:rPr lang="en-US" sz="2200" dirty="0"/>
              <a:t>Look at the pattern of highlights (or the table you created).</a:t>
            </a:r>
          </a:p>
          <a:p>
            <a:pPr marL="342900" indent="-342900">
              <a:buFont typeface="Arial" panose="020B0604020202020204" pitchFamily="34" charset="0"/>
              <a:buChar char="•"/>
            </a:pPr>
            <a:r>
              <a:rPr lang="en-US" sz="2200" dirty="0"/>
              <a:t>Has every objective been covered adequately?</a:t>
            </a:r>
          </a:p>
          <a:p>
            <a:pPr marL="342900" indent="-342900">
              <a:buFont typeface="Arial" panose="020B0604020202020204" pitchFamily="34" charset="0"/>
              <a:buChar char="•"/>
            </a:pPr>
            <a:r>
              <a:rPr lang="en-US" sz="2200" dirty="0"/>
              <a:t>Are any objectives too dominant?</a:t>
            </a:r>
          </a:p>
          <a:p>
            <a:pPr marL="342900" indent="-342900">
              <a:buFont typeface="Arial" panose="020B0604020202020204" pitchFamily="34" charset="0"/>
              <a:buChar char="•"/>
            </a:pPr>
            <a:r>
              <a:rPr lang="en-US" sz="2200" dirty="0"/>
              <a:t>Is there an assessment for every outcome?</a:t>
            </a:r>
          </a:p>
          <a:p>
            <a:pPr marL="342900" indent="-342900">
              <a:buFont typeface="Arial" panose="020B0604020202020204" pitchFamily="34" charset="0"/>
              <a:buChar char="•"/>
            </a:pPr>
            <a:r>
              <a:rPr lang="en-US" sz="2200" dirty="0"/>
              <a:t>Are there any items on the map that were not highlighted?</a:t>
            </a:r>
          </a:p>
          <a:p>
            <a:pPr marL="342900" indent="-342900">
              <a:buFont typeface="Arial" panose="020B0604020202020204" pitchFamily="34" charset="0"/>
              <a:buChar char="•"/>
            </a:pPr>
            <a:r>
              <a:rPr lang="en-US" sz="2200" dirty="0"/>
              <a:t>Does everything align with the published course description? (IMPORTANT!)</a:t>
            </a:r>
          </a:p>
          <a:p>
            <a:endParaRPr lang="en-US" sz="1700" dirty="0"/>
          </a:p>
        </p:txBody>
      </p:sp>
    </p:spTree>
    <p:extLst>
      <p:ext uri="{BB962C8B-B14F-4D97-AF65-F5344CB8AC3E}">
        <p14:creationId xmlns:p14="http://schemas.microsoft.com/office/powerpoint/2010/main" val="2001760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D4C74C1C-EF2E-40CF-A712-656E694E6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DF9F5-49E3-C883-79F4-33CF01CBF79F}"/>
              </a:ext>
            </a:extLst>
          </p:cNvPr>
          <p:cNvSpPr>
            <a:spLocks noGrp="1"/>
          </p:cNvSpPr>
          <p:nvPr>
            <p:ph type="title" idx="4294967295"/>
          </p:nvPr>
        </p:nvSpPr>
        <p:spPr>
          <a:xfrm>
            <a:off x="5764783" y="349664"/>
            <a:ext cx="5845571" cy="1638377"/>
          </a:xfrm>
        </p:spPr>
        <p:txBody>
          <a:bodyPr vert="horz" lIns="91440" tIns="45720" rIns="91440" bIns="45720" rtlCol="0" anchor="b">
            <a:normAutofit/>
          </a:bodyPr>
          <a:lstStyle/>
          <a:p>
            <a:r>
              <a:rPr lang="en-US" sz="4800" kern="1200">
                <a:solidFill>
                  <a:schemeClr val="tx1"/>
                </a:solidFill>
                <a:latin typeface="+mj-lt"/>
                <a:ea typeface="+mj-ea"/>
                <a:cs typeface="+mj-cs"/>
              </a:rPr>
              <a:t>Step 7 – Modify the Course Design</a:t>
            </a:r>
          </a:p>
        </p:txBody>
      </p:sp>
      <p:sp>
        <p:nvSpPr>
          <p:cNvPr id="26" name="Rectangle 15">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and holding piece of white puzzle on blue background">
            <a:extLst>
              <a:ext uri="{FF2B5EF4-FFF2-40B4-BE49-F238E27FC236}">
                <a16:creationId xmlns:a16="http://schemas.microsoft.com/office/drawing/2014/main" id="{4805EA32-BC94-3A95-3F51-BF57623713F5}"/>
              </a:ext>
            </a:extLst>
          </p:cNvPr>
          <p:cNvPicPr>
            <a:picLocks noChangeAspect="1"/>
          </p:cNvPicPr>
          <p:nvPr/>
        </p:nvPicPr>
        <p:blipFill rotWithShape="1">
          <a:blip r:embed="rId2">
            <a:extLst>
              <a:ext uri="{28A0092B-C50C-407E-A947-70E740481C1C}">
                <a14:useLocalDpi xmlns:a14="http://schemas.microsoft.com/office/drawing/2010/main" val="0"/>
              </a:ext>
            </a:extLst>
          </a:blip>
          <a:srcRect r="31226"/>
          <a:stretch/>
        </p:blipFill>
        <p:spPr>
          <a:xfrm>
            <a:off x="535110" y="1249207"/>
            <a:ext cx="4235516" cy="4110867"/>
          </a:xfrm>
          <a:prstGeom prst="rect">
            <a:avLst/>
          </a:prstGeom>
        </p:spPr>
      </p:pic>
      <p:sp>
        <p:nvSpPr>
          <p:cNvPr id="3" name="Content Placeholder 2">
            <a:extLst>
              <a:ext uri="{FF2B5EF4-FFF2-40B4-BE49-F238E27FC236}">
                <a16:creationId xmlns:a16="http://schemas.microsoft.com/office/drawing/2014/main" id="{86437116-7D2B-5F45-974B-A05CF351E2A1}"/>
              </a:ext>
            </a:extLst>
          </p:cNvPr>
          <p:cNvSpPr>
            <a:spLocks noGrp="1"/>
          </p:cNvSpPr>
          <p:nvPr>
            <p:ph idx="4294967295"/>
          </p:nvPr>
        </p:nvSpPr>
        <p:spPr>
          <a:xfrm>
            <a:off x="5764783" y="2310838"/>
            <a:ext cx="5837750" cy="3497527"/>
          </a:xfrm>
        </p:spPr>
        <p:txBody>
          <a:bodyPr vert="horz" lIns="91440" tIns="45720" rIns="91440" bIns="45720" rtlCol="0" anchor="ctr">
            <a:normAutofit/>
          </a:bodyPr>
          <a:lstStyle/>
          <a:p>
            <a:pPr marL="342900"/>
            <a:r>
              <a:rPr lang="en-US" sz="2200" dirty="0"/>
              <a:t>If an objective is not covered adequately, incorporate additional instruction.</a:t>
            </a:r>
          </a:p>
          <a:p>
            <a:pPr marL="342900"/>
            <a:r>
              <a:rPr lang="en-US" sz="2200" dirty="0"/>
              <a:t>If an objective is too dominant, minimize it to make room for instruction in areas that need reinforcement.</a:t>
            </a:r>
          </a:p>
          <a:p>
            <a:pPr marL="342900"/>
            <a:r>
              <a:rPr lang="en-US" sz="2200" dirty="0"/>
              <a:t>If items on the course map do not correlate with the objectives, outcomes, or course description, consider removing or modifying them to create alignment.</a:t>
            </a:r>
          </a:p>
        </p:txBody>
      </p:sp>
    </p:spTree>
    <p:extLst>
      <p:ext uri="{BB962C8B-B14F-4D97-AF65-F5344CB8AC3E}">
        <p14:creationId xmlns:p14="http://schemas.microsoft.com/office/powerpoint/2010/main" val="2563005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F88E92-4CFD-E7A8-97C0-7238E85BBAB0}"/>
              </a:ext>
            </a:extLst>
          </p:cNvPr>
          <p:cNvSpPr>
            <a:spLocks noGrp="1"/>
          </p:cNvSpPr>
          <p:nvPr>
            <p:ph idx="4294967295"/>
          </p:nvPr>
        </p:nvSpPr>
        <p:spPr>
          <a:xfrm>
            <a:off x="998820" y="1587334"/>
            <a:ext cx="5565059" cy="4906411"/>
          </a:xfrm>
        </p:spPr>
        <p:txBody>
          <a:bodyPr vert="horz" lIns="109728" tIns="109728" rIns="109728" bIns="91440" rtlCol="0">
            <a:noAutofit/>
          </a:bodyPr>
          <a:lstStyle/>
          <a:p>
            <a:pPr>
              <a:lnSpc>
                <a:spcPct val="130000"/>
              </a:lnSpc>
              <a:buFont typeface="Wingdings" panose="05000000000000000000" pitchFamily="2" charset="2"/>
              <a:buChar char="ü"/>
            </a:pPr>
            <a:r>
              <a:rPr lang="en-US" sz="2200" dirty="0"/>
              <a:t>Is every objective supported by instruction and assignments?</a:t>
            </a:r>
          </a:p>
          <a:p>
            <a:pPr>
              <a:lnSpc>
                <a:spcPct val="130000"/>
              </a:lnSpc>
              <a:buFont typeface="Wingdings" panose="05000000000000000000" pitchFamily="2" charset="2"/>
              <a:buChar char="ü"/>
            </a:pPr>
            <a:r>
              <a:rPr lang="en-US" sz="2200" dirty="0"/>
              <a:t>Does every assignment have instructions and a grading rubric?</a:t>
            </a:r>
          </a:p>
          <a:p>
            <a:pPr>
              <a:lnSpc>
                <a:spcPct val="130000"/>
              </a:lnSpc>
              <a:buFont typeface="Wingdings" panose="05000000000000000000" pitchFamily="2" charset="2"/>
              <a:buChar char="ü"/>
            </a:pPr>
            <a:r>
              <a:rPr lang="en-US" sz="2200" dirty="0"/>
              <a:t>Does every outcome have an assessment?</a:t>
            </a:r>
          </a:p>
          <a:p>
            <a:pPr>
              <a:lnSpc>
                <a:spcPct val="130000"/>
              </a:lnSpc>
              <a:buFont typeface="Wingdings" panose="05000000000000000000" pitchFamily="2" charset="2"/>
              <a:buChar char="ü"/>
            </a:pPr>
            <a:r>
              <a:rPr lang="en-US" sz="2200" dirty="0"/>
              <a:t>Do students have enough time to complete the readings and assignments?</a:t>
            </a:r>
          </a:p>
          <a:p>
            <a:pPr>
              <a:lnSpc>
                <a:spcPct val="130000"/>
              </a:lnSpc>
              <a:buFont typeface="Wingdings" panose="05000000000000000000" pitchFamily="2" charset="2"/>
              <a:buChar char="ü"/>
            </a:pPr>
            <a:r>
              <a:rPr lang="en-US" sz="2200" dirty="0"/>
              <a:t>Does everything in the course align with the published course description?</a:t>
            </a:r>
          </a:p>
        </p:txBody>
      </p:sp>
      <p:sp>
        <p:nvSpPr>
          <p:cNvPr id="2" name="Title 1">
            <a:extLst>
              <a:ext uri="{FF2B5EF4-FFF2-40B4-BE49-F238E27FC236}">
                <a16:creationId xmlns:a16="http://schemas.microsoft.com/office/drawing/2014/main" id="{C6F9B614-0B6A-2D2C-5B5A-B4C3CCFB5AB0}"/>
              </a:ext>
            </a:extLst>
          </p:cNvPr>
          <p:cNvSpPr>
            <a:spLocks noGrp="1"/>
          </p:cNvSpPr>
          <p:nvPr>
            <p:ph type="title" idx="4294967295"/>
          </p:nvPr>
        </p:nvSpPr>
        <p:spPr>
          <a:xfrm>
            <a:off x="530941" y="737881"/>
            <a:ext cx="7640638" cy="628650"/>
          </a:xfrm>
        </p:spPr>
        <p:txBody>
          <a:bodyPr vert="horz" lIns="109728" tIns="109728" rIns="109728" bIns="91440" rtlCol="0" anchor="b">
            <a:normAutofit fontScale="90000"/>
          </a:bodyPr>
          <a:lstStyle/>
          <a:p>
            <a:r>
              <a:rPr lang="en-US" dirty="0"/>
              <a:t>Step 8 – Quality Control Checklist</a:t>
            </a:r>
          </a:p>
        </p:txBody>
      </p:sp>
      <p:pic>
        <p:nvPicPr>
          <p:cNvPr id="5" name="Graphic 4" descr="Checklist with solid fill">
            <a:extLst>
              <a:ext uri="{FF2B5EF4-FFF2-40B4-BE49-F238E27FC236}">
                <a16:creationId xmlns:a16="http://schemas.microsoft.com/office/drawing/2014/main" id="{46A8A704-C5AC-C8A5-69E2-3B08F3F9F1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0091" y="1366531"/>
            <a:ext cx="4920968" cy="4920968"/>
          </a:xfrm>
          <a:prstGeom prst="rect">
            <a:avLst/>
          </a:prstGeom>
        </p:spPr>
      </p:pic>
    </p:spTree>
    <p:extLst>
      <p:ext uri="{BB962C8B-B14F-4D97-AF65-F5344CB8AC3E}">
        <p14:creationId xmlns:p14="http://schemas.microsoft.com/office/powerpoint/2010/main" val="395602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D39A77-CC73-F5EC-A90A-80F0084A100D}"/>
              </a:ext>
            </a:extLst>
          </p:cNvPr>
          <p:cNvSpPr>
            <a:spLocks noGrp="1"/>
          </p:cNvSpPr>
          <p:nvPr>
            <p:ph type="title"/>
          </p:nvPr>
        </p:nvSpPr>
        <p:spPr>
          <a:xfrm>
            <a:off x="793662" y="386930"/>
            <a:ext cx="10066122" cy="1298448"/>
          </a:xfrm>
        </p:spPr>
        <p:txBody>
          <a:bodyPr anchor="b">
            <a:normAutofit/>
          </a:bodyPr>
          <a:lstStyle/>
          <a:p>
            <a:r>
              <a:rPr lang="en-US" sz="4800"/>
              <a:t>Wrap-Up</a:t>
            </a:r>
          </a:p>
        </p:txBody>
      </p:sp>
      <p:sp>
        <p:nvSpPr>
          <p:cNvPr id="8"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FB3669-0F9B-2181-3907-7039DEC19FD1}"/>
              </a:ext>
            </a:extLst>
          </p:cNvPr>
          <p:cNvSpPr>
            <a:spLocks noGrp="1"/>
          </p:cNvSpPr>
          <p:nvPr>
            <p:ph idx="1"/>
          </p:nvPr>
        </p:nvSpPr>
        <p:spPr>
          <a:xfrm>
            <a:off x="737407" y="2484254"/>
            <a:ext cx="5282656" cy="3714245"/>
          </a:xfrm>
        </p:spPr>
        <p:txBody>
          <a:bodyPr anchor="ctr">
            <a:normAutofit/>
          </a:bodyPr>
          <a:lstStyle/>
          <a:p>
            <a:r>
              <a:rPr lang="en-US" sz="2400" dirty="0"/>
              <a:t>Course mapping is an especially useful tool when planning a new course, but it’s also quite helpful when conducting program review or course assessment.</a:t>
            </a:r>
          </a:p>
          <a:p>
            <a:r>
              <a:rPr lang="en-US" sz="2400" dirty="0"/>
              <a:t>Identifying what we teach, when we teach it, how we help our students learn, and how we determine whether they’ve learned what we’ve taught are essential components of excellence in teaching.</a:t>
            </a:r>
          </a:p>
        </p:txBody>
      </p:sp>
      <p:pic>
        <p:nvPicPr>
          <p:cNvPr id="5" name="Picture 4" descr="Pin on a map">
            <a:extLst>
              <a:ext uri="{FF2B5EF4-FFF2-40B4-BE49-F238E27FC236}">
                <a16:creationId xmlns:a16="http://schemas.microsoft.com/office/drawing/2014/main" id="{0ADBA1E1-7210-64AF-52BF-EF5CE65FB3B2}"/>
              </a:ext>
            </a:extLst>
          </p:cNvPr>
          <p:cNvPicPr>
            <a:picLocks noChangeAspect="1"/>
          </p:cNvPicPr>
          <p:nvPr/>
        </p:nvPicPr>
        <p:blipFill rotWithShape="1">
          <a:blip r:embed="rId2">
            <a:extLst>
              <a:ext uri="{28A0092B-C50C-407E-A947-70E740481C1C}">
                <a14:useLocalDpi xmlns:a14="http://schemas.microsoft.com/office/drawing/2010/main" val="0"/>
              </a:ext>
            </a:extLst>
          </a:blip>
          <a:srcRect l="31226"/>
          <a:stretch/>
        </p:blipFill>
        <p:spPr>
          <a:xfrm>
            <a:off x="6573235" y="2484255"/>
            <a:ext cx="3826871" cy="3714244"/>
          </a:xfrm>
          <a:prstGeom prst="rect">
            <a:avLst/>
          </a:prstGeom>
        </p:spPr>
      </p:pic>
      <p:sp>
        <p:nvSpPr>
          <p:cNvPr id="11"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259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3B3786-9256-95CB-8870-AC36AF111172}"/>
              </a:ext>
            </a:extLst>
          </p:cNvPr>
          <p:cNvSpPr>
            <a:spLocks noGrp="1"/>
          </p:cNvSpPr>
          <p:nvPr>
            <p:ph type="title"/>
          </p:nvPr>
        </p:nvSpPr>
        <p:spPr>
          <a:xfrm>
            <a:off x="965199" y="851517"/>
            <a:ext cx="5130795" cy="1461778"/>
          </a:xfrm>
        </p:spPr>
        <p:txBody>
          <a:bodyPr>
            <a:normAutofit/>
          </a:bodyPr>
          <a:lstStyle/>
          <a:p>
            <a:r>
              <a:rPr lang="en-US" sz="4000"/>
              <a:t>Topic 6 Task: Create Your Schedule and Map</a:t>
            </a:r>
          </a:p>
        </p:txBody>
      </p:sp>
      <p:sp>
        <p:nvSpPr>
          <p:cNvPr id="3" name="Content Placeholder 2">
            <a:extLst>
              <a:ext uri="{FF2B5EF4-FFF2-40B4-BE49-F238E27FC236}">
                <a16:creationId xmlns:a16="http://schemas.microsoft.com/office/drawing/2014/main" id="{172EC67F-96BF-BA80-D5E1-7C94C325AE7C}"/>
              </a:ext>
            </a:extLst>
          </p:cNvPr>
          <p:cNvSpPr>
            <a:spLocks noGrp="1"/>
          </p:cNvSpPr>
          <p:nvPr>
            <p:ph idx="1"/>
          </p:nvPr>
        </p:nvSpPr>
        <p:spPr>
          <a:xfrm>
            <a:off x="965200" y="2470248"/>
            <a:ext cx="4048344" cy="3536236"/>
          </a:xfrm>
        </p:spPr>
        <p:txBody>
          <a:bodyPr>
            <a:normAutofit/>
          </a:bodyPr>
          <a:lstStyle/>
          <a:p>
            <a:r>
              <a:rPr lang="en-US" sz="2400" dirty="0"/>
              <a:t>Use the template provided on the Topic 6 Worksheet to begin mapping your course.</a:t>
            </a:r>
          </a:p>
          <a:p>
            <a:r>
              <a:rPr lang="en-US" sz="2400" dirty="0"/>
              <a:t>The 30 minutes we can spend during this session will not be enough to finish the process, but it ought to give you a good start.</a:t>
            </a:r>
          </a:p>
        </p:txBody>
      </p:sp>
      <p:sp>
        <p:nvSpPr>
          <p:cNvPr id="11" name="Freeform: Shape 10">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Map with pin with solid fill">
            <a:extLst>
              <a:ext uri="{FF2B5EF4-FFF2-40B4-BE49-F238E27FC236}">
                <a16:creationId xmlns:a16="http://schemas.microsoft.com/office/drawing/2014/main" id="{0E22F0FE-A9B8-1507-407D-ED910489ED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75831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6"/>
            <a:ext cx="6586491" cy="1676603"/>
          </a:xfrm>
        </p:spPr>
        <p:txBody>
          <a:bodyPr>
            <a:normAutofit/>
          </a:bodyPr>
          <a:lstStyle/>
          <a:p>
            <a:r>
              <a:rPr lang="en-US" sz="5400"/>
              <a:t>What’s Next?</a:t>
            </a:r>
          </a:p>
        </p:txBody>
      </p:sp>
      <p:sp>
        <p:nvSpPr>
          <p:cNvPr id="15" name="Content Placeholder 2"/>
          <p:cNvSpPr>
            <a:spLocks noGrp="1"/>
          </p:cNvSpPr>
          <p:nvPr>
            <p:ph idx="1"/>
          </p:nvPr>
        </p:nvSpPr>
        <p:spPr>
          <a:xfrm>
            <a:off x="3785419" y="2438400"/>
            <a:ext cx="7766501" cy="3785419"/>
          </a:xfrm>
        </p:spPr>
        <p:txBody>
          <a:bodyPr>
            <a:normAutofit/>
          </a:bodyPr>
          <a:lstStyle/>
          <a:p>
            <a:r>
              <a:rPr lang="en-US" sz="2200" dirty="0"/>
              <a:t>Once you’ve written your outcomes and objectives and planned your assessments, the next step in course design is to:</a:t>
            </a:r>
          </a:p>
          <a:p>
            <a:pPr lvl="1"/>
            <a:r>
              <a:rPr lang="en-US" sz="2200" dirty="0"/>
              <a:t>Look at the entire body of knowledge you intend to cover throughout the duration of the class </a:t>
            </a:r>
          </a:p>
          <a:p>
            <a:pPr lvl="1"/>
            <a:r>
              <a:rPr lang="en-US" sz="2200" dirty="0"/>
              <a:t>Break it down into logical components spanning all of the class sessions.  </a:t>
            </a:r>
          </a:p>
          <a:p>
            <a:r>
              <a:rPr lang="en-US" sz="2200" dirty="0"/>
              <a:t>Even though it’s very tempting to let the class evolve organically, making and sticking to a schedule helps ensure that you’ll achieve all your objectives and outcomes by the end of the term.</a:t>
            </a:r>
          </a:p>
          <a:p>
            <a:pPr lvl="1"/>
            <a:endParaRPr lang="en-US" sz="2000" dirty="0"/>
          </a:p>
          <a:p>
            <a:pPr lvl="1"/>
            <a:endParaRPr lang="en-US" sz="2000" dirty="0"/>
          </a:p>
          <a:p>
            <a:pPr lvl="1"/>
            <a:endParaRPr lang="en-US" sz="2000" dirty="0"/>
          </a:p>
        </p:txBody>
      </p:sp>
      <p:pic>
        <p:nvPicPr>
          <p:cNvPr id="6" name="Picture 5" descr="Colored pins pinned on a calendar">
            <a:extLst>
              <a:ext uri="{FF2B5EF4-FFF2-40B4-BE49-F238E27FC236}">
                <a16:creationId xmlns:a16="http://schemas.microsoft.com/office/drawing/2014/main" id="{9DB363D8-8DA3-2104-9336-5589AE5B9514}"/>
              </a:ext>
            </a:extLst>
          </p:cNvPr>
          <p:cNvPicPr>
            <a:picLocks noChangeAspect="1"/>
          </p:cNvPicPr>
          <p:nvPr/>
        </p:nvPicPr>
        <p:blipFill rotWithShape="1">
          <a:blip r:embed="rId2">
            <a:extLst>
              <a:ext uri="{28A0092B-C50C-407E-A947-70E740481C1C}">
                <a14:useLocalDpi xmlns:a14="http://schemas.microsoft.com/office/drawing/2010/main" val="0"/>
              </a:ext>
            </a:extLst>
          </a:blip>
          <a:srcRect l="45684" t="-1" r="20680" b="-1"/>
          <a:stretch/>
        </p:blipFill>
        <p:spPr>
          <a:xfrm>
            <a:off x="0" y="10"/>
            <a:ext cx="3455720" cy="6857990"/>
          </a:xfrm>
          <a:prstGeom prst="rect">
            <a:avLst/>
          </a:prstGeom>
          <a:effectLst/>
        </p:spPr>
      </p:pic>
    </p:spTree>
    <p:extLst>
      <p:ext uri="{BB962C8B-B14F-4D97-AF65-F5344CB8AC3E}">
        <p14:creationId xmlns:p14="http://schemas.microsoft.com/office/powerpoint/2010/main" val="3161769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7"/>
            <a:ext cx="6586491" cy="668592"/>
          </a:xfrm>
        </p:spPr>
        <p:txBody>
          <a:bodyPr>
            <a:normAutofit fontScale="90000"/>
          </a:bodyPr>
          <a:lstStyle/>
          <a:p>
            <a:r>
              <a:rPr lang="en-US" sz="5400" dirty="0"/>
              <a:t>Long-Range Planning</a:t>
            </a:r>
          </a:p>
        </p:txBody>
      </p:sp>
      <p:sp>
        <p:nvSpPr>
          <p:cNvPr id="3" name="Content Placeholder 2"/>
          <p:cNvSpPr>
            <a:spLocks noGrp="1"/>
          </p:cNvSpPr>
          <p:nvPr>
            <p:ph idx="1"/>
          </p:nvPr>
        </p:nvSpPr>
        <p:spPr>
          <a:xfrm>
            <a:off x="4965431" y="1740310"/>
            <a:ext cx="6586489" cy="4483509"/>
          </a:xfrm>
        </p:spPr>
        <p:txBody>
          <a:bodyPr>
            <a:noAutofit/>
          </a:bodyPr>
          <a:lstStyle/>
          <a:p>
            <a:pPr lvl="0"/>
            <a:r>
              <a:rPr lang="en-US" sz="2200" dirty="0"/>
              <a:t>The first task is to map out a master plan of instruction for the entire course.</a:t>
            </a:r>
          </a:p>
          <a:p>
            <a:pPr lvl="1"/>
            <a:r>
              <a:rPr lang="en-US" sz="2200" dirty="0"/>
              <a:t>Create a chart or calendar broken into the number of weeks of the course.  </a:t>
            </a:r>
          </a:p>
          <a:p>
            <a:pPr lvl="1"/>
            <a:r>
              <a:rPr lang="en-US" sz="2200" dirty="0"/>
              <a:t>Start by planning for each week, then separate the weeks into specific class periods after you’ve decided what you’ll cover each week. </a:t>
            </a:r>
          </a:p>
          <a:p>
            <a:pPr lvl="0"/>
            <a:r>
              <a:rPr lang="en-US" sz="2200" dirty="0"/>
              <a:t>As you create this master plan of instruction, always keep your objectives and outcomes in mind.  </a:t>
            </a:r>
          </a:p>
          <a:p>
            <a:pPr lvl="0"/>
            <a:r>
              <a:rPr lang="en-US" sz="2200" dirty="0"/>
              <a:t>If something you intend to teach is unrelated to the objectives and outcomes you’ve written, you’ll either need to omit it or to revise the objectives to include it. </a:t>
            </a:r>
          </a:p>
        </p:txBody>
      </p:sp>
      <p:pic>
        <p:nvPicPr>
          <p:cNvPr id="7" name="Picture 6" descr="Man wearing white shirt and yellow sweater">
            <a:extLst>
              <a:ext uri="{FF2B5EF4-FFF2-40B4-BE49-F238E27FC236}">
                <a16:creationId xmlns:a16="http://schemas.microsoft.com/office/drawing/2014/main" id="{C82420AA-6060-D909-4EDA-CFE51640E391}"/>
              </a:ext>
            </a:extLst>
          </p:cNvPr>
          <p:cNvPicPr>
            <a:picLocks noChangeAspect="1"/>
          </p:cNvPicPr>
          <p:nvPr/>
        </p:nvPicPr>
        <p:blipFill rotWithShape="1">
          <a:blip r:embed="rId2">
            <a:extLst>
              <a:ext uri="{28A0092B-C50C-407E-A947-70E740481C1C}">
                <a14:useLocalDpi xmlns:a14="http://schemas.microsoft.com/office/drawing/2010/main" val="0"/>
              </a:ext>
            </a:extLst>
          </a:blip>
          <a:srcRect l="27941" r="26940" b="-1"/>
          <a:stretch/>
        </p:blipFill>
        <p:spPr>
          <a:xfrm>
            <a:off x="20" y="10"/>
            <a:ext cx="4635571" cy="6857990"/>
          </a:xfrm>
          <a:prstGeom prst="rect">
            <a:avLst/>
          </a:prstGeom>
          <a:effectLst/>
        </p:spPr>
      </p:pic>
    </p:spTree>
    <p:extLst>
      <p:ext uri="{BB962C8B-B14F-4D97-AF65-F5344CB8AC3E}">
        <p14:creationId xmlns:p14="http://schemas.microsoft.com/office/powerpoint/2010/main" val="225372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Semester Grid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1446209"/>
              </p:ext>
            </p:extLst>
          </p:nvPr>
        </p:nvGraphicFramePr>
        <p:xfrm>
          <a:off x="838200" y="1427268"/>
          <a:ext cx="9594249" cy="5065607"/>
        </p:xfrm>
        <a:graphic>
          <a:graphicData uri="http://schemas.openxmlformats.org/drawingml/2006/table">
            <a:tbl>
              <a:tblPr firstRow="1" firstCol="1" bandRow="1">
                <a:tableStyleId>{93296810-A885-4BE3-A3E7-6D5BEEA58F35}</a:tableStyleId>
              </a:tblPr>
              <a:tblGrid>
                <a:gridCol w="1009395">
                  <a:extLst>
                    <a:ext uri="{9D8B030D-6E8A-4147-A177-3AD203B41FA5}">
                      <a16:colId xmlns:a16="http://schemas.microsoft.com/office/drawing/2014/main" val="20000"/>
                    </a:ext>
                  </a:extLst>
                </a:gridCol>
                <a:gridCol w="1054924">
                  <a:extLst>
                    <a:ext uri="{9D8B030D-6E8A-4147-A177-3AD203B41FA5}">
                      <a16:colId xmlns:a16="http://schemas.microsoft.com/office/drawing/2014/main" val="20001"/>
                    </a:ext>
                  </a:extLst>
                </a:gridCol>
                <a:gridCol w="3923204">
                  <a:extLst>
                    <a:ext uri="{9D8B030D-6E8A-4147-A177-3AD203B41FA5}">
                      <a16:colId xmlns:a16="http://schemas.microsoft.com/office/drawing/2014/main" val="20002"/>
                    </a:ext>
                  </a:extLst>
                </a:gridCol>
                <a:gridCol w="3606726">
                  <a:extLst>
                    <a:ext uri="{9D8B030D-6E8A-4147-A177-3AD203B41FA5}">
                      <a16:colId xmlns:a16="http://schemas.microsoft.com/office/drawing/2014/main" val="20003"/>
                    </a:ext>
                  </a:extLst>
                </a:gridCol>
              </a:tblGrid>
              <a:tr h="536615">
                <a:tc>
                  <a:txBody>
                    <a:bodyPr/>
                    <a:lstStyle/>
                    <a:p>
                      <a:pPr marL="0" marR="0" algn="ctr">
                        <a:lnSpc>
                          <a:spcPct val="115000"/>
                        </a:lnSpc>
                        <a:spcBef>
                          <a:spcPts val="0"/>
                        </a:spcBef>
                        <a:spcAft>
                          <a:spcPts val="0"/>
                        </a:spcAft>
                      </a:pPr>
                      <a:r>
                        <a:rPr lang="en-US" sz="1600" dirty="0">
                          <a:effectLst/>
                        </a:rPr>
                        <a:t>Week</a:t>
                      </a:r>
                      <a:endParaRPr lang="en-US" sz="1600" dirty="0">
                        <a:effectLst/>
                        <a:latin typeface="Rockwell"/>
                        <a:ea typeface="Rockwell"/>
                        <a:cs typeface="Times New Roman"/>
                      </a:endParaRPr>
                    </a:p>
                  </a:txBody>
                  <a:tcPr marL="82236" marR="82236" marT="0" marB="0"/>
                </a:tc>
                <a:tc>
                  <a:txBody>
                    <a:bodyPr/>
                    <a:lstStyle/>
                    <a:p>
                      <a:pPr marL="0" marR="0" algn="ctr">
                        <a:lnSpc>
                          <a:spcPct val="115000"/>
                        </a:lnSpc>
                        <a:spcBef>
                          <a:spcPts val="0"/>
                        </a:spcBef>
                        <a:spcAft>
                          <a:spcPts val="0"/>
                        </a:spcAft>
                      </a:pPr>
                      <a:r>
                        <a:rPr lang="en-US" sz="1600" dirty="0">
                          <a:effectLst/>
                        </a:rPr>
                        <a:t>Date</a:t>
                      </a:r>
                      <a:endParaRPr lang="en-US" sz="1600" dirty="0">
                        <a:effectLst/>
                        <a:latin typeface="Rockwell"/>
                        <a:ea typeface="Rockwell"/>
                        <a:cs typeface="Times New Roman"/>
                      </a:endParaRPr>
                    </a:p>
                  </a:txBody>
                  <a:tcPr marL="82236" marR="82236" marT="0" marB="0"/>
                </a:tc>
                <a:tc>
                  <a:txBody>
                    <a:bodyPr/>
                    <a:lstStyle/>
                    <a:p>
                      <a:pPr marL="0" marR="0" algn="ctr">
                        <a:lnSpc>
                          <a:spcPct val="115000"/>
                        </a:lnSpc>
                        <a:spcBef>
                          <a:spcPts val="0"/>
                        </a:spcBef>
                        <a:spcAft>
                          <a:spcPts val="0"/>
                        </a:spcAft>
                      </a:pPr>
                      <a:r>
                        <a:rPr lang="en-US" sz="1600">
                          <a:effectLst/>
                        </a:rPr>
                        <a:t>Topics and Activities</a:t>
                      </a:r>
                      <a:endParaRPr lang="en-US" sz="1600">
                        <a:effectLst/>
                        <a:latin typeface="Rockwell"/>
                        <a:ea typeface="Rockwell"/>
                        <a:cs typeface="Times New Roman"/>
                      </a:endParaRPr>
                    </a:p>
                  </a:txBody>
                  <a:tcPr marL="82236" marR="82236" marT="0" marB="0"/>
                </a:tc>
                <a:tc>
                  <a:txBody>
                    <a:bodyPr/>
                    <a:lstStyle/>
                    <a:p>
                      <a:pPr marL="0" marR="0" algn="ctr">
                        <a:lnSpc>
                          <a:spcPct val="115000"/>
                        </a:lnSpc>
                        <a:spcBef>
                          <a:spcPts val="0"/>
                        </a:spcBef>
                        <a:spcAft>
                          <a:spcPts val="0"/>
                        </a:spcAft>
                      </a:pPr>
                      <a:r>
                        <a:rPr lang="en-US" sz="1600">
                          <a:effectLst/>
                        </a:rPr>
                        <a:t>Assignments and Assessments</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0"/>
                  </a:ext>
                </a:extLst>
              </a:tr>
              <a:tr h="283062">
                <a:tc>
                  <a:txBody>
                    <a:bodyPr/>
                    <a:lstStyle/>
                    <a:p>
                      <a:pPr marL="0" marR="0" algn="ctr">
                        <a:lnSpc>
                          <a:spcPct val="115000"/>
                        </a:lnSpc>
                        <a:spcBef>
                          <a:spcPts val="0"/>
                        </a:spcBef>
                        <a:spcAft>
                          <a:spcPts val="0"/>
                        </a:spcAft>
                      </a:pPr>
                      <a:r>
                        <a:rPr lang="en-US" sz="1600">
                          <a:effectLst/>
                        </a:rPr>
                        <a:t>1</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1"/>
                  </a:ext>
                </a:extLst>
              </a:tr>
              <a:tr h="283062">
                <a:tc>
                  <a:txBody>
                    <a:bodyPr/>
                    <a:lstStyle/>
                    <a:p>
                      <a:pPr marL="0" marR="0" algn="ctr">
                        <a:lnSpc>
                          <a:spcPct val="115000"/>
                        </a:lnSpc>
                        <a:spcBef>
                          <a:spcPts val="0"/>
                        </a:spcBef>
                        <a:spcAft>
                          <a:spcPts val="0"/>
                        </a:spcAft>
                      </a:pPr>
                      <a:r>
                        <a:rPr lang="en-US" sz="1600">
                          <a:effectLst/>
                        </a:rPr>
                        <a:t>2</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2"/>
                  </a:ext>
                </a:extLst>
              </a:tr>
              <a:tr h="283062">
                <a:tc>
                  <a:txBody>
                    <a:bodyPr/>
                    <a:lstStyle/>
                    <a:p>
                      <a:pPr marL="0" marR="0" algn="ctr">
                        <a:lnSpc>
                          <a:spcPct val="115000"/>
                        </a:lnSpc>
                        <a:spcBef>
                          <a:spcPts val="0"/>
                        </a:spcBef>
                        <a:spcAft>
                          <a:spcPts val="0"/>
                        </a:spcAft>
                      </a:pPr>
                      <a:r>
                        <a:rPr lang="en-US" sz="1600">
                          <a:effectLst/>
                        </a:rPr>
                        <a:t>3</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3"/>
                  </a:ext>
                </a:extLst>
              </a:tr>
              <a:tr h="283062">
                <a:tc>
                  <a:txBody>
                    <a:bodyPr/>
                    <a:lstStyle/>
                    <a:p>
                      <a:pPr marL="0" marR="0" algn="ctr">
                        <a:lnSpc>
                          <a:spcPct val="115000"/>
                        </a:lnSpc>
                        <a:spcBef>
                          <a:spcPts val="0"/>
                        </a:spcBef>
                        <a:spcAft>
                          <a:spcPts val="0"/>
                        </a:spcAft>
                      </a:pPr>
                      <a:r>
                        <a:rPr lang="en-US" sz="1600">
                          <a:effectLst/>
                        </a:rPr>
                        <a:t>4</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4"/>
                  </a:ext>
                </a:extLst>
              </a:tr>
              <a:tr h="283062">
                <a:tc>
                  <a:txBody>
                    <a:bodyPr/>
                    <a:lstStyle/>
                    <a:p>
                      <a:pPr marL="0" marR="0" algn="ctr">
                        <a:lnSpc>
                          <a:spcPct val="115000"/>
                        </a:lnSpc>
                        <a:spcBef>
                          <a:spcPts val="0"/>
                        </a:spcBef>
                        <a:spcAft>
                          <a:spcPts val="0"/>
                        </a:spcAft>
                      </a:pPr>
                      <a:r>
                        <a:rPr lang="en-US" sz="1600">
                          <a:effectLst/>
                        </a:rPr>
                        <a:t>5</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5"/>
                  </a:ext>
                </a:extLst>
              </a:tr>
              <a:tr h="283062">
                <a:tc>
                  <a:txBody>
                    <a:bodyPr/>
                    <a:lstStyle/>
                    <a:p>
                      <a:pPr marL="0" marR="0" algn="ctr">
                        <a:lnSpc>
                          <a:spcPct val="115000"/>
                        </a:lnSpc>
                        <a:spcBef>
                          <a:spcPts val="0"/>
                        </a:spcBef>
                        <a:spcAft>
                          <a:spcPts val="0"/>
                        </a:spcAft>
                      </a:pPr>
                      <a:r>
                        <a:rPr lang="en-US" sz="1600">
                          <a:effectLst/>
                        </a:rPr>
                        <a:t>6</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6"/>
                  </a:ext>
                </a:extLst>
              </a:tr>
              <a:tr h="283062">
                <a:tc>
                  <a:txBody>
                    <a:bodyPr/>
                    <a:lstStyle/>
                    <a:p>
                      <a:pPr marL="0" marR="0" algn="ctr">
                        <a:lnSpc>
                          <a:spcPct val="115000"/>
                        </a:lnSpc>
                        <a:spcBef>
                          <a:spcPts val="0"/>
                        </a:spcBef>
                        <a:spcAft>
                          <a:spcPts val="0"/>
                        </a:spcAft>
                      </a:pPr>
                      <a:r>
                        <a:rPr lang="en-US" sz="1600">
                          <a:effectLst/>
                        </a:rPr>
                        <a:t>7</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dirty="0">
                          <a:effectLst/>
                        </a:rPr>
                        <a:t> </a:t>
                      </a:r>
                      <a:endParaRPr lang="en-US" sz="1600" dirty="0">
                        <a:effectLst/>
                        <a:latin typeface="Rockwell"/>
                        <a:ea typeface="Rockwell"/>
                        <a:cs typeface="Times New Roman"/>
                      </a:endParaRPr>
                    </a:p>
                  </a:txBody>
                  <a:tcPr marL="82236" marR="82236" marT="0" marB="0"/>
                </a:tc>
                <a:extLst>
                  <a:ext uri="{0D108BD9-81ED-4DB2-BD59-A6C34878D82A}">
                    <a16:rowId xmlns:a16="http://schemas.microsoft.com/office/drawing/2014/main" val="10007"/>
                  </a:ext>
                </a:extLst>
              </a:tr>
              <a:tr h="283062">
                <a:tc>
                  <a:txBody>
                    <a:bodyPr/>
                    <a:lstStyle/>
                    <a:p>
                      <a:pPr marL="0" marR="0" algn="ctr">
                        <a:lnSpc>
                          <a:spcPct val="115000"/>
                        </a:lnSpc>
                        <a:spcBef>
                          <a:spcPts val="0"/>
                        </a:spcBef>
                        <a:spcAft>
                          <a:spcPts val="0"/>
                        </a:spcAft>
                      </a:pPr>
                      <a:r>
                        <a:rPr lang="en-US" sz="1600">
                          <a:effectLst/>
                        </a:rPr>
                        <a:t>8</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8"/>
                  </a:ext>
                </a:extLst>
              </a:tr>
              <a:tr h="283062">
                <a:tc>
                  <a:txBody>
                    <a:bodyPr/>
                    <a:lstStyle/>
                    <a:p>
                      <a:pPr marL="0" marR="0" algn="ctr">
                        <a:lnSpc>
                          <a:spcPct val="115000"/>
                        </a:lnSpc>
                        <a:spcBef>
                          <a:spcPts val="0"/>
                        </a:spcBef>
                        <a:spcAft>
                          <a:spcPts val="0"/>
                        </a:spcAft>
                      </a:pPr>
                      <a:r>
                        <a:rPr lang="en-US" sz="1600">
                          <a:effectLst/>
                        </a:rPr>
                        <a:t>9</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09"/>
                  </a:ext>
                </a:extLst>
              </a:tr>
              <a:tr h="283062">
                <a:tc>
                  <a:txBody>
                    <a:bodyPr/>
                    <a:lstStyle/>
                    <a:p>
                      <a:pPr marL="0" marR="0" algn="ctr">
                        <a:lnSpc>
                          <a:spcPct val="115000"/>
                        </a:lnSpc>
                        <a:spcBef>
                          <a:spcPts val="0"/>
                        </a:spcBef>
                        <a:spcAft>
                          <a:spcPts val="0"/>
                        </a:spcAft>
                      </a:pPr>
                      <a:r>
                        <a:rPr lang="en-US" sz="1600">
                          <a:effectLst/>
                        </a:rPr>
                        <a:t>10</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10"/>
                  </a:ext>
                </a:extLst>
              </a:tr>
              <a:tr h="283062">
                <a:tc>
                  <a:txBody>
                    <a:bodyPr/>
                    <a:lstStyle/>
                    <a:p>
                      <a:pPr marL="0" marR="0" algn="ctr">
                        <a:lnSpc>
                          <a:spcPct val="115000"/>
                        </a:lnSpc>
                        <a:spcBef>
                          <a:spcPts val="0"/>
                        </a:spcBef>
                        <a:spcAft>
                          <a:spcPts val="0"/>
                        </a:spcAft>
                      </a:pPr>
                      <a:r>
                        <a:rPr lang="en-US" sz="1600">
                          <a:effectLst/>
                        </a:rPr>
                        <a:t>11</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11"/>
                  </a:ext>
                </a:extLst>
              </a:tr>
              <a:tr h="283062">
                <a:tc>
                  <a:txBody>
                    <a:bodyPr/>
                    <a:lstStyle/>
                    <a:p>
                      <a:pPr marL="0" marR="0" algn="ctr">
                        <a:lnSpc>
                          <a:spcPct val="115000"/>
                        </a:lnSpc>
                        <a:spcBef>
                          <a:spcPts val="0"/>
                        </a:spcBef>
                        <a:spcAft>
                          <a:spcPts val="0"/>
                        </a:spcAft>
                      </a:pPr>
                      <a:r>
                        <a:rPr lang="en-US" sz="1600">
                          <a:effectLst/>
                        </a:rPr>
                        <a:t>12</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12"/>
                  </a:ext>
                </a:extLst>
              </a:tr>
              <a:tr h="283062">
                <a:tc>
                  <a:txBody>
                    <a:bodyPr/>
                    <a:lstStyle/>
                    <a:p>
                      <a:pPr marL="0" marR="0" algn="ctr">
                        <a:lnSpc>
                          <a:spcPct val="115000"/>
                        </a:lnSpc>
                        <a:spcBef>
                          <a:spcPts val="0"/>
                        </a:spcBef>
                        <a:spcAft>
                          <a:spcPts val="0"/>
                        </a:spcAft>
                      </a:pPr>
                      <a:r>
                        <a:rPr lang="en-US" sz="1600">
                          <a:effectLst/>
                        </a:rPr>
                        <a:t>13</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13"/>
                  </a:ext>
                </a:extLst>
              </a:tr>
              <a:tr h="283062">
                <a:tc>
                  <a:txBody>
                    <a:bodyPr/>
                    <a:lstStyle/>
                    <a:p>
                      <a:pPr marL="0" marR="0" algn="ctr">
                        <a:lnSpc>
                          <a:spcPct val="115000"/>
                        </a:lnSpc>
                        <a:spcBef>
                          <a:spcPts val="0"/>
                        </a:spcBef>
                        <a:spcAft>
                          <a:spcPts val="0"/>
                        </a:spcAft>
                      </a:pPr>
                      <a:r>
                        <a:rPr lang="en-US" sz="1600">
                          <a:effectLst/>
                        </a:rPr>
                        <a:t>14</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14"/>
                  </a:ext>
                </a:extLst>
              </a:tr>
              <a:tr h="283062">
                <a:tc>
                  <a:txBody>
                    <a:bodyPr/>
                    <a:lstStyle/>
                    <a:p>
                      <a:pPr marL="0" marR="0" algn="ctr">
                        <a:lnSpc>
                          <a:spcPct val="115000"/>
                        </a:lnSpc>
                        <a:spcBef>
                          <a:spcPts val="0"/>
                        </a:spcBef>
                        <a:spcAft>
                          <a:spcPts val="0"/>
                        </a:spcAft>
                      </a:pPr>
                      <a:r>
                        <a:rPr lang="en-US" sz="1600">
                          <a:effectLst/>
                        </a:rPr>
                        <a:t>15</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extLst>
                  <a:ext uri="{0D108BD9-81ED-4DB2-BD59-A6C34878D82A}">
                    <a16:rowId xmlns:a16="http://schemas.microsoft.com/office/drawing/2014/main" val="10015"/>
                  </a:ext>
                </a:extLst>
              </a:tr>
              <a:tr h="283062">
                <a:tc>
                  <a:txBody>
                    <a:bodyPr/>
                    <a:lstStyle/>
                    <a:p>
                      <a:pPr marL="0" marR="0" algn="ctr">
                        <a:lnSpc>
                          <a:spcPct val="115000"/>
                        </a:lnSpc>
                        <a:spcBef>
                          <a:spcPts val="0"/>
                        </a:spcBef>
                        <a:spcAft>
                          <a:spcPts val="0"/>
                        </a:spcAft>
                      </a:pPr>
                      <a:r>
                        <a:rPr lang="en-US" sz="1600">
                          <a:effectLst/>
                        </a:rPr>
                        <a:t>16</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a:effectLst/>
                        </a:rPr>
                        <a:t> </a:t>
                      </a:r>
                      <a:endParaRPr lang="en-US" sz="1600">
                        <a:effectLst/>
                        <a:latin typeface="Rockwell"/>
                        <a:ea typeface="Rockwell"/>
                        <a:cs typeface="Times New Roman"/>
                      </a:endParaRPr>
                    </a:p>
                  </a:txBody>
                  <a:tcPr marL="82236" marR="82236" marT="0" marB="0"/>
                </a:tc>
                <a:tc>
                  <a:txBody>
                    <a:bodyPr/>
                    <a:lstStyle/>
                    <a:p>
                      <a:pPr marL="0" marR="0">
                        <a:lnSpc>
                          <a:spcPct val="115000"/>
                        </a:lnSpc>
                        <a:spcBef>
                          <a:spcPts val="0"/>
                        </a:spcBef>
                        <a:spcAft>
                          <a:spcPts val="0"/>
                        </a:spcAft>
                      </a:pPr>
                      <a:r>
                        <a:rPr lang="en-US" sz="1600" dirty="0">
                          <a:effectLst/>
                        </a:rPr>
                        <a:t> </a:t>
                      </a:r>
                      <a:endParaRPr lang="en-US" sz="1600" dirty="0">
                        <a:effectLst/>
                        <a:latin typeface="Rockwell"/>
                        <a:ea typeface="Rockwell"/>
                        <a:cs typeface="Times New Roman"/>
                      </a:endParaRPr>
                    </a:p>
                  </a:txBody>
                  <a:tcPr marL="82236" marR="82236" marT="0" marB="0"/>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31298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02579" y="378247"/>
            <a:ext cx="6422849" cy="688257"/>
          </a:xfrm>
        </p:spPr>
        <p:txBody>
          <a:bodyPr>
            <a:normAutofit fontScale="90000"/>
          </a:bodyPr>
          <a:lstStyle/>
          <a:p>
            <a:r>
              <a:rPr lang="en-US" dirty="0"/>
              <a:t>Modules</a:t>
            </a: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n example of a molecular structure">
            <a:extLst>
              <a:ext uri="{FF2B5EF4-FFF2-40B4-BE49-F238E27FC236}">
                <a16:creationId xmlns:a16="http://schemas.microsoft.com/office/drawing/2014/main" id="{80D292E1-CD86-E82D-37D1-1E744707926C}"/>
              </a:ext>
            </a:extLst>
          </p:cNvPr>
          <p:cNvPicPr>
            <a:picLocks noChangeAspect="1"/>
          </p:cNvPicPr>
          <p:nvPr/>
        </p:nvPicPr>
        <p:blipFill rotWithShape="1">
          <a:blip r:embed="rId2">
            <a:extLst>
              <a:ext uri="{28A0092B-C50C-407E-A947-70E740481C1C}">
                <a14:useLocalDpi xmlns:a14="http://schemas.microsoft.com/office/drawing/2010/main" val="0"/>
              </a:ext>
            </a:extLst>
          </a:blip>
          <a:srcRect l="19483" r="38130" b="2"/>
          <a:stretch/>
        </p:blipFill>
        <p:spPr>
          <a:xfrm>
            <a:off x="649224" y="722376"/>
            <a:ext cx="3337560" cy="5413248"/>
          </a:xfrm>
          <a:prstGeom prst="rect">
            <a:avLst/>
          </a:prstGeom>
          <a:effectLst/>
        </p:spPr>
      </p:pic>
      <p:sp>
        <p:nvSpPr>
          <p:cNvPr id="6" name="Content Placeholder 5">
            <a:extLst>
              <a:ext uri="{FF2B5EF4-FFF2-40B4-BE49-F238E27FC236}">
                <a16:creationId xmlns:a16="http://schemas.microsoft.com/office/drawing/2014/main" id="{CBDD69BE-E201-F31A-1A62-D03A45C7C54F}"/>
              </a:ext>
            </a:extLst>
          </p:cNvPr>
          <p:cNvSpPr>
            <a:spLocks noGrp="1"/>
          </p:cNvSpPr>
          <p:nvPr>
            <p:ph idx="1"/>
          </p:nvPr>
        </p:nvSpPr>
        <p:spPr>
          <a:xfrm>
            <a:off x="5185082" y="1251154"/>
            <a:ext cx="6613627" cy="5306961"/>
          </a:xfrm>
        </p:spPr>
        <p:txBody>
          <a:bodyPr>
            <a:noAutofit/>
          </a:bodyPr>
          <a:lstStyle/>
          <a:p>
            <a:pPr lvl="0"/>
            <a:r>
              <a:rPr lang="en-US" sz="2200" dirty="0"/>
              <a:t>One of the best organizational methods is to divide the course into modules, each ending in an assessment.  </a:t>
            </a:r>
          </a:p>
          <a:p>
            <a:pPr lvl="0"/>
            <a:r>
              <a:rPr lang="en-US" sz="2200" dirty="0"/>
              <a:t>Modules can be of any length, from one week to multi-week units of study.  </a:t>
            </a:r>
          </a:p>
          <a:p>
            <a:pPr lvl="0"/>
            <a:r>
              <a:rPr lang="en-US" sz="2200" dirty="0"/>
              <a:t>They can build upon one another or can present discrete topics and course content.  </a:t>
            </a:r>
          </a:p>
          <a:p>
            <a:pPr lvl="0"/>
            <a:r>
              <a:rPr lang="en-US" sz="2200" dirty="0"/>
              <a:t>The point is to create conceptual groupings of course content, which facilitate student learning. </a:t>
            </a:r>
          </a:p>
          <a:p>
            <a:pPr lvl="0"/>
            <a:r>
              <a:rPr lang="en-US" sz="2200" dirty="0"/>
              <a:t>Action Steps: </a:t>
            </a:r>
          </a:p>
          <a:p>
            <a:pPr lvl="1"/>
            <a:r>
              <a:rPr lang="en-US" sz="2200" dirty="0"/>
              <a:t>Consider the entirety of your objectives</a:t>
            </a:r>
          </a:p>
          <a:p>
            <a:pPr lvl="1"/>
            <a:r>
              <a:rPr lang="en-US" sz="2200" dirty="0"/>
              <a:t>Determine an appropriate assessment for each objective</a:t>
            </a:r>
          </a:p>
          <a:p>
            <a:pPr lvl="1"/>
            <a:r>
              <a:rPr lang="en-US" sz="2200" dirty="0"/>
              <a:t>Input these assessments into your long-range plan</a:t>
            </a:r>
          </a:p>
        </p:txBody>
      </p:sp>
    </p:spTree>
    <p:extLst>
      <p:ext uri="{BB962C8B-B14F-4D97-AF65-F5344CB8AC3E}">
        <p14:creationId xmlns:p14="http://schemas.microsoft.com/office/powerpoint/2010/main" val="3754704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Design Thinking for Entrepreneurs</a:t>
            </a:r>
          </a:p>
        </p:txBody>
      </p:sp>
      <p:sp>
        <p:nvSpPr>
          <p:cNvPr id="3" name="Content Placeholder 2"/>
          <p:cNvSpPr>
            <a:spLocks noGrp="1"/>
          </p:cNvSpPr>
          <p:nvPr>
            <p:ph sz="half" idx="1"/>
          </p:nvPr>
        </p:nvSpPr>
        <p:spPr>
          <a:xfrm>
            <a:off x="838200" y="1825625"/>
            <a:ext cx="5181600" cy="4667250"/>
          </a:xfrm>
        </p:spPr>
        <p:txBody>
          <a:bodyPr>
            <a:normAutofit fontScale="70000" lnSpcReduction="20000"/>
          </a:bodyPr>
          <a:lstStyle/>
          <a:p>
            <a:r>
              <a:rPr lang="en-US" sz="3400" dirty="0"/>
              <a:t>Module 1: Ideation (weeks 1-3)</a:t>
            </a:r>
          </a:p>
          <a:p>
            <a:pPr lvl="1"/>
            <a:r>
              <a:rPr lang="en-US" sz="2800" dirty="0"/>
              <a:t>Introduction to design thinking; Virtual crash course in design thinking</a:t>
            </a:r>
          </a:p>
          <a:p>
            <a:pPr lvl="1"/>
            <a:r>
              <a:rPr lang="en-US" sz="2800" dirty="0"/>
              <a:t>Why? How? What? Human-centered design and social entrepreneurship</a:t>
            </a:r>
          </a:p>
          <a:p>
            <a:pPr lvl="1"/>
            <a:r>
              <a:rPr lang="en-US" sz="2800" dirty="0"/>
              <a:t>Wicked problems and systems thinking</a:t>
            </a:r>
          </a:p>
          <a:p>
            <a:pPr lvl="1"/>
            <a:r>
              <a:rPr lang="en-US" sz="2800" dirty="0"/>
              <a:t>Quiz 1 – Design Thinking and Wicked Problems</a:t>
            </a:r>
          </a:p>
          <a:p>
            <a:endParaRPr lang="en-US" dirty="0"/>
          </a:p>
          <a:p>
            <a:r>
              <a:rPr lang="en-US" sz="3400" dirty="0"/>
              <a:t>Module 2: Innovation (weeks 4-6)</a:t>
            </a:r>
          </a:p>
          <a:p>
            <a:pPr lvl="1"/>
            <a:r>
              <a:rPr lang="en-US" sz="2800" dirty="0"/>
              <a:t>Problem solving and problem finding</a:t>
            </a:r>
          </a:p>
          <a:p>
            <a:pPr lvl="1"/>
            <a:r>
              <a:rPr lang="en-US" sz="2800" dirty="0"/>
              <a:t>Lateral thinking</a:t>
            </a:r>
          </a:p>
          <a:p>
            <a:pPr lvl="1"/>
            <a:r>
              <a:rPr lang="en-US" sz="2800" dirty="0"/>
              <a:t>Critical and computational thinking</a:t>
            </a:r>
          </a:p>
          <a:p>
            <a:pPr lvl="1"/>
            <a:r>
              <a:rPr lang="en-US" sz="2800" dirty="0"/>
              <a:t>Quiz 2 – Strategies for Ideation</a:t>
            </a:r>
          </a:p>
          <a:p>
            <a:endParaRPr lang="en-US" dirty="0"/>
          </a:p>
        </p:txBody>
      </p:sp>
      <p:sp>
        <p:nvSpPr>
          <p:cNvPr id="4" name="Content Placeholder 3"/>
          <p:cNvSpPr>
            <a:spLocks noGrp="1"/>
          </p:cNvSpPr>
          <p:nvPr>
            <p:ph sz="half" idx="2"/>
          </p:nvPr>
        </p:nvSpPr>
        <p:spPr>
          <a:xfrm>
            <a:off x="6172199" y="1825625"/>
            <a:ext cx="5518355" cy="4781652"/>
          </a:xfrm>
        </p:spPr>
        <p:txBody>
          <a:bodyPr>
            <a:normAutofit fontScale="70000" lnSpcReduction="20000"/>
          </a:bodyPr>
          <a:lstStyle/>
          <a:p>
            <a:r>
              <a:rPr lang="en-US" sz="3400" dirty="0"/>
              <a:t>Module 3: Implementation (weeks 7-12)</a:t>
            </a:r>
          </a:p>
          <a:p>
            <a:pPr lvl="1"/>
            <a:r>
              <a:rPr lang="en-US" sz="2800" dirty="0"/>
              <a:t>Entrepreneurship</a:t>
            </a:r>
          </a:p>
          <a:p>
            <a:pPr lvl="1"/>
            <a:r>
              <a:rPr lang="en-US" sz="2800" dirty="0"/>
              <a:t>Business modeling</a:t>
            </a:r>
          </a:p>
          <a:p>
            <a:pPr lvl="1"/>
            <a:r>
              <a:rPr lang="en-US" sz="2800" dirty="0"/>
              <a:t>Failure and risk</a:t>
            </a:r>
          </a:p>
          <a:p>
            <a:pPr lvl="1"/>
            <a:r>
              <a:rPr lang="en-US" sz="2800" dirty="0"/>
              <a:t>Prototyping and project management</a:t>
            </a:r>
          </a:p>
          <a:p>
            <a:pPr lvl="1"/>
            <a:r>
              <a:rPr lang="en-US" sz="2800" dirty="0"/>
              <a:t>Information for innovators</a:t>
            </a:r>
          </a:p>
          <a:p>
            <a:pPr lvl="1"/>
            <a:r>
              <a:rPr lang="en-US" sz="2800" dirty="0"/>
              <a:t>Funding and regulations</a:t>
            </a:r>
          </a:p>
          <a:p>
            <a:pPr lvl="1"/>
            <a:r>
              <a:rPr lang="en-US" sz="2800" dirty="0"/>
              <a:t>Marketing, branding, and social media</a:t>
            </a:r>
          </a:p>
          <a:p>
            <a:pPr lvl="1"/>
            <a:r>
              <a:rPr lang="en-US" sz="2800" dirty="0"/>
              <a:t>Quiz 3 – Business Basics</a:t>
            </a:r>
          </a:p>
          <a:p>
            <a:endParaRPr lang="en-US" dirty="0"/>
          </a:p>
          <a:p>
            <a:r>
              <a:rPr lang="en-US" sz="3400" dirty="0"/>
              <a:t>Module 4: Evaluation (weeks 13-16)</a:t>
            </a:r>
          </a:p>
          <a:p>
            <a:pPr lvl="1"/>
            <a:r>
              <a:rPr lang="en-US" sz="2800" dirty="0"/>
              <a:t>Leadership </a:t>
            </a:r>
          </a:p>
          <a:p>
            <a:pPr lvl="1"/>
            <a:r>
              <a:rPr lang="en-US" sz="2800" dirty="0"/>
              <a:t>Ethics, histories, and social context</a:t>
            </a:r>
          </a:p>
          <a:p>
            <a:pPr lvl="1"/>
            <a:r>
              <a:rPr lang="en-US" sz="2800" dirty="0"/>
              <a:t>Project presentations</a:t>
            </a:r>
          </a:p>
          <a:p>
            <a:pPr lvl="1"/>
            <a:r>
              <a:rPr lang="en-US" sz="2800" dirty="0"/>
              <a:t>Final exam</a:t>
            </a:r>
          </a:p>
          <a:p>
            <a:endParaRPr lang="en-US" dirty="0"/>
          </a:p>
        </p:txBody>
      </p:sp>
    </p:spTree>
    <p:extLst>
      <p:ext uri="{BB962C8B-B14F-4D97-AF65-F5344CB8AC3E}">
        <p14:creationId xmlns:p14="http://schemas.microsoft.com/office/powerpoint/2010/main" val="3291784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sz="4100"/>
              <a:t>Materials, Readings and Assignments</a:t>
            </a:r>
          </a:p>
        </p:txBody>
      </p:sp>
      <p:sp>
        <p:nvSpPr>
          <p:cNvPr id="3" name="Content Placeholder 2"/>
          <p:cNvSpPr>
            <a:spLocks noGrp="1"/>
          </p:cNvSpPr>
          <p:nvPr>
            <p:ph idx="1"/>
          </p:nvPr>
        </p:nvSpPr>
        <p:spPr>
          <a:xfrm>
            <a:off x="4965431" y="2438400"/>
            <a:ext cx="6586489" cy="3785419"/>
          </a:xfrm>
        </p:spPr>
        <p:txBody>
          <a:bodyPr>
            <a:noAutofit/>
          </a:bodyPr>
          <a:lstStyle/>
          <a:p>
            <a:r>
              <a:rPr lang="en-US" sz="2200" dirty="0"/>
              <a:t>Your selection of course texts and supplementary materials such as articles, multimedia content, guest lecturers, and even field trips should be governed primarily by your outcomes, objectives, and assessments. </a:t>
            </a:r>
          </a:p>
          <a:p>
            <a:pPr lvl="1"/>
            <a:r>
              <a:rPr lang="en-US" sz="2200" dirty="0"/>
              <a:t>If the book, item, or experience you’d like to include in your course doesn’t align with these overarching concepts, you should carefully consider whether it is beneficial.  </a:t>
            </a:r>
          </a:p>
          <a:p>
            <a:pPr lvl="1"/>
            <a:r>
              <a:rPr lang="en-US" sz="2200" dirty="0"/>
              <a:t>If so, you’ll have to revise your objectives to align the item with your course.</a:t>
            </a:r>
          </a:p>
        </p:txBody>
      </p:sp>
      <p:pic>
        <p:nvPicPr>
          <p:cNvPr id="6" name="Picture 4">
            <a:extLst>
              <a:ext uri="{FF2B5EF4-FFF2-40B4-BE49-F238E27FC236}">
                <a16:creationId xmlns:a16="http://schemas.microsoft.com/office/drawing/2014/main" id="{38F615AB-5D2E-6D27-73DE-2C5016F7C6EA}"/>
              </a:ext>
            </a:extLst>
          </p:cNvPr>
          <p:cNvPicPr>
            <a:picLocks noChangeAspect="1"/>
          </p:cNvPicPr>
          <p:nvPr/>
        </p:nvPicPr>
        <p:blipFill rotWithShape="1">
          <a:blip r:embed="rId2"/>
          <a:srcRect l="28712" r="3326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C5E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739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29" y="363795"/>
            <a:ext cx="6586491" cy="766915"/>
          </a:xfrm>
        </p:spPr>
        <p:txBody>
          <a:bodyPr>
            <a:normAutofit/>
          </a:bodyPr>
          <a:lstStyle/>
          <a:p>
            <a:r>
              <a:rPr lang="en-US" sz="3600" dirty="0"/>
              <a:t>Planning for Reading Assignments</a:t>
            </a:r>
          </a:p>
        </p:txBody>
      </p:sp>
      <p:sp>
        <p:nvSpPr>
          <p:cNvPr id="3" name="Content Placeholder 2"/>
          <p:cNvSpPr>
            <a:spLocks noGrp="1"/>
          </p:cNvSpPr>
          <p:nvPr>
            <p:ph idx="1"/>
          </p:nvPr>
        </p:nvSpPr>
        <p:spPr>
          <a:xfrm>
            <a:off x="4965431" y="1297858"/>
            <a:ext cx="6586489" cy="4925961"/>
          </a:xfrm>
        </p:spPr>
        <p:txBody>
          <a:bodyPr>
            <a:noAutofit/>
          </a:bodyPr>
          <a:lstStyle/>
          <a:p>
            <a:r>
              <a:rPr lang="en-US" sz="2200" dirty="0"/>
              <a:t>An average adult can read about 300 words per minute, and an average page is about 300 words long.</a:t>
            </a:r>
          </a:p>
          <a:p>
            <a:r>
              <a:rPr lang="en-US" sz="2200" dirty="0"/>
              <a:t>This does not mean that 50 pages should take students 50 minutes to read.  </a:t>
            </a:r>
          </a:p>
          <a:p>
            <a:r>
              <a:rPr lang="en-US" sz="2200" dirty="0"/>
              <a:t>Textbooks or dense academic language require much more cognitive activity, not counting time for notetaking.  </a:t>
            </a:r>
          </a:p>
          <a:p>
            <a:r>
              <a:rPr lang="en-US" sz="2200" dirty="0"/>
              <a:t>This increases the expected time for reading, sometimes double or more what you’d expect.  </a:t>
            </a:r>
          </a:p>
          <a:p>
            <a:r>
              <a:rPr lang="en-US" sz="2200" dirty="0"/>
              <a:t>Technical reading rates might even be as low as 50 to 75 words per minute. That means 50 pages of technical reading, or 15,000 words (at 300 words per page), could require as much as 5 hours for a struggling student to complete.</a:t>
            </a:r>
          </a:p>
        </p:txBody>
      </p:sp>
      <p:pic>
        <p:nvPicPr>
          <p:cNvPr id="7" name="Picture 6" descr="Woman reading a book">
            <a:extLst>
              <a:ext uri="{FF2B5EF4-FFF2-40B4-BE49-F238E27FC236}">
                <a16:creationId xmlns:a16="http://schemas.microsoft.com/office/drawing/2014/main" id="{36AD7EAE-3ABA-A15B-2147-809BD24FE513}"/>
              </a:ext>
            </a:extLst>
          </p:cNvPr>
          <p:cNvPicPr>
            <a:picLocks noChangeAspect="1"/>
          </p:cNvPicPr>
          <p:nvPr/>
        </p:nvPicPr>
        <p:blipFill rotWithShape="1">
          <a:blip r:embed="rId2">
            <a:extLst>
              <a:ext uri="{28A0092B-C50C-407E-A947-70E740481C1C}">
                <a14:useLocalDpi xmlns:a14="http://schemas.microsoft.com/office/drawing/2010/main" val="0"/>
              </a:ext>
            </a:extLst>
          </a:blip>
          <a:srcRect l="25937" t="-2398" r="28943" b="2396"/>
          <a:stretch/>
        </p:blipFill>
        <p:spPr>
          <a:xfrm>
            <a:off x="0" y="-176972"/>
            <a:ext cx="4635571" cy="7034971"/>
          </a:xfrm>
          <a:prstGeom prst="rect">
            <a:avLst/>
          </a:prstGeom>
          <a:effectLst/>
        </p:spPr>
      </p:pic>
    </p:spTree>
    <p:extLst>
      <p:ext uri="{BB962C8B-B14F-4D97-AF65-F5344CB8AC3E}">
        <p14:creationId xmlns:p14="http://schemas.microsoft.com/office/powerpoint/2010/main" val="152370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3108</TotalTime>
  <Words>1945</Words>
  <Application>Microsoft Office PowerPoint</Application>
  <PresentationFormat>Widescreen</PresentationFormat>
  <Paragraphs>265</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Rockwell</vt:lpstr>
      <vt:lpstr>Wingdings</vt:lpstr>
      <vt:lpstr>Office Theme</vt:lpstr>
      <vt:lpstr>Topic 6: Course Cartography -  Creating a Schedule and Map</vt:lpstr>
      <vt:lpstr>Mind Your Ps and Q</vt:lpstr>
      <vt:lpstr>What’s Next?</vt:lpstr>
      <vt:lpstr>Long-Range Planning</vt:lpstr>
      <vt:lpstr>Semester Grid</vt:lpstr>
      <vt:lpstr>Modules</vt:lpstr>
      <vt:lpstr>Example: Design Thinking for Entrepreneurs</vt:lpstr>
      <vt:lpstr>Materials, Readings and Assignments</vt:lpstr>
      <vt:lpstr>Planning for Reading Assignments</vt:lpstr>
      <vt:lpstr>Workload Estimator</vt:lpstr>
      <vt:lpstr>In Class, in the Objectives, and in the Schedule</vt:lpstr>
      <vt:lpstr>Building Your Schedule</vt:lpstr>
      <vt:lpstr>Partial Schedule</vt:lpstr>
      <vt:lpstr>From Schedule to Map</vt:lpstr>
      <vt:lpstr>Step 1: Modify the Table</vt:lpstr>
      <vt:lpstr>Step 2 – Enter Data</vt:lpstr>
      <vt:lpstr>Excerpt – Sample Course Map</vt:lpstr>
      <vt:lpstr>Step 3 – Look for Gaps</vt:lpstr>
      <vt:lpstr>Step 4 – Track Objectives and Outcomes</vt:lpstr>
      <vt:lpstr>Step 5 –  Evaluate the Results</vt:lpstr>
      <vt:lpstr>Step 7 – Modify the Course Design</vt:lpstr>
      <vt:lpstr>Step 8 – Quality Control Checklist</vt:lpstr>
      <vt:lpstr>Wrap-Up</vt:lpstr>
      <vt:lpstr>Topic 6 Task: Create Your Schedule and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Mapping</dc:title>
  <dc:creator>Bruce Mackh</dc:creator>
  <cp:lastModifiedBy>Bruce Mackh</cp:lastModifiedBy>
  <cp:revision>1</cp:revision>
  <dcterms:created xsi:type="dcterms:W3CDTF">2022-10-26T08:26:06Z</dcterms:created>
  <dcterms:modified xsi:type="dcterms:W3CDTF">2022-11-17T01:09:28Z</dcterms:modified>
</cp:coreProperties>
</file>