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18"/>
  </p:notesMasterIdLst>
  <p:sldIdLst>
    <p:sldId id="256" r:id="rId2"/>
    <p:sldId id="341" r:id="rId3"/>
    <p:sldId id="257" r:id="rId4"/>
    <p:sldId id="290" r:id="rId5"/>
    <p:sldId id="295" r:id="rId6"/>
    <p:sldId id="258" r:id="rId7"/>
    <p:sldId id="259" r:id="rId8"/>
    <p:sldId id="296" r:id="rId9"/>
    <p:sldId id="279" r:id="rId10"/>
    <p:sldId id="297" r:id="rId11"/>
    <p:sldId id="298" r:id="rId12"/>
    <p:sldId id="299" r:id="rId13"/>
    <p:sldId id="336" r:id="rId14"/>
    <p:sldId id="337" r:id="rId15"/>
    <p:sldId id="338" r:id="rId16"/>
    <p:sldId id="339"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879171-4DFE-432A-82C5-09B98D7F0A18}" v="29" dt="2022-11-17T04:20:08.68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p:cViewPr varScale="1">
        <p:scale>
          <a:sx n="47" d="100"/>
          <a:sy n="47" d="100"/>
        </p:scale>
        <p:origin x="48" y="312"/>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notesViewPr>
    <p:cSldViewPr>
      <p:cViewPr varScale="1">
        <p:scale>
          <a:sx n="65" d="100"/>
          <a:sy n="65" d="100"/>
        </p:scale>
        <p:origin x="3154"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uce Mackh" userId="8f3eebefc8615319" providerId="LiveId" clId="{4D879171-4DFE-432A-82C5-09B98D7F0A18}"/>
    <pc:docChg chg="undo custSel addSld delSld modSld sldOrd">
      <pc:chgData name="Bruce Mackh" userId="8f3eebefc8615319" providerId="LiveId" clId="{4D879171-4DFE-432A-82C5-09B98D7F0A18}" dt="2022-11-17T04:20:29.438" v="9109" actId="1076"/>
      <pc:docMkLst>
        <pc:docMk/>
      </pc:docMkLst>
      <pc:sldChg chg="addSp modSp mod">
        <pc:chgData name="Bruce Mackh" userId="8f3eebefc8615319" providerId="LiveId" clId="{4D879171-4DFE-432A-82C5-09B98D7F0A18}" dt="2022-11-17T04:20:29.438" v="9109" actId="1076"/>
        <pc:sldMkLst>
          <pc:docMk/>
          <pc:sldMk cId="2576813313" sldId="256"/>
        </pc:sldMkLst>
        <pc:spChg chg="mod">
          <ac:chgData name="Bruce Mackh" userId="8f3eebefc8615319" providerId="LiveId" clId="{4D879171-4DFE-432A-82C5-09B98D7F0A18}" dt="2022-11-17T04:20:29.438" v="9109" actId="1076"/>
          <ac:spMkLst>
            <pc:docMk/>
            <pc:sldMk cId="2576813313" sldId="256"/>
            <ac:spMk id="2" creationId="{00000000-0000-0000-0000-000000000000}"/>
          </ac:spMkLst>
        </pc:spChg>
        <pc:spChg chg="mod">
          <ac:chgData name="Bruce Mackh" userId="8f3eebefc8615319" providerId="LiveId" clId="{4D879171-4DFE-432A-82C5-09B98D7F0A18}" dt="2022-11-17T04:20:24.961" v="9108" actId="14100"/>
          <ac:spMkLst>
            <pc:docMk/>
            <pc:sldMk cId="2576813313" sldId="256"/>
            <ac:spMk id="3" creationId="{00000000-0000-0000-0000-000000000000}"/>
          </ac:spMkLst>
        </pc:spChg>
        <pc:picChg chg="add mod">
          <ac:chgData name="Bruce Mackh" userId="8f3eebefc8615319" providerId="LiveId" clId="{4D879171-4DFE-432A-82C5-09B98D7F0A18}" dt="2022-11-17T04:20:13.564" v="9106" actId="1076"/>
          <ac:picMkLst>
            <pc:docMk/>
            <pc:sldMk cId="2576813313" sldId="256"/>
            <ac:picMk id="4" creationId="{4B0A584E-E940-8FB5-1AE3-BBF63945DC86}"/>
          </ac:picMkLst>
        </pc:picChg>
      </pc:sldChg>
      <pc:sldChg chg="delSp modSp mod ord">
        <pc:chgData name="Bruce Mackh" userId="8f3eebefc8615319" providerId="LiveId" clId="{4D879171-4DFE-432A-82C5-09B98D7F0A18}" dt="2022-11-08T09:44:16.927" v="7056" actId="20577"/>
        <pc:sldMkLst>
          <pc:docMk/>
          <pc:sldMk cId="355673859" sldId="257"/>
        </pc:sldMkLst>
        <pc:spChg chg="mod">
          <ac:chgData name="Bruce Mackh" userId="8f3eebefc8615319" providerId="LiveId" clId="{4D879171-4DFE-432A-82C5-09B98D7F0A18}" dt="2022-11-08T09:44:16.927" v="7056" actId="20577"/>
          <ac:spMkLst>
            <pc:docMk/>
            <pc:sldMk cId="355673859" sldId="257"/>
            <ac:spMk id="3" creationId="{00000000-0000-0000-0000-000000000000}"/>
          </ac:spMkLst>
        </pc:spChg>
        <pc:spChg chg="del">
          <ac:chgData name="Bruce Mackh" userId="8f3eebefc8615319" providerId="LiveId" clId="{4D879171-4DFE-432A-82C5-09B98D7F0A18}" dt="2022-11-08T09:19:42.087" v="6064" actId="478"/>
          <ac:spMkLst>
            <pc:docMk/>
            <pc:sldMk cId="355673859" sldId="257"/>
            <ac:spMk id="22" creationId="{931A7CF6-D84A-68D2-B6E4-B54839399FDD}"/>
          </ac:spMkLst>
        </pc:spChg>
      </pc:sldChg>
      <pc:sldChg chg="delSp modSp mod ord">
        <pc:chgData name="Bruce Mackh" userId="8f3eebefc8615319" providerId="LiveId" clId="{4D879171-4DFE-432A-82C5-09B98D7F0A18}" dt="2022-11-16T20:22:04.730" v="8870" actId="20577"/>
        <pc:sldMkLst>
          <pc:docMk/>
          <pc:sldMk cId="239721392" sldId="258"/>
        </pc:sldMkLst>
        <pc:spChg chg="mod">
          <ac:chgData name="Bruce Mackh" userId="8f3eebefc8615319" providerId="LiveId" clId="{4D879171-4DFE-432A-82C5-09B98D7F0A18}" dt="2022-11-08T11:29:22.936" v="8757" actId="20577"/>
          <ac:spMkLst>
            <pc:docMk/>
            <pc:sldMk cId="239721392" sldId="258"/>
            <ac:spMk id="2" creationId="{00000000-0000-0000-0000-000000000000}"/>
          </ac:spMkLst>
        </pc:spChg>
        <pc:spChg chg="mod">
          <ac:chgData name="Bruce Mackh" userId="8f3eebefc8615319" providerId="LiveId" clId="{4D879171-4DFE-432A-82C5-09B98D7F0A18}" dt="2022-11-16T20:22:04.730" v="8870" actId="20577"/>
          <ac:spMkLst>
            <pc:docMk/>
            <pc:sldMk cId="239721392" sldId="258"/>
            <ac:spMk id="3" creationId="{00000000-0000-0000-0000-000000000000}"/>
          </ac:spMkLst>
        </pc:spChg>
        <pc:spChg chg="del mod">
          <ac:chgData name="Bruce Mackh" userId="8f3eebefc8615319" providerId="LiveId" clId="{4D879171-4DFE-432A-82C5-09B98D7F0A18}" dt="2022-11-08T09:47:41.801" v="7145" actId="478"/>
          <ac:spMkLst>
            <pc:docMk/>
            <pc:sldMk cId="239721392" sldId="258"/>
            <ac:spMk id="13" creationId="{5A6ECB8F-FE49-FAB6-B3AE-BEB554648B67}"/>
          </ac:spMkLst>
        </pc:spChg>
        <pc:picChg chg="mod">
          <ac:chgData name="Bruce Mackh" userId="8f3eebefc8615319" providerId="LiveId" clId="{4D879171-4DFE-432A-82C5-09B98D7F0A18}" dt="2022-11-08T00:04:24.213" v="715" actId="26606"/>
          <ac:picMkLst>
            <pc:docMk/>
            <pc:sldMk cId="239721392" sldId="258"/>
            <ac:picMk id="7" creationId="{059010CC-1D0A-B3AC-D651-84EA2D3CEA5C}"/>
          </ac:picMkLst>
        </pc:picChg>
        <pc:cxnChg chg="del">
          <ac:chgData name="Bruce Mackh" userId="8f3eebefc8615319" providerId="LiveId" clId="{4D879171-4DFE-432A-82C5-09B98D7F0A18}" dt="2022-11-08T00:04:24.213" v="715" actId="26606"/>
          <ac:cxnSpMkLst>
            <pc:docMk/>
            <pc:sldMk cId="239721392" sldId="258"/>
            <ac:cxnSpMk id="9" creationId="{A7F400EE-A8A5-48AF-B4D6-291B52C6F0B0}"/>
          </ac:cxnSpMkLst>
        </pc:cxnChg>
      </pc:sldChg>
      <pc:sldChg chg="delSp modSp mod">
        <pc:chgData name="Bruce Mackh" userId="8f3eebefc8615319" providerId="LiveId" clId="{4D879171-4DFE-432A-82C5-09B98D7F0A18}" dt="2022-11-08T09:48:39.930" v="7161" actId="478"/>
        <pc:sldMkLst>
          <pc:docMk/>
          <pc:sldMk cId="2505049663" sldId="259"/>
        </pc:sldMkLst>
        <pc:spChg chg="mod">
          <ac:chgData name="Bruce Mackh" userId="8f3eebefc8615319" providerId="LiveId" clId="{4D879171-4DFE-432A-82C5-09B98D7F0A18}" dt="2022-11-08T00:05:31.148" v="724" actId="5793"/>
          <ac:spMkLst>
            <pc:docMk/>
            <pc:sldMk cId="2505049663" sldId="259"/>
            <ac:spMk id="5" creationId="{261219F1-08F7-E100-BA00-392F082D70CF}"/>
          </ac:spMkLst>
        </pc:spChg>
        <pc:spChg chg="del">
          <ac:chgData name="Bruce Mackh" userId="8f3eebefc8615319" providerId="LiveId" clId="{4D879171-4DFE-432A-82C5-09B98D7F0A18}" dt="2022-11-08T09:48:39.930" v="7161" actId="478"/>
          <ac:spMkLst>
            <pc:docMk/>
            <pc:sldMk cId="2505049663" sldId="259"/>
            <ac:spMk id="8" creationId="{6D42782C-59EC-415A-115B-AB3C15C27DDE}"/>
          </ac:spMkLst>
        </pc:spChg>
      </pc:sldChg>
      <pc:sldChg chg="del">
        <pc:chgData name="Bruce Mackh" userId="8f3eebefc8615319" providerId="LiveId" clId="{4D879171-4DFE-432A-82C5-09B98D7F0A18}" dt="2022-11-08T00:06:02.346" v="725" actId="47"/>
        <pc:sldMkLst>
          <pc:docMk/>
          <pc:sldMk cId="1667674092" sldId="260"/>
        </pc:sldMkLst>
      </pc:sldChg>
      <pc:sldChg chg="del">
        <pc:chgData name="Bruce Mackh" userId="8f3eebefc8615319" providerId="LiveId" clId="{4D879171-4DFE-432A-82C5-09B98D7F0A18}" dt="2022-11-08T00:06:02.346" v="725" actId="47"/>
        <pc:sldMkLst>
          <pc:docMk/>
          <pc:sldMk cId="462868231" sldId="261"/>
        </pc:sldMkLst>
      </pc:sldChg>
      <pc:sldChg chg="addSp delSp modSp del mod">
        <pc:chgData name="Bruce Mackh" userId="8f3eebefc8615319" providerId="LiveId" clId="{4D879171-4DFE-432A-82C5-09B98D7F0A18}" dt="2022-11-08T11:47:39.922" v="8828" actId="2696"/>
        <pc:sldMkLst>
          <pc:docMk/>
          <pc:sldMk cId="2028347137" sldId="264"/>
        </pc:sldMkLst>
        <pc:spChg chg="del mod">
          <ac:chgData name="Bruce Mackh" userId="8f3eebefc8615319" providerId="LiveId" clId="{4D879171-4DFE-432A-82C5-09B98D7F0A18}" dt="2022-11-08T11:02:17.336" v="7726" actId="478"/>
          <ac:spMkLst>
            <pc:docMk/>
            <pc:sldMk cId="2028347137" sldId="264"/>
            <ac:spMk id="7" creationId="{93C1B980-9379-1E09-AF09-CEEA1B54CECC}"/>
          </ac:spMkLst>
        </pc:spChg>
        <pc:spChg chg="mod">
          <ac:chgData name="Bruce Mackh" userId="8f3eebefc8615319" providerId="LiveId" clId="{4D879171-4DFE-432A-82C5-09B98D7F0A18}" dt="2022-11-08T11:01:51.698" v="7720" actId="20577"/>
          <ac:spMkLst>
            <pc:docMk/>
            <pc:sldMk cId="2028347137" sldId="264"/>
            <ac:spMk id="30" creationId="{00000000-0000-0000-0000-000000000000}"/>
          </ac:spMkLst>
        </pc:spChg>
        <pc:picChg chg="add del">
          <ac:chgData name="Bruce Mackh" userId="8f3eebefc8615319" providerId="LiveId" clId="{4D879171-4DFE-432A-82C5-09B98D7F0A18}" dt="2022-11-08T11:02:13.976" v="7725" actId="478"/>
          <ac:picMkLst>
            <pc:docMk/>
            <pc:sldMk cId="2028347137" sldId="264"/>
            <ac:picMk id="6" creationId="{E274CB2B-0AFF-7E04-3CBB-DBB194D178B3}"/>
          </ac:picMkLst>
        </pc:picChg>
      </pc:sldChg>
      <pc:sldChg chg="delSp del mod">
        <pc:chgData name="Bruce Mackh" userId="8f3eebefc8615319" providerId="LiveId" clId="{4D879171-4DFE-432A-82C5-09B98D7F0A18}" dt="2022-11-08T11:47:39.922" v="8828" actId="2696"/>
        <pc:sldMkLst>
          <pc:docMk/>
          <pc:sldMk cId="1754639056" sldId="265"/>
        </pc:sldMkLst>
        <pc:spChg chg="del">
          <ac:chgData name="Bruce Mackh" userId="8f3eebefc8615319" providerId="LiveId" clId="{4D879171-4DFE-432A-82C5-09B98D7F0A18}" dt="2022-11-08T11:41:49.265" v="8825" actId="478"/>
          <ac:spMkLst>
            <pc:docMk/>
            <pc:sldMk cId="1754639056" sldId="265"/>
            <ac:spMk id="5" creationId="{EF369A62-8F56-4B86-941B-DC6C195ED568}"/>
          </ac:spMkLst>
        </pc:spChg>
      </pc:sldChg>
      <pc:sldChg chg="delSp modSp del mod ord">
        <pc:chgData name="Bruce Mackh" userId="8f3eebefc8615319" providerId="LiveId" clId="{4D879171-4DFE-432A-82C5-09B98D7F0A18}" dt="2022-11-08T11:47:39.922" v="8828" actId="2696"/>
        <pc:sldMkLst>
          <pc:docMk/>
          <pc:sldMk cId="1077294072" sldId="266"/>
        </pc:sldMkLst>
        <pc:spChg chg="mod">
          <ac:chgData name="Bruce Mackh" userId="8f3eebefc8615319" providerId="LiveId" clId="{4D879171-4DFE-432A-82C5-09B98D7F0A18}" dt="2022-11-08T11:41:18.969" v="8822" actId="20577"/>
          <ac:spMkLst>
            <pc:docMk/>
            <pc:sldMk cId="1077294072" sldId="266"/>
            <ac:spMk id="2" creationId="{00000000-0000-0000-0000-000000000000}"/>
          </ac:spMkLst>
        </pc:spChg>
        <pc:spChg chg="del">
          <ac:chgData name="Bruce Mackh" userId="8f3eebefc8615319" providerId="LiveId" clId="{4D879171-4DFE-432A-82C5-09B98D7F0A18}" dt="2022-11-08T11:02:39.519" v="7727" actId="478"/>
          <ac:spMkLst>
            <pc:docMk/>
            <pc:sldMk cId="1077294072" sldId="266"/>
            <ac:spMk id="18" creationId="{849C771B-2DA4-3E9D-9F29-80E007BCA404}"/>
          </ac:spMkLst>
        </pc:spChg>
      </pc:sldChg>
      <pc:sldChg chg="delSp del mod">
        <pc:chgData name="Bruce Mackh" userId="8f3eebefc8615319" providerId="LiveId" clId="{4D879171-4DFE-432A-82C5-09B98D7F0A18}" dt="2022-11-08T11:47:39.922" v="8828" actId="2696"/>
        <pc:sldMkLst>
          <pc:docMk/>
          <pc:sldMk cId="3254266258" sldId="267"/>
        </pc:sldMkLst>
        <pc:spChg chg="del">
          <ac:chgData name="Bruce Mackh" userId="8f3eebefc8615319" providerId="LiveId" clId="{4D879171-4DFE-432A-82C5-09B98D7F0A18}" dt="2022-11-08T11:02:49.782" v="7728" actId="478"/>
          <ac:spMkLst>
            <pc:docMk/>
            <pc:sldMk cId="3254266258" sldId="267"/>
            <ac:spMk id="14" creationId="{195F5788-C50F-4A20-9AC6-CF4863A57B4B}"/>
          </ac:spMkLst>
        </pc:spChg>
      </pc:sldChg>
      <pc:sldChg chg="delSp del mod">
        <pc:chgData name="Bruce Mackh" userId="8f3eebefc8615319" providerId="LiveId" clId="{4D879171-4DFE-432A-82C5-09B98D7F0A18}" dt="2022-11-08T11:47:39.922" v="8828" actId="2696"/>
        <pc:sldMkLst>
          <pc:docMk/>
          <pc:sldMk cId="1659920286" sldId="268"/>
        </pc:sldMkLst>
        <pc:spChg chg="del">
          <ac:chgData name="Bruce Mackh" userId="8f3eebefc8615319" providerId="LiveId" clId="{4D879171-4DFE-432A-82C5-09B98D7F0A18}" dt="2022-11-08T11:03:02.653" v="7729" actId="478"/>
          <ac:spMkLst>
            <pc:docMk/>
            <pc:sldMk cId="1659920286" sldId="268"/>
            <ac:spMk id="9" creationId="{DC289650-2EB9-9B19-9609-14B00B99497D}"/>
          </ac:spMkLst>
        </pc:spChg>
      </pc:sldChg>
      <pc:sldChg chg="delSp modSp del mod">
        <pc:chgData name="Bruce Mackh" userId="8f3eebefc8615319" providerId="LiveId" clId="{4D879171-4DFE-432A-82C5-09B98D7F0A18}" dt="2022-11-08T11:47:39.922" v="8828" actId="2696"/>
        <pc:sldMkLst>
          <pc:docMk/>
          <pc:sldMk cId="641839468" sldId="269"/>
        </pc:sldMkLst>
        <pc:spChg chg="mod">
          <ac:chgData name="Bruce Mackh" userId="8f3eebefc8615319" providerId="LiveId" clId="{4D879171-4DFE-432A-82C5-09B98D7F0A18}" dt="2022-11-08T11:03:13.003" v="7743" actId="20577"/>
          <ac:spMkLst>
            <pc:docMk/>
            <pc:sldMk cId="641839468" sldId="269"/>
            <ac:spMk id="2" creationId="{00000000-0000-0000-0000-000000000000}"/>
          </ac:spMkLst>
        </pc:spChg>
        <pc:spChg chg="del">
          <ac:chgData name="Bruce Mackh" userId="8f3eebefc8615319" providerId="LiveId" clId="{4D879171-4DFE-432A-82C5-09B98D7F0A18}" dt="2022-11-08T11:03:48.261" v="7744" actId="478"/>
          <ac:spMkLst>
            <pc:docMk/>
            <pc:sldMk cId="641839468" sldId="269"/>
            <ac:spMk id="9" creationId="{91A7776A-5756-49FE-A463-1C8DE8AF6554}"/>
          </ac:spMkLst>
        </pc:spChg>
      </pc:sldChg>
      <pc:sldChg chg="delSp modSp del mod">
        <pc:chgData name="Bruce Mackh" userId="8f3eebefc8615319" providerId="LiveId" clId="{4D879171-4DFE-432A-82C5-09B98D7F0A18}" dt="2022-11-08T11:47:39.922" v="8828" actId="2696"/>
        <pc:sldMkLst>
          <pc:docMk/>
          <pc:sldMk cId="3078670318" sldId="270"/>
        </pc:sldMkLst>
        <pc:spChg chg="mod">
          <ac:chgData name="Bruce Mackh" userId="8f3eebefc8615319" providerId="LiveId" clId="{4D879171-4DFE-432A-82C5-09B98D7F0A18}" dt="2022-11-08T11:04:26.223" v="7751" actId="20577"/>
          <ac:spMkLst>
            <pc:docMk/>
            <pc:sldMk cId="3078670318" sldId="270"/>
            <ac:spMk id="7" creationId="{65866B43-34A9-7CC0-0C68-725168F9B698}"/>
          </ac:spMkLst>
        </pc:spChg>
        <pc:spChg chg="del">
          <ac:chgData name="Bruce Mackh" userId="8f3eebefc8615319" providerId="LiveId" clId="{4D879171-4DFE-432A-82C5-09B98D7F0A18}" dt="2022-11-08T11:03:56.672" v="7745" actId="478"/>
          <ac:spMkLst>
            <pc:docMk/>
            <pc:sldMk cId="3078670318" sldId="270"/>
            <ac:spMk id="11" creationId="{6E64DB4B-E2AC-49E7-B960-12C1A5D78F9A}"/>
          </ac:spMkLst>
        </pc:spChg>
      </pc:sldChg>
      <pc:sldChg chg="delSp modSp del mod">
        <pc:chgData name="Bruce Mackh" userId="8f3eebefc8615319" providerId="LiveId" clId="{4D879171-4DFE-432A-82C5-09B98D7F0A18}" dt="2022-11-08T11:47:39.922" v="8828" actId="2696"/>
        <pc:sldMkLst>
          <pc:docMk/>
          <pc:sldMk cId="2047737182" sldId="271"/>
        </pc:sldMkLst>
        <pc:spChg chg="del">
          <ac:chgData name="Bruce Mackh" userId="8f3eebefc8615319" providerId="LiveId" clId="{4D879171-4DFE-432A-82C5-09B98D7F0A18}" dt="2022-11-08T11:05:47.299" v="7773" actId="478"/>
          <ac:spMkLst>
            <pc:docMk/>
            <pc:sldMk cId="2047737182" sldId="271"/>
            <ac:spMk id="4" creationId="{2EC0038E-3940-41EF-A4A5-74A9FC6FC9AB}"/>
          </ac:spMkLst>
        </pc:spChg>
        <pc:spChg chg="mod">
          <ac:chgData name="Bruce Mackh" userId="8f3eebefc8615319" providerId="LiveId" clId="{4D879171-4DFE-432A-82C5-09B98D7F0A18}" dt="2022-11-08T11:05:24.325" v="7772" actId="20577"/>
          <ac:spMkLst>
            <pc:docMk/>
            <pc:sldMk cId="2047737182" sldId="271"/>
            <ac:spMk id="11" creationId="{A3B1D7A3-7843-F5CA-7362-4E43F55F4A41}"/>
          </ac:spMkLst>
        </pc:spChg>
      </pc:sldChg>
      <pc:sldChg chg="delSp del mod">
        <pc:chgData name="Bruce Mackh" userId="8f3eebefc8615319" providerId="LiveId" clId="{4D879171-4DFE-432A-82C5-09B98D7F0A18}" dt="2022-11-08T11:47:39.922" v="8828" actId="2696"/>
        <pc:sldMkLst>
          <pc:docMk/>
          <pc:sldMk cId="504890975" sldId="272"/>
        </pc:sldMkLst>
        <pc:spChg chg="del">
          <ac:chgData name="Bruce Mackh" userId="8f3eebefc8615319" providerId="LiveId" clId="{4D879171-4DFE-432A-82C5-09B98D7F0A18}" dt="2022-11-08T11:06:15.014" v="7775" actId="478"/>
          <ac:spMkLst>
            <pc:docMk/>
            <pc:sldMk cId="504890975" sldId="272"/>
            <ac:spMk id="19" creationId="{10519578-1A16-150F-6A44-4B196178FC98}"/>
          </ac:spMkLst>
        </pc:spChg>
      </pc:sldChg>
      <pc:sldChg chg="addSp delSp modSp del mod">
        <pc:chgData name="Bruce Mackh" userId="8f3eebefc8615319" providerId="LiveId" clId="{4D879171-4DFE-432A-82C5-09B98D7F0A18}" dt="2022-11-08T11:47:39.922" v="8828" actId="2696"/>
        <pc:sldMkLst>
          <pc:docMk/>
          <pc:sldMk cId="1403079310" sldId="274"/>
        </pc:sldMkLst>
        <pc:spChg chg="mod">
          <ac:chgData name="Bruce Mackh" userId="8f3eebefc8615319" providerId="LiveId" clId="{4D879171-4DFE-432A-82C5-09B98D7F0A18}" dt="2022-11-08T11:07:32.627" v="7777" actId="26606"/>
          <ac:spMkLst>
            <pc:docMk/>
            <pc:sldMk cId="1403079310" sldId="274"/>
            <ac:spMk id="2" creationId="{00000000-0000-0000-0000-000000000000}"/>
          </ac:spMkLst>
        </pc:spChg>
        <pc:spChg chg="mod">
          <ac:chgData name="Bruce Mackh" userId="8f3eebefc8615319" providerId="LiveId" clId="{4D879171-4DFE-432A-82C5-09B98D7F0A18}" dt="2022-11-08T11:09:22.531" v="7898" actId="27636"/>
          <ac:spMkLst>
            <pc:docMk/>
            <pc:sldMk cId="1403079310" sldId="274"/>
            <ac:spMk id="3" creationId="{00000000-0000-0000-0000-000000000000}"/>
          </ac:spMkLst>
        </pc:spChg>
        <pc:spChg chg="del">
          <ac:chgData name="Bruce Mackh" userId="8f3eebefc8615319" providerId="LiveId" clId="{4D879171-4DFE-432A-82C5-09B98D7F0A18}" dt="2022-11-08T11:07:32.627" v="7777" actId="26606"/>
          <ac:spMkLst>
            <pc:docMk/>
            <pc:sldMk cId="1403079310" sldId="274"/>
            <ac:spMk id="16" creationId="{04812C46-200A-4DEB-A05E-3ED6C68C2387}"/>
          </ac:spMkLst>
        </pc:spChg>
        <pc:spChg chg="del">
          <ac:chgData name="Bruce Mackh" userId="8f3eebefc8615319" providerId="LiveId" clId="{4D879171-4DFE-432A-82C5-09B98D7F0A18}" dt="2022-11-08T11:07:32.627" v="7777" actId="26606"/>
          <ac:spMkLst>
            <pc:docMk/>
            <pc:sldMk cId="1403079310" sldId="274"/>
            <ac:spMk id="17" creationId="{D1EA859B-E555-4109-94F3-6700E046E008}"/>
          </ac:spMkLst>
        </pc:spChg>
        <pc:spChg chg="del">
          <ac:chgData name="Bruce Mackh" userId="8f3eebefc8615319" providerId="LiveId" clId="{4D879171-4DFE-432A-82C5-09B98D7F0A18}" dt="2022-11-08T11:07:20.969" v="7776" actId="478"/>
          <ac:spMkLst>
            <pc:docMk/>
            <pc:sldMk cId="1403079310" sldId="274"/>
            <ac:spMk id="18" creationId="{A42232FC-B2EB-9D54-D496-4280EA47B4D8}"/>
          </ac:spMkLst>
        </pc:spChg>
        <pc:spChg chg="add">
          <ac:chgData name="Bruce Mackh" userId="8f3eebefc8615319" providerId="LiveId" clId="{4D879171-4DFE-432A-82C5-09B98D7F0A18}" dt="2022-11-08T11:07:32.627" v="7777" actId="26606"/>
          <ac:spMkLst>
            <pc:docMk/>
            <pc:sldMk cId="1403079310" sldId="274"/>
            <ac:spMk id="22" creationId="{45D37F4E-DDB4-456B-97E0-9937730A039F}"/>
          </ac:spMkLst>
        </pc:spChg>
        <pc:spChg chg="add">
          <ac:chgData name="Bruce Mackh" userId="8f3eebefc8615319" providerId="LiveId" clId="{4D879171-4DFE-432A-82C5-09B98D7F0A18}" dt="2022-11-08T11:07:32.627" v="7777" actId="26606"/>
          <ac:spMkLst>
            <pc:docMk/>
            <pc:sldMk cId="1403079310" sldId="274"/>
            <ac:spMk id="24" creationId="{B2DD41CD-8F47-4F56-AD12-4E2FF7696987}"/>
          </ac:spMkLst>
        </pc:spChg>
        <pc:picChg chg="mod ord">
          <ac:chgData name="Bruce Mackh" userId="8f3eebefc8615319" providerId="LiveId" clId="{4D879171-4DFE-432A-82C5-09B98D7F0A18}" dt="2022-11-08T11:07:32.627" v="7777" actId="26606"/>
          <ac:picMkLst>
            <pc:docMk/>
            <pc:sldMk cId="1403079310" sldId="274"/>
            <ac:picMk id="8" creationId="{7C5E3356-8DBC-95BE-E9D4-622AEC4CF776}"/>
          </ac:picMkLst>
        </pc:picChg>
      </pc:sldChg>
      <pc:sldChg chg="del">
        <pc:chgData name="Bruce Mackh" userId="8f3eebefc8615319" providerId="LiveId" clId="{4D879171-4DFE-432A-82C5-09B98D7F0A18}" dt="2022-11-08T11:47:39.922" v="8828" actId="2696"/>
        <pc:sldMkLst>
          <pc:docMk/>
          <pc:sldMk cId="149419698" sldId="275"/>
        </pc:sldMkLst>
      </pc:sldChg>
      <pc:sldChg chg="del">
        <pc:chgData name="Bruce Mackh" userId="8f3eebefc8615319" providerId="LiveId" clId="{4D879171-4DFE-432A-82C5-09B98D7F0A18}" dt="2022-11-08T11:47:39.922" v="8828" actId="2696"/>
        <pc:sldMkLst>
          <pc:docMk/>
          <pc:sldMk cId="593410086" sldId="276"/>
        </pc:sldMkLst>
      </pc:sldChg>
      <pc:sldChg chg="modSp del mod">
        <pc:chgData name="Bruce Mackh" userId="8f3eebefc8615319" providerId="LiveId" clId="{4D879171-4DFE-432A-82C5-09B98D7F0A18}" dt="2022-11-08T11:47:39.922" v="8828" actId="2696"/>
        <pc:sldMkLst>
          <pc:docMk/>
          <pc:sldMk cId="1381182231" sldId="277"/>
        </pc:sldMkLst>
        <pc:spChg chg="mod">
          <ac:chgData name="Bruce Mackh" userId="8f3eebefc8615319" providerId="LiveId" clId="{4D879171-4DFE-432A-82C5-09B98D7F0A18}" dt="2022-11-07T19:35:58.201" v="102" actId="27636"/>
          <ac:spMkLst>
            <pc:docMk/>
            <pc:sldMk cId="1381182231" sldId="277"/>
            <ac:spMk id="3" creationId="{00000000-0000-0000-0000-000000000000}"/>
          </ac:spMkLst>
        </pc:spChg>
        <pc:spChg chg="mod">
          <ac:chgData name="Bruce Mackh" userId="8f3eebefc8615319" providerId="LiveId" clId="{4D879171-4DFE-432A-82C5-09B98D7F0A18}" dt="2022-11-07T19:36:03.553" v="111" actId="20577"/>
          <ac:spMkLst>
            <pc:docMk/>
            <pc:sldMk cId="1381182231" sldId="277"/>
            <ac:spMk id="4" creationId="{00000000-0000-0000-0000-000000000000}"/>
          </ac:spMkLst>
        </pc:spChg>
      </pc:sldChg>
      <pc:sldChg chg="delSp modSp mod ord">
        <pc:chgData name="Bruce Mackh" userId="8f3eebefc8615319" providerId="LiveId" clId="{4D879171-4DFE-432A-82C5-09B98D7F0A18}" dt="2022-11-08T11:35:34.748" v="8798" actId="20577"/>
        <pc:sldMkLst>
          <pc:docMk/>
          <pc:sldMk cId="3074858580" sldId="279"/>
        </pc:sldMkLst>
        <pc:spChg chg="mod">
          <ac:chgData name="Bruce Mackh" userId="8f3eebefc8615319" providerId="LiveId" clId="{4D879171-4DFE-432A-82C5-09B98D7F0A18}" dt="2022-11-08T11:34:23.946" v="8778" actId="20577"/>
          <ac:spMkLst>
            <pc:docMk/>
            <pc:sldMk cId="3074858580" sldId="279"/>
            <ac:spMk id="2" creationId="{00000000-0000-0000-0000-000000000000}"/>
          </ac:spMkLst>
        </pc:spChg>
        <pc:spChg chg="mod">
          <ac:chgData name="Bruce Mackh" userId="8f3eebefc8615319" providerId="LiveId" clId="{4D879171-4DFE-432A-82C5-09B98D7F0A18}" dt="2022-11-08T11:35:34.748" v="8798" actId="20577"/>
          <ac:spMkLst>
            <pc:docMk/>
            <pc:sldMk cId="3074858580" sldId="279"/>
            <ac:spMk id="7" creationId="{AC3F4201-36F3-C849-D2F8-B4B91A6D747F}"/>
          </ac:spMkLst>
        </pc:spChg>
        <pc:spChg chg="del">
          <ac:chgData name="Bruce Mackh" userId="8f3eebefc8615319" providerId="LiveId" clId="{4D879171-4DFE-432A-82C5-09B98D7F0A18}" dt="2022-11-08T09:49:08.154" v="7162" actId="478"/>
          <ac:spMkLst>
            <pc:docMk/>
            <pc:sldMk cId="3074858580" sldId="279"/>
            <ac:spMk id="20" creationId="{E3E61108-8EE5-B599-009B-03053BF17116}"/>
          </ac:spMkLst>
        </pc:spChg>
      </pc:sldChg>
      <pc:sldChg chg="del">
        <pc:chgData name="Bruce Mackh" userId="8f3eebefc8615319" providerId="LiveId" clId="{4D879171-4DFE-432A-82C5-09B98D7F0A18}" dt="2022-11-08T11:40:37.262" v="8814" actId="47"/>
        <pc:sldMkLst>
          <pc:docMk/>
          <pc:sldMk cId="2797373732" sldId="281"/>
        </pc:sldMkLst>
      </pc:sldChg>
      <pc:sldChg chg="del">
        <pc:chgData name="Bruce Mackh" userId="8f3eebefc8615319" providerId="LiveId" clId="{4D879171-4DFE-432A-82C5-09B98D7F0A18}" dt="2022-11-08T11:40:37.262" v="8814" actId="47"/>
        <pc:sldMkLst>
          <pc:docMk/>
          <pc:sldMk cId="1784040462" sldId="282"/>
        </pc:sldMkLst>
      </pc:sldChg>
      <pc:sldChg chg="del">
        <pc:chgData name="Bruce Mackh" userId="8f3eebefc8615319" providerId="LiveId" clId="{4D879171-4DFE-432A-82C5-09B98D7F0A18}" dt="2022-11-08T11:40:37.262" v="8814" actId="47"/>
        <pc:sldMkLst>
          <pc:docMk/>
          <pc:sldMk cId="2981323974" sldId="283"/>
        </pc:sldMkLst>
      </pc:sldChg>
      <pc:sldChg chg="del">
        <pc:chgData name="Bruce Mackh" userId="8f3eebefc8615319" providerId="LiveId" clId="{4D879171-4DFE-432A-82C5-09B98D7F0A18}" dt="2022-11-08T11:40:37.262" v="8814" actId="47"/>
        <pc:sldMkLst>
          <pc:docMk/>
          <pc:sldMk cId="850153197" sldId="284"/>
        </pc:sldMkLst>
      </pc:sldChg>
      <pc:sldChg chg="del">
        <pc:chgData name="Bruce Mackh" userId="8f3eebefc8615319" providerId="LiveId" clId="{4D879171-4DFE-432A-82C5-09B98D7F0A18}" dt="2022-11-08T11:40:37.262" v="8814" actId="47"/>
        <pc:sldMkLst>
          <pc:docMk/>
          <pc:sldMk cId="1538427927" sldId="285"/>
        </pc:sldMkLst>
      </pc:sldChg>
      <pc:sldChg chg="del">
        <pc:chgData name="Bruce Mackh" userId="8f3eebefc8615319" providerId="LiveId" clId="{4D879171-4DFE-432A-82C5-09B98D7F0A18}" dt="2022-11-09T00:19:53.282" v="8829" actId="47"/>
        <pc:sldMkLst>
          <pc:docMk/>
          <pc:sldMk cId="3567615547" sldId="288"/>
        </pc:sldMkLst>
      </pc:sldChg>
      <pc:sldChg chg="delSp del mod">
        <pc:chgData name="Bruce Mackh" userId="8f3eebefc8615319" providerId="LiveId" clId="{4D879171-4DFE-432A-82C5-09B98D7F0A18}" dt="2022-11-08T11:47:39.922" v="8828" actId="2696"/>
        <pc:sldMkLst>
          <pc:docMk/>
          <pc:sldMk cId="106181360" sldId="289"/>
        </pc:sldMkLst>
        <pc:spChg chg="del">
          <ac:chgData name="Bruce Mackh" userId="8f3eebefc8615319" providerId="LiveId" clId="{4D879171-4DFE-432A-82C5-09B98D7F0A18}" dt="2022-11-08T11:40:50.409" v="8815" actId="478"/>
          <ac:spMkLst>
            <pc:docMk/>
            <pc:sldMk cId="106181360" sldId="289"/>
            <ac:spMk id="12" creationId="{8505148D-1BD3-62E8-218E-F195AEFBFE21}"/>
          </ac:spMkLst>
        </pc:spChg>
      </pc:sldChg>
      <pc:sldChg chg="addSp delSp modSp mod ord">
        <pc:chgData name="Bruce Mackh" userId="8f3eebefc8615319" providerId="LiveId" clId="{4D879171-4DFE-432A-82C5-09B98D7F0A18}" dt="2022-11-16T20:20:38.735" v="8842" actId="14100"/>
        <pc:sldMkLst>
          <pc:docMk/>
          <pc:sldMk cId="1160055388" sldId="290"/>
        </pc:sldMkLst>
        <pc:spChg chg="mod">
          <ac:chgData name="Bruce Mackh" userId="8f3eebefc8615319" providerId="LiveId" clId="{4D879171-4DFE-432A-82C5-09B98D7F0A18}" dt="2022-11-08T11:25:32.386" v="8626" actId="1076"/>
          <ac:spMkLst>
            <pc:docMk/>
            <pc:sldMk cId="1160055388" sldId="290"/>
            <ac:spMk id="2" creationId="{00000000-0000-0000-0000-000000000000}"/>
          </ac:spMkLst>
        </pc:spChg>
        <pc:spChg chg="mod">
          <ac:chgData name="Bruce Mackh" userId="8f3eebefc8615319" providerId="LiveId" clId="{4D879171-4DFE-432A-82C5-09B98D7F0A18}" dt="2022-11-16T20:20:38.735" v="8842" actId="14100"/>
          <ac:spMkLst>
            <pc:docMk/>
            <pc:sldMk cId="1160055388" sldId="290"/>
            <ac:spMk id="3" creationId="{00000000-0000-0000-0000-000000000000}"/>
          </ac:spMkLst>
        </pc:spChg>
        <pc:spChg chg="del">
          <ac:chgData name="Bruce Mackh" userId="8f3eebefc8615319" providerId="LiveId" clId="{4D879171-4DFE-432A-82C5-09B98D7F0A18}" dt="2022-11-08T11:24:26.119" v="8614" actId="26606"/>
          <ac:spMkLst>
            <pc:docMk/>
            <pc:sldMk cId="1160055388" sldId="290"/>
            <ac:spMk id="12" creationId="{04812C46-200A-4DEB-A05E-3ED6C68C2387}"/>
          </ac:spMkLst>
        </pc:spChg>
        <pc:spChg chg="del">
          <ac:chgData name="Bruce Mackh" userId="8f3eebefc8615319" providerId="LiveId" clId="{4D879171-4DFE-432A-82C5-09B98D7F0A18}" dt="2022-11-08T11:24:26.119" v="8614" actId="26606"/>
          <ac:spMkLst>
            <pc:docMk/>
            <pc:sldMk cId="1160055388" sldId="290"/>
            <ac:spMk id="14" creationId="{D1EA859B-E555-4109-94F3-6700E046E008}"/>
          </ac:spMkLst>
        </pc:spChg>
        <pc:spChg chg="add">
          <ac:chgData name="Bruce Mackh" userId="8f3eebefc8615319" providerId="LiveId" clId="{4D879171-4DFE-432A-82C5-09B98D7F0A18}" dt="2022-11-08T11:24:26.119" v="8614" actId="26606"/>
          <ac:spMkLst>
            <pc:docMk/>
            <pc:sldMk cId="1160055388" sldId="290"/>
            <ac:spMk id="19" creationId="{8B3A2D1A-45FC-4F95-B150-1C13EF2F6D09}"/>
          </ac:spMkLst>
        </pc:spChg>
        <pc:spChg chg="add">
          <ac:chgData name="Bruce Mackh" userId="8f3eebefc8615319" providerId="LiveId" clId="{4D879171-4DFE-432A-82C5-09B98D7F0A18}" dt="2022-11-08T11:24:26.119" v="8614" actId="26606"/>
          <ac:spMkLst>
            <pc:docMk/>
            <pc:sldMk cId="1160055388" sldId="290"/>
            <ac:spMk id="21" creationId="{F3768FD5-DD7A-43C7-8DEA-1F5DB3CB5B95}"/>
          </ac:spMkLst>
        </pc:spChg>
        <pc:picChg chg="mod ord modCrop">
          <ac:chgData name="Bruce Mackh" userId="8f3eebefc8615319" providerId="LiveId" clId="{4D879171-4DFE-432A-82C5-09B98D7F0A18}" dt="2022-11-08T11:24:26.119" v="8614" actId="26606"/>
          <ac:picMkLst>
            <pc:docMk/>
            <pc:sldMk cId="1160055388" sldId="290"/>
            <ac:picMk id="7" creationId="{C95C1A7C-FADD-DFAB-230A-2B810F1E3BFA}"/>
          </ac:picMkLst>
        </pc:picChg>
      </pc:sldChg>
      <pc:sldChg chg="delSp del mod">
        <pc:chgData name="Bruce Mackh" userId="8f3eebefc8615319" providerId="LiveId" clId="{4D879171-4DFE-432A-82C5-09B98D7F0A18}" dt="2022-11-08T11:47:39.922" v="8828" actId="2696"/>
        <pc:sldMkLst>
          <pc:docMk/>
          <pc:sldMk cId="835089856" sldId="291"/>
        </pc:sldMkLst>
        <pc:spChg chg="del">
          <ac:chgData name="Bruce Mackh" userId="8f3eebefc8615319" providerId="LiveId" clId="{4D879171-4DFE-432A-82C5-09B98D7F0A18}" dt="2022-11-08T11:06:04.367" v="7774" actId="478"/>
          <ac:spMkLst>
            <pc:docMk/>
            <pc:sldMk cId="835089856" sldId="291"/>
            <ac:spMk id="7" creationId="{488D910F-F395-5F2A-DCEC-2ACD2F2244C8}"/>
          </ac:spMkLst>
        </pc:spChg>
      </pc:sldChg>
      <pc:sldChg chg="modSp del mod">
        <pc:chgData name="Bruce Mackh" userId="8f3eebefc8615319" providerId="LiveId" clId="{4D879171-4DFE-432A-82C5-09B98D7F0A18}" dt="2022-11-16T20:29:48.222" v="9104" actId="47"/>
        <pc:sldMkLst>
          <pc:docMk/>
          <pc:sldMk cId="2385836957" sldId="292"/>
        </pc:sldMkLst>
        <pc:spChg chg="mod">
          <ac:chgData name="Bruce Mackh" userId="8f3eebefc8615319" providerId="LiveId" clId="{4D879171-4DFE-432A-82C5-09B98D7F0A18}" dt="2022-11-16T20:25:30.573" v="8971" actId="20577"/>
          <ac:spMkLst>
            <pc:docMk/>
            <pc:sldMk cId="2385836957" sldId="292"/>
            <ac:spMk id="3" creationId="{AFE81093-26E4-0772-427B-79434EF01150}"/>
          </ac:spMkLst>
        </pc:spChg>
      </pc:sldChg>
      <pc:sldChg chg="delSp del mod">
        <pc:chgData name="Bruce Mackh" userId="8f3eebefc8615319" providerId="LiveId" clId="{4D879171-4DFE-432A-82C5-09B98D7F0A18}" dt="2022-11-08T11:47:39.922" v="8828" actId="2696"/>
        <pc:sldMkLst>
          <pc:docMk/>
          <pc:sldMk cId="2831158263" sldId="293"/>
        </pc:sldMkLst>
        <pc:spChg chg="del">
          <ac:chgData name="Bruce Mackh" userId="8f3eebefc8615319" providerId="LiveId" clId="{4D879171-4DFE-432A-82C5-09B98D7F0A18}" dt="2022-11-08T11:39:10.047" v="8813" actId="478"/>
          <ac:spMkLst>
            <pc:docMk/>
            <pc:sldMk cId="2831158263" sldId="293"/>
            <ac:spMk id="6" creationId="{D2B936D8-FFAA-634D-8336-BA2B9809AF8B}"/>
          </ac:spMkLst>
        </pc:spChg>
      </pc:sldChg>
      <pc:sldChg chg="modSp mod ord">
        <pc:chgData name="Bruce Mackh" userId="8f3eebefc8615319" providerId="LiveId" clId="{4D879171-4DFE-432A-82C5-09B98D7F0A18}" dt="2022-11-16T20:21:40.367" v="8868" actId="255"/>
        <pc:sldMkLst>
          <pc:docMk/>
          <pc:sldMk cId="2927872757" sldId="295"/>
        </pc:sldMkLst>
        <pc:spChg chg="mod">
          <ac:chgData name="Bruce Mackh" userId="8f3eebefc8615319" providerId="LiveId" clId="{4D879171-4DFE-432A-82C5-09B98D7F0A18}" dt="2022-11-08T09:45:04.551" v="7104" actId="27636"/>
          <ac:spMkLst>
            <pc:docMk/>
            <pc:sldMk cId="2927872757" sldId="295"/>
            <ac:spMk id="2" creationId="{E09852CF-0BCC-B88F-766C-849726FBFDD4}"/>
          </ac:spMkLst>
        </pc:spChg>
        <pc:spChg chg="mod">
          <ac:chgData name="Bruce Mackh" userId="8f3eebefc8615319" providerId="LiveId" clId="{4D879171-4DFE-432A-82C5-09B98D7F0A18}" dt="2022-11-16T20:21:40.367" v="8868" actId="255"/>
          <ac:spMkLst>
            <pc:docMk/>
            <pc:sldMk cId="2927872757" sldId="295"/>
            <ac:spMk id="26" creationId="{BAE5B681-EDE7-5055-2056-6704C7AEF140}"/>
          </ac:spMkLst>
        </pc:spChg>
      </pc:sldChg>
      <pc:sldChg chg="modSp mod ord">
        <pc:chgData name="Bruce Mackh" userId="8f3eebefc8615319" providerId="LiveId" clId="{4D879171-4DFE-432A-82C5-09B98D7F0A18}" dt="2022-11-16T20:22:34.470" v="8875" actId="20577"/>
        <pc:sldMkLst>
          <pc:docMk/>
          <pc:sldMk cId="2336518265" sldId="296"/>
        </pc:sldMkLst>
        <pc:spChg chg="mod">
          <ac:chgData name="Bruce Mackh" userId="8f3eebefc8615319" providerId="LiveId" clId="{4D879171-4DFE-432A-82C5-09B98D7F0A18}" dt="2022-11-08T09:48:00.539" v="7160" actId="20577"/>
          <ac:spMkLst>
            <pc:docMk/>
            <pc:sldMk cId="2336518265" sldId="296"/>
            <ac:spMk id="2" creationId="{54D6E022-0883-37AE-040C-B44022CB3BEC}"/>
          </ac:spMkLst>
        </pc:spChg>
        <pc:spChg chg="mod">
          <ac:chgData name="Bruce Mackh" userId="8f3eebefc8615319" providerId="LiveId" clId="{4D879171-4DFE-432A-82C5-09B98D7F0A18}" dt="2022-11-16T20:22:34.470" v="8875" actId="20577"/>
          <ac:spMkLst>
            <pc:docMk/>
            <pc:sldMk cId="2336518265" sldId="296"/>
            <ac:spMk id="3" creationId="{C3464B07-EB4F-5724-3AEC-0F0ED3974218}"/>
          </ac:spMkLst>
        </pc:spChg>
      </pc:sldChg>
      <pc:sldChg chg="addSp delSp modSp new mod modClrScheme chgLayout">
        <pc:chgData name="Bruce Mackh" userId="8f3eebefc8615319" providerId="LiveId" clId="{4D879171-4DFE-432A-82C5-09B98D7F0A18}" dt="2022-11-16T20:24:29.708" v="8968" actId="207"/>
        <pc:sldMkLst>
          <pc:docMk/>
          <pc:sldMk cId="1286779332" sldId="297"/>
        </pc:sldMkLst>
        <pc:spChg chg="add mod">
          <ac:chgData name="Bruce Mackh" userId="8f3eebefc8615319" providerId="LiveId" clId="{4D879171-4DFE-432A-82C5-09B98D7F0A18}" dt="2022-11-16T20:24:29.708" v="8968" actId="207"/>
          <ac:spMkLst>
            <pc:docMk/>
            <pc:sldMk cId="1286779332" sldId="297"/>
            <ac:spMk id="2" creationId="{B6C48C66-013A-7CCA-D13A-D6E964841CB1}"/>
          </ac:spMkLst>
        </pc:spChg>
        <pc:spChg chg="del mod ord">
          <ac:chgData name="Bruce Mackh" userId="8f3eebefc8615319" providerId="LiveId" clId="{4D879171-4DFE-432A-82C5-09B98D7F0A18}" dt="2022-11-08T00:13:14.905" v="1366" actId="700"/>
          <ac:spMkLst>
            <pc:docMk/>
            <pc:sldMk cId="1286779332" sldId="297"/>
            <ac:spMk id="2" creationId="{C76CF0B3-D25E-3421-4746-13230BCE9D4E}"/>
          </ac:spMkLst>
        </pc:spChg>
        <pc:spChg chg="del mod ord">
          <ac:chgData name="Bruce Mackh" userId="8f3eebefc8615319" providerId="LiveId" clId="{4D879171-4DFE-432A-82C5-09B98D7F0A18}" dt="2022-11-08T00:13:14.905" v="1366" actId="700"/>
          <ac:spMkLst>
            <pc:docMk/>
            <pc:sldMk cId="1286779332" sldId="297"/>
            <ac:spMk id="3" creationId="{D75D3C8B-46C2-BE51-1D4B-D3A406AD6AC6}"/>
          </ac:spMkLst>
        </pc:spChg>
        <pc:spChg chg="add mod ord">
          <ac:chgData name="Bruce Mackh" userId="8f3eebefc8615319" providerId="LiveId" clId="{4D879171-4DFE-432A-82C5-09B98D7F0A18}" dt="2022-11-08T00:16:18.683" v="1724" actId="20577"/>
          <ac:spMkLst>
            <pc:docMk/>
            <pc:sldMk cId="1286779332" sldId="297"/>
            <ac:spMk id="4" creationId="{20122039-FFAD-4FCB-6226-8A2AE77DF7BF}"/>
          </ac:spMkLst>
        </pc:spChg>
        <pc:spChg chg="add mod ord">
          <ac:chgData name="Bruce Mackh" userId="8f3eebefc8615319" providerId="LiveId" clId="{4D879171-4DFE-432A-82C5-09B98D7F0A18}" dt="2022-11-08T00:13:32.725" v="1407" actId="20577"/>
          <ac:spMkLst>
            <pc:docMk/>
            <pc:sldMk cId="1286779332" sldId="297"/>
            <ac:spMk id="5" creationId="{F7C5112A-E0F4-9551-5CCC-A8FC4F55754C}"/>
          </ac:spMkLst>
        </pc:spChg>
        <pc:spChg chg="add mod ord">
          <ac:chgData name="Bruce Mackh" userId="8f3eebefc8615319" providerId="LiveId" clId="{4D879171-4DFE-432A-82C5-09B98D7F0A18}" dt="2022-11-08T00:15:42.219" v="1646" actId="27636"/>
          <ac:spMkLst>
            <pc:docMk/>
            <pc:sldMk cId="1286779332" sldId="297"/>
            <ac:spMk id="6" creationId="{775AAE7F-04D9-566D-C629-14B82769A949}"/>
          </ac:spMkLst>
        </pc:spChg>
        <pc:spChg chg="add mod ord">
          <ac:chgData name="Bruce Mackh" userId="8f3eebefc8615319" providerId="LiveId" clId="{4D879171-4DFE-432A-82C5-09B98D7F0A18}" dt="2022-11-08T00:13:38.799" v="1430" actId="5793"/>
          <ac:spMkLst>
            <pc:docMk/>
            <pc:sldMk cId="1286779332" sldId="297"/>
            <ac:spMk id="7" creationId="{011FFCA7-DD27-25C1-6AA7-42098275860E}"/>
          </ac:spMkLst>
        </pc:spChg>
        <pc:spChg chg="add mod ord">
          <ac:chgData name="Bruce Mackh" userId="8f3eebefc8615319" providerId="LiveId" clId="{4D879171-4DFE-432A-82C5-09B98D7F0A18}" dt="2022-11-08T00:16:05.202" v="1705" actId="20577"/>
          <ac:spMkLst>
            <pc:docMk/>
            <pc:sldMk cId="1286779332" sldId="297"/>
            <ac:spMk id="8" creationId="{7D4F5DC9-0D5F-43C3-FA24-DFCB95EB93A5}"/>
          </ac:spMkLst>
        </pc:spChg>
        <pc:picChg chg="add mod">
          <ac:chgData name="Bruce Mackh" userId="8f3eebefc8615319" providerId="LiveId" clId="{4D879171-4DFE-432A-82C5-09B98D7F0A18}" dt="2022-11-08T00:17:33.161" v="1728" actId="207"/>
          <ac:picMkLst>
            <pc:docMk/>
            <pc:sldMk cId="1286779332" sldId="297"/>
            <ac:picMk id="10" creationId="{087CB575-F1F6-9855-15D5-5C588BD1C3DB}"/>
          </ac:picMkLst>
        </pc:picChg>
      </pc:sldChg>
      <pc:sldChg chg="addSp delSp modSp new mod setBg modClrScheme chgLayout">
        <pc:chgData name="Bruce Mackh" userId="8f3eebefc8615319" providerId="LiveId" clId="{4D879171-4DFE-432A-82C5-09B98D7F0A18}" dt="2022-11-08T00:36:38.055" v="2759" actId="20577"/>
        <pc:sldMkLst>
          <pc:docMk/>
          <pc:sldMk cId="55650669" sldId="298"/>
        </pc:sldMkLst>
        <pc:spChg chg="del mod ord">
          <ac:chgData name="Bruce Mackh" userId="8f3eebefc8615319" providerId="LiveId" clId="{4D879171-4DFE-432A-82C5-09B98D7F0A18}" dt="2022-11-08T00:18:03.428" v="1730" actId="700"/>
          <ac:spMkLst>
            <pc:docMk/>
            <pc:sldMk cId="55650669" sldId="298"/>
            <ac:spMk id="2" creationId="{CC7E48F8-7F20-6203-F2E1-DBACF46B6B61}"/>
          </ac:spMkLst>
        </pc:spChg>
        <pc:spChg chg="del">
          <ac:chgData name="Bruce Mackh" userId="8f3eebefc8615319" providerId="LiveId" clId="{4D879171-4DFE-432A-82C5-09B98D7F0A18}" dt="2022-11-08T00:18:03.428" v="1730" actId="700"/>
          <ac:spMkLst>
            <pc:docMk/>
            <pc:sldMk cId="55650669" sldId="298"/>
            <ac:spMk id="3" creationId="{92B73C91-3AD1-5A93-FB01-6A215DD5214E}"/>
          </ac:spMkLst>
        </pc:spChg>
        <pc:spChg chg="del mod ord">
          <ac:chgData name="Bruce Mackh" userId="8f3eebefc8615319" providerId="LiveId" clId="{4D879171-4DFE-432A-82C5-09B98D7F0A18}" dt="2022-11-08T00:18:03.428" v="1730" actId="700"/>
          <ac:spMkLst>
            <pc:docMk/>
            <pc:sldMk cId="55650669" sldId="298"/>
            <ac:spMk id="4" creationId="{1983C5BD-D465-6063-8817-65BD1BDB0B97}"/>
          </ac:spMkLst>
        </pc:spChg>
        <pc:spChg chg="del">
          <ac:chgData name="Bruce Mackh" userId="8f3eebefc8615319" providerId="LiveId" clId="{4D879171-4DFE-432A-82C5-09B98D7F0A18}" dt="2022-11-08T00:18:03.428" v="1730" actId="700"/>
          <ac:spMkLst>
            <pc:docMk/>
            <pc:sldMk cId="55650669" sldId="298"/>
            <ac:spMk id="5" creationId="{C5D6D987-B895-3C56-60A2-F43D13599A8A}"/>
          </ac:spMkLst>
        </pc:spChg>
        <pc:spChg chg="del">
          <ac:chgData name="Bruce Mackh" userId="8f3eebefc8615319" providerId="LiveId" clId="{4D879171-4DFE-432A-82C5-09B98D7F0A18}" dt="2022-11-08T00:18:03.428" v="1730" actId="700"/>
          <ac:spMkLst>
            <pc:docMk/>
            <pc:sldMk cId="55650669" sldId="298"/>
            <ac:spMk id="6" creationId="{90E0E443-02D3-0618-6313-B5158DF7469E}"/>
          </ac:spMkLst>
        </pc:spChg>
        <pc:spChg chg="add mod ord">
          <ac:chgData name="Bruce Mackh" userId="8f3eebefc8615319" providerId="LiveId" clId="{4D879171-4DFE-432A-82C5-09B98D7F0A18}" dt="2022-11-08T00:34:19.600" v="2726" actId="1076"/>
          <ac:spMkLst>
            <pc:docMk/>
            <pc:sldMk cId="55650669" sldId="298"/>
            <ac:spMk id="7" creationId="{48D09DB5-CD3E-760A-5392-29CC6DEB1739}"/>
          </ac:spMkLst>
        </pc:spChg>
        <pc:spChg chg="add mod ord">
          <ac:chgData name="Bruce Mackh" userId="8f3eebefc8615319" providerId="LiveId" clId="{4D879171-4DFE-432A-82C5-09B98D7F0A18}" dt="2022-11-08T00:36:38.055" v="2759" actId="20577"/>
          <ac:spMkLst>
            <pc:docMk/>
            <pc:sldMk cId="55650669" sldId="298"/>
            <ac:spMk id="8" creationId="{A368AD78-E6A3-BFF2-3576-CBA78777C326}"/>
          </ac:spMkLst>
        </pc:spChg>
        <pc:spChg chg="add">
          <ac:chgData name="Bruce Mackh" userId="8f3eebefc8615319" providerId="LiveId" clId="{4D879171-4DFE-432A-82C5-09B98D7F0A18}" dt="2022-11-08T00:32:54.392" v="2712" actId="26606"/>
          <ac:spMkLst>
            <pc:docMk/>
            <pc:sldMk cId="55650669" sldId="298"/>
            <ac:spMk id="17" creationId="{79BB35BC-D5C2-4C8B-A22A-A71E6191913B}"/>
          </ac:spMkLst>
        </pc:spChg>
        <pc:picChg chg="add del mod">
          <ac:chgData name="Bruce Mackh" userId="8f3eebefc8615319" providerId="LiveId" clId="{4D879171-4DFE-432A-82C5-09B98D7F0A18}" dt="2022-11-08T00:32:17.415" v="2710" actId="931"/>
          <ac:picMkLst>
            <pc:docMk/>
            <pc:sldMk cId="55650669" sldId="298"/>
            <ac:picMk id="10" creationId="{8475D30D-CE82-F2B5-4F63-D68B445664C9}"/>
          </ac:picMkLst>
        </pc:picChg>
        <pc:picChg chg="add mod modCrop">
          <ac:chgData name="Bruce Mackh" userId="8f3eebefc8615319" providerId="LiveId" clId="{4D879171-4DFE-432A-82C5-09B98D7F0A18}" dt="2022-11-08T00:34:05.038" v="2724" actId="14100"/>
          <ac:picMkLst>
            <pc:docMk/>
            <pc:sldMk cId="55650669" sldId="298"/>
            <ac:picMk id="12" creationId="{89FD68DB-F403-61A2-0380-23F62E3FE21B}"/>
          </ac:picMkLst>
        </pc:picChg>
        <pc:cxnChg chg="add del">
          <ac:chgData name="Bruce Mackh" userId="8f3eebefc8615319" providerId="LiveId" clId="{4D879171-4DFE-432A-82C5-09B98D7F0A18}" dt="2022-11-08T00:32:16.197" v="2709" actId="26606"/>
          <ac:cxnSpMkLst>
            <pc:docMk/>
            <pc:sldMk cId="55650669" sldId="298"/>
            <ac:cxnSpMk id="15" creationId="{A7F400EE-A8A5-48AF-B4D6-291B52C6F0B0}"/>
          </ac:cxnSpMkLst>
        </pc:cxnChg>
      </pc:sldChg>
      <pc:sldChg chg="addSp delSp modSp new mod setBg">
        <pc:chgData name="Bruce Mackh" userId="8f3eebefc8615319" providerId="LiveId" clId="{4D879171-4DFE-432A-82C5-09B98D7F0A18}" dt="2022-11-08T00:56:16.407" v="3296" actId="1076"/>
        <pc:sldMkLst>
          <pc:docMk/>
          <pc:sldMk cId="923698923" sldId="299"/>
        </pc:sldMkLst>
        <pc:spChg chg="mod">
          <ac:chgData name="Bruce Mackh" userId="8f3eebefc8615319" providerId="LiveId" clId="{4D879171-4DFE-432A-82C5-09B98D7F0A18}" dt="2022-11-08T00:56:16.407" v="3296" actId="1076"/>
          <ac:spMkLst>
            <pc:docMk/>
            <pc:sldMk cId="923698923" sldId="299"/>
            <ac:spMk id="2" creationId="{F511F134-C33A-819B-5064-D0FE2762CD1C}"/>
          </ac:spMkLst>
        </pc:spChg>
        <pc:spChg chg="mod ord">
          <ac:chgData name="Bruce Mackh" userId="8f3eebefc8615319" providerId="LiveId" clId="{4D879171-4DFE-432A-82C5-09B98D7F0A18}" dt="2022-11-08T00:56:07.776" v="3295" actId="1076"/>
          <ac:spMkLst>
            <pc:docMk/>
            <pc:sldMk cId="923698923" sldId="299"/>
            <ac:spMk id="3" creationId="{63928D23-2C5A-83A4-839D-380C93FBE6B9}"/>
          </ac:spMkLst>
        </pc:spChg>
        <pc:spChg chg="add">
          <ac:chgData name="Bruce Mackh" userId="8f3eebefc8615319" providerId="LiveId" clId="{4D879171-4DFE-432A-82C5-09B98D7F0A18}" dt="2022-11-08T00:55:21.133" v="3291" actId="26606"/>
          <ac:spMkLst>
            <pc:docMk/>
            <pc:sldMk cId="923698923" sldId="299"/>
            <ac:spMk id="18" creationId="{FF93924A-10DF-4647-8C7A-115C0175774D}"/>
          </ac:spMkLst>
        </pc:spChg>
        <pc:picChg chg="add del mod">
          <ac:chgData name="Bruce Mackh" userId="8f3eebefc8615319" providerId="LiveId" clId="{4D879171-4DFE-432A-82C5-09B98D7F0A18}" dt="2022-11-08T00:51:18.284" v="3286" actId="931"/>
          <ac:picMkLst>
            <pc:docMk/>
            <pc:sldMk cId="923698923" sldId="299"/>
            <ac:picMk id="5" creationId="{9C1C65F6-8602-DF37-6252-133E632E32BE}"/>
          </ac:picMkLst>
        </pc:picChg>
        <pc:picChg chg="add mod ord">
          <ac:chgData name="Bruce Mackh" userId="8f3eebefc8615319" providerId="LiveId" clId="{4D879171-4DFE-432A-82C5-09B98D7F0A18}" dt="2022-11-08T00:55:21.133" v="3291" actId="26606"/>
          <ac:picMkLst>
            <pc:docMk/>
            <pc:sldMk cId="923698923" sldId="299"/>
            <ac:picMk id="7" creationId="{6E6F33F3-BDC8-F573-52E0-95CDD6D0AC7D}"/>
          </ac:picMkLst>
        </pc:picChg>
        <pc:picChg chg="add mod ord">
          <ac:chgData name="Bruce Mackh" userId="8f3eebefc8615319" providerId="LiveId" clId="{4D879171-4DFE-432A-82C5-09B98D7F0A18}" dt="2022-11-08T00:55:21.133" v="3291" actId="26606"/>
          <ac:picMkLst>
            <pc:docMk/>
            <pc:sldMk cId="923698923" sldId="299"/>
            <ac:picMk id="9" creationId="{85FE348E-A5F1-260A-46C2-0F885E8DF4E2}"/>
          </ac:picMkLst>
        </pc:picChg>
        <pc:picChg chg="add mod">
          <ac:chgData name="Bruce Mackh" userId="8f3eebefc8615319" providerId="LiveId" clId="{4D879171-4DFE-432A-82C5-09B98D7F0A18}" dt="2022-11-08T00:55:21.133" v="3291" actId="26606"/>
          <ac:picMkLst>
            <pc:docMk/>
            <pc:sldMk cId="923698923" sldId="299"/>
            <ac:picMk id="11" creationId="{4A9EB9F3-DE1B-FB47-1939-1FB60F4C81F1}"/>
          </ac:picMkLst>
        </pc:picChg>
        <pc:picChg chg="add mod">
          <ac:chgData name="Bruce Mackh" userId="8f3eebefc8615319" providerId="LiveId" clId="{4D879171-4DFE-432A-82C5-09B98D7F0A18}" dt="2022-11-08T00:55:21.133" v="3291" actId="26606"/>
          <ac:picMkLst>
            <pc:docMk/>
            <pc:sldMk cId="923698923" sldId="299"/>
            <ac:picMk id="13" creationId="{6AFCE90E-76E3-1CBF-8500-80B0D191E549}"/>
          </ac:picMkLst>
        </pc:picChg>
      </pc:sldChg>
      <pc:sldChg chg="addSp modSp add mod">
        <pc:chgData name="Bruce Mackh" userId="8f3eebefc8615319" providerId="LiveId" clId="{4D879171-4DFE-432A-82C5-09B98D7F0A18}" dt="2022-11-08T00:59:39.596" v="3375" actId="207"/>
        <pc:sldMkLst>
          <pc:docMk/>
          <pc:sldMk cId="3416579718" sldId="336"/>
        </pc:sldMkLst>
        <pc:spChg chg="add mod">
          <ac:chgData name="Bruce Mackh" userId="8f3eebefc8615319" providerId="LiveId" clId="{4D879171-4DFE-432A-82C5-09B98D7F0A18}" dt="2022-11-08T00:59:39.596" v="3375" actId="207"/>
          <ac:spMkLst>
            <pc:docMk/>
            <pc:sldMk cId="3416579718" sldId="336"/>
            <ac:spMk id="2" creationId="{1C64EAB6-33D0-9244-B75B-52D630E9C7D0}"/>
          </ac:spMkLst>
        </pc:spChg>
        <pc:picChg chg="mod">
          <ac:chgData name="Bruce Mackh" userId="8f3eebefc8615319" providerId="LiveId" clId="{4D879171-4DFE-432A-82C5-09B98D7F0A18}" dt="2022-11-08T00:58:51.631" v="3334" actId="1076"/>
          <ac:picMkLst>
            <pc:docMk/>
            <pc:sldMk cId="3416579718" sldId="336"/>
            <ac:picMk id="5" creationId="{F6B6AC74-38D3-7640-1CEE-148818A100ED}"/>
          </ac:picMkLst>
        </pc:picChg>
      </pc:sldChg>
      <pc:sldChg chg="modSp add mod">
        <pc:chgData name="Bruce Mackh" userId="8f3eebefc8615319" providerId="LiveId" clId="{4D879171-4DFE-432A-82C5-09B98D7F0A18}" dt="2022-11-08T11:36:42.964" v="8799" actId="1076"/>
        <pc:sldMkLst>
          <pc:docMk/>
          <pc:sldMk cId="3942524958" sldId="337"/>
        </pc:sldMkLst>
        <pc:spChg chg="mod">
          <ac:chgData name="Bruce Mackh" userId="8f3eebefc8615319" providerId="LiveId" clId="{4D879171-4DFE-432A-82C5-09B98D7F0A18}" dt="2022-11-08T09:51:31.132" v="7170" actId="20577"/>
          <ac:spMkLst>
            <pc:docMk/>
            <pc:sldMk cId="3942524958" sldId="337"/>
            <ac:spMk id="2" creationId="{7FEDEB09-DBF3-23E0-C8CE-0BF15E74A238}"/>
          </ac:spMkLst>
        </pc:spChg>
        <pc:spChg chg="mod">
          <ac:chgData name="Bruce Mackh" userId="8f3eebefc8615319" providerId="LiveId" clId="{4D879171-4DFE-432A-82C5-09B98D7F0A18}" dt="2022-11-08T01:00:13.634" v="3395" actId="20577"/>
          <ac:spMkLst>
            <pc:docMk/>
            <pc:sldMk cId="3942524958" sldId="337"/>
            <ac:spMk id="3" creationId="{7BAEB97D-2F21-CA69-4880-929650870832}"/>
          </ac:spMkLst>
        </pc:spChg>
        <pc:graphicFrameChg chg="mod">
          <ac:chgData name="Bruce Mackh" userId="8f3eebefc8615319" providerId="LiveId" clId="{4D879171-4DFE-432A-82C5-09B98D7F0A18}" dt="2022-11-08T11:36:42.964" v="8799" actId="1076"/>
          <ac:graphicFrameMkLst>
            <pc:docMk/>
            <pc:sldMk cId="3942524958" sldId="337"/>
            <ac:graphicFrameMk id="6" creationId="{71387526-867D-0C67-AFBB-098D1CF66866}"/>
          </ac:graphicFrameMkLst>
        </pc:graphicFrameChg>
      </pc:sldChg>
      <pc:sldChg chg="addSp delSp modSp add mod">
        <pc:chgData name="Bruce Mackh" userId="8f3eebefc8615319" providerId="LiveId" clId="{4D879171-4DFE-432A-82C5-09B98D7F0A18}" dt="2022-11-08T11:38:12.657" v="8812" actId="1076"/>
        <pc:sldMkLst>
          <pc:docMk/>
          <pc:sldMk cId="3506114462" sldId="338"/>
        </pc:sldMkLst>
        <pc:spChg chg="mod">
          <ac:chgData name="Bruce Mackh" userId="8f3eebefc8615319" providerId="LiveId" clId="{4D879171-4DFE-432A-82C5-09B98D7F0A18}" dt="2022-11-08T09:55:54.151" v="7258" actId="1076"/>
          <ac:spMkLst>
            <pc:docMk/>
            <pc:sldMk cId="3506114462" sldId="338"/>
            <ac:spMk id="2" creationId="{00000000-0000-0000-0000-000000000000}"/>
          </ac:spMkLst>
        </pc:spChg>
        <pc:spChg chg="mod">
          <ac:chgData name="Bruce Mackh" userId="8f3eebefc8615319" providerId="LiveId" clId="{4D879171-4DFE-432A-82C5-09B98D7F0A18}" dt="2022-11-08T09:55:49.333" v="7257" actId="1076"/>
          <ac:spMkLst>
            <pc:docMk/>
            <pc:sldMk cId="3506114462" sldId="338"/>
            <ac:spMk id="3" creationId="{00000000-0000-0000-0000-000000000000}"/>
          </ac:spMkLst>
        </pc:spChg>
        <pc:spChg chg="add mod">
          <ac:chgData name="Bruce Mackh" userId="8f3eebefc8615319" providerId="LiveId" clId="{4D879171-4DFE-432A-82C5-09B98D7F0A18}" dt="2022-11-08T09:56:32.629" v="7262" actId="20577"/>
          <ac:spMkLst>
            <pc:docMk/>
            <pc:sldMk cId="3506114462" sldId="338"/>
            <ac:spMk id="4" creationId="{4D4211DE-EDFE-0724-664E-8EE692A187CD}"/>
          </ac:spMkLst>
        </pc:spChg>
        <pc:spChg chg="add del mod">
          <ac:chgData name="Bruce Mackh" userId="8f3eebefc8615319" providerId="LiveId" clId="{4D879171-4DFE-432A-82C5-09B98D7F0A18}" dt="2022-11-08T09:53:39.071" v="7250" actId="11529"/>
          <ac:spMkLst>
            <pc:docMk/>
            <pc:sldMk cId="3506114462" sldId="338"/>
            <ac:spMk id="5" creationId="{A4DB6746-A6AD-0B12-FC18-4AD76E03668B}"/>
          </ac:spMkLst>
        </pc:spChg>
        <pc:spChg chg="mod">
          <ac:chgData name="Bruce Mackh" userId="8f3eebefc8615319" providerId="LiveId" clId="{4D879171-4DFE-432A-82C5-09B98D7F0A18}" dt="2022-11-08T09:55:43.411" v="7256" actId="1076"/>
          <ac:spMkLst>
            <pc:docMk/>
            <pc:sldMk cId="3506114462" sldId="338"/>
            <ac:spMk id="6" creationId="{00000000-0000-0000-0000-000000000000}"/>
          </ac:spMkLst>
        </pc:spChg>
        <pc:spChg chg="add mod">
          <ac:chgData name="Bruce Mackh" userId="8f3eebefc8615319" providerId="LiveId" clId="{4D879171-4DFE-432A-82C5-09B98D7F0A18}" dt="2022-11-08T11:38:12.657" v="8812" actId="1076"/>
          <ac:spMkLst>
            <pc:docMk/>
            <pc:sldMk cId="3506114462" sldId="338"/>
            <ac:spMk id="7" creationId="{FC428FB1-A934-4A8E-E5F0-C483D3AA0923}"/>
          </ac:spMkLst>
        </pc:spChg>
      </pc:sldChg>
      <pc:sldChg chg="addSp modSp new mod modClrScheme chgLayout">
        <pc:chgData name="Bruce Mackh" userId="8f3eebefc8615319" providerId="LiveId" clId="{4D879171-4DFE-432A-82C5-09B98D7F0A18}" dt="2022-11-16T20:29:29.532" v="9103" actId="207"/>
        <pc:sldMkLst>
          <pc:docMk/>
          <pc:sldMk cId="1343529312" sldId="339"/>
        </pc:sldMkLst>
        <pc:spChg chg="mod ord">
          <ac:chgData name="Bruce Mackh" userId="8f3eebefc8615319" providerId="LiveId" clId="{4D879171-4DFE-432A-82C5-09B98D7F0A18}" dt="2022-11-16T20:28:42.460" v="9095" actId="1076"/>
          <ac:spMkLst>
            <pc:docMk/>
            <pc:sldMk cId="1343529312" sldId="339"/>
            <ac:spMk id="2" creationId="{54D96AD7-6DC5-17A8-932E-742A263E7348}"/>
          </ac:spMkLst>
        </pc:spChg>
        <pc:spChg chg="mod ord">
          <ac:chgData name="Bruce Mackh" userId="8f3eebefc8615319" providerId="LiveId" clId="{4D879171-4DFE-432A-82C5-09B98D7F0A18}" dt="2022-11-16T20:28:59.751" v="9098" actId="14100"/>
          <ac:spMkLst>
            <pc:docMk/>
            <pc:sldMk cId="1343529312" sldId="339"/>
            <ac:spMk id="3" creationId="{C76CFA36-2CD7-A059-3656-30B96637FB9B}"/>
          </ac:spMkLst>
        </pc:spChg>
        <pc:spChg chg="add mod ord">
          <ac:chgData name="Bruce Mackh" userId="8f3eebefc8615319" providerId="LiveId" clId="{4D879171-4DFE-432A-82C5-09B98D7F0A18}" dt="2022-11-16T20:28:35.629" v="9094" actId="27636"/>
          <ac:spMkLst>
            <pc:docMk/>
            <pc:sldMk cId="1343529312" sldId="339"/>
            <ac:spMk id="4" creationId="{959EF397-20C1-0E2B-6BD0-60A8D50C5C2E}"/>
          </ac:spMkLst>
        </pc:spChg>
        <pc:spChg chg="add mod">
          <ac:chgData name="Bruce Mackh" userId="8f3eebefc8615319" providerId="LiveId" clId="{4D879171-4DFE-432A-82C5-09B98D7F0A18}" dt="2022-11-16T20:28:54.912" v="9097" actId="1076"/>
          <ac:spMkLst>
            <pc:docMk/>
            <pc:sldMk cId="1343529312" sldId="339"/>
            <ac:spMk id="5" creationId="{6C394E1B-C8C0-76E7-C7A9-A35D61808313}"/>
          </ac:spMkLst>
        </pc:spChg>
        <pc:picChg chg="add mod">
          <ac:chgData name="Bruce Mackh" userId="8f3eebefc8615319" providerId="LiveId" clId="{4D879171-4DFE-432A-82C5-09B98D7F0A18}" dt="2022-11-16T20:29:29.532" v="9103" actId="207"/>
          <ac:picMkLst>
            <pc:docMk/>
            <pc:sldMk cId="1343529312" sldId="339"/>
            <ac:picMk id="7" creationId="{10BDF110-AFE2-C6D7-B302-887B967B7242}"/>
          </ac:picMkLst>
        </pc:picChg>
      </pc:sldChg>
      <pc:sldChg chg="addSp delSp modSp new del mod">
        <pc:chgData name="Bruce Mackh" userId="8f3eebefc8615319" providerId="LiveId" clId="{4D879171-4DFE-432A-82C5-09B98D7F0A18}" dt="2022-11-08T01:23:22.693" v="4266" actId="47"/>
        <pc:sldMkLst>
          <pc:docMk/>
          <pc:sldMk cId="1049585052" sldId="340"/>
        </pc:sldMkLst>
        <pc:spChg chg="del">
          <ac:chgData name="Bruce Mackh" userId="8f3eebefc8615319" providerId="LiveId" clId="{4D879171-4DFE-432A-82C5-09B98D7F0A18}" dt="2022-11-08T01:12:27.317" v="4037"/>
          <ac:spMkLst>
            <pc:docMk/>
            <pc:sldMk cId="1049585052" sldId="340"/>
            <ac:spMk id="2" creationId="{763F53C7-76EF-1A3A-4B5D-CD49C07D7EA6}"/>
          </ac:spMkLst>
        </pc:spChg>
        <pc:spChg chg="add del mod">
          <ac:chgData name="Bruce Mackh" userId="8f3eebefc8615319" providerId="LiveId" clId="{4D879171-4DFE-432A-82C5-09B98D7F0A18}" dt="2022-11-08T01:14:34.224" v="4072" actId="21"/>
          <ac:spMkLst>
            <pc:docMk/>
            <pc:sldMk cId="1049585052" sldId="340"/>
            <ac:spMk id="3" creationId="{75158460-1F63-5F60-8219-3CD5583D666B}"/>
          </ac:spMkLst>
        </pc:spChg>
        <pc:spChg chg="add del mod">
          <ac:chgData name="Bruce Mackh" userId="8f3eebefc8615319" providerId="LiveId" clId="{4D879171-4DFE-432A-82C5-09B98D7F0A18}" dt="2022-11-08T01:12:27.317" v="4037"/>
          <ac:spMkLst>
            <pc:docMk/>
            <pc:sldMk cId="1049585052" sldId="340"/>
            <ac:spMk id="4" creationId="{91DFB1E1-EB28-4525-1BBF-3ECF80AB8B30}"/>
          </ac:spMkLst>
        </pc:spChg>
        <pc:spChg chg="add mod">
          <ac:chgData name="Bruce Mackh" userId="8f3eebefc8615319" providerId="LiveId" clId="{4D879171-4DFE-432A-82C5-09B98D7F0A18}" dt="2022-11-08T01:12:27.317" v="4037"/>
          <ac:spMkLst>
            <pc:docMk/>
            <pc:sldMk cId="1049585052" sldId="340"/>
            <ac:spMk id="5" creationId="{B711BAE9-4761-1B4E-3A06-37EEDBB65BEE}"/>
          </ac:spMkLst>
        </pc:spChg>
        <pc:graphicFrameChg chg="add del mod ord modGraphic">
          <ac:chgData name="Bruce Mackh" userId="8f3eebefc8615319" providerId="LiveId" clId="{4D879171-4DFE-432A-82C5-09B98D7F0A18}" dt="2022-11-08T01:13:03.774" v="4042" actId="3680"/>
          <ac:graphicFrameMkLst>
            <pc:docMk/>
            <pc:sldMk cId="1049585052" sldId="340"/>
            <ac:graphicFrameMk id="6" creationId="{38FF2DFE-FB59-CCD9-C14D-04B1AAD8CA11}"/>
          </ac:graphicFrameMkLst>
        </pc:graphicFrameChg>
        <pc:graphicFrameChg chg="add del">
          <ac:chgData name="Bruce Mackh" userId="8f3eebefc8615319" providerId="LiveId" clId="{4D879171-4DFE-432A-82C5-09B98D7F0A18}" dt="2022-11-08T01:13:34.493" v="4045" actId="3680"/>
          <ac:graphicFrameMkLst>
            <pc:docMk/>
            <pc:sldMk cId="1049585052" sldId="340"/>
            <ac:graphicFrameMk id="7" creationId="{5B999A04-B20C-D001-AB4F-4555CE77FAC5}"/>
          </ac:graphicFrameMkLst>
        </pc:graphicFrameChg>
        <pc:graphicFrameChg chg="add mod modGraphic">
          <ac:chgData name="Bruce Mackh" userId="8f3eebefc8615319" providerId="LiveId" clId="{4D879171-4DFE-432A-82C5-09B98D7F0A18}" dt="2022-11-08T01:22:50.170" v="4265" actId="20577"/>
          <ac:graphicFrameMkLst>
            <pc:docMk/>
            <pc:sldMk cId="1049585052" sldId="340"/>
            <ac:graphicFrameMk id="8" creationId="{4E24BEAD-88AD-5BEF-645A-E5CB775AFD77}"/>
          </ac:graphicFrameMkLst>
        </pc:graphicFrameChg>
      </pc:sldChg>
      <pc:sldChg chg="modSp new del mod">
        <pc:chgData name="Bruce Mackh" userId="8f3eebefc8615319" providerId="LiveId" clId="{4D879171-4DFE-432A-82C5-09B98D7F0A18}" dt="2022-11-08T10:01:21.622" v="7302" actId="47"/>
        <pc:sldMkLst>
          <pc:docMk/>
          <pc:sldMk cId="1065737798" sldId="340"/>
        </pc:sldMkLst>
        <pc:spChg chg="mod">
          <ac:chgData name="Bruce Mackh" userId="8f3eebefc8615319" providerId="LiveId" clId="{4D879171-4DFE-432A-82C5-09B98D7F0A18}" dt="2022-11-08T09:05:56.267" v="5676" actId="20577"/>
          <ac:spMkLst>
            <pc:docMk/>
            <pc:sldMk cId="1065737798" sldId="340"/>
            <ac:spMk id="2" creationId="{E5B100B1-4963-69E5-ED81-7470C001FA09}"/>
          </ac:spMkLst>
        </pc:spChg>
        <pc:spChg chg="mod">
          <ac:chgData name="Bruce Mackh" userId="8f3eebefc8615319" providerId="LiveId" clId="{4D879171-4DFE-432A-82C5-09B98D7F0A18}" dt="2022-11-08T09:01:11.820" v="5514" actId="20577"/>
          <ac:spMkLst>
            <pc:docMk/>
            <pc:sldMk cId="1065737798" sldId="340"/>
            <ac:spMk id="3" creationId="{563656D4-3780-8C99-5E2F-59F89F31AAE7}"/>
          </ac:spMkLst>
        </pc:spChg>
      </pc:sldChg>
      <pc:sldChg chg="addSp modSp new mod setBg">
        <pc:chgData name="Bruce Mackh" userId="8f3eebefc8615319" providerId="LiveId" clId="{4D879171-4DFE-432A-82C5-09B98D7F0A18}" dt="2022-11-08T09:41:34.178" v="6967" actId="20577"/>
        <pc:sldMkLst>
          <pc:docMk/>
          <pc:sldMk cId="1763808465" sldId="341"/>
        </pc:sldMkLst>
        <pc:spChg chg="mod">
          <ac:chgData name="Bruce Mackh" userId="8f3eebefc8615319" providerId="LiveId" clId="{4D879171-4DFE-432A-82C5-09B98D7F0A18}" dt="2022-11-08T09:41:34.178" v="6967" actId="20577"/>
          <ac:spMkLst>
            <pc:docMk/>
            <pc:sldMk cId="1763808465" sldId="341"/>
            <ac:spMk id="2" creationId="{4EFA734A-9079-0458-E665-B59B8F6F8C98}"/>
          </ac:spMkLst>
        </pc:spChg>
        <pc:spChg chg="mod">
          <ac:chgData name="Bruce Mackh" userId="8f3eebefc8615319" providerId="LiveId" clId="{4D879171-4DFE-432A-82C5-09B98D7F0A18}" dt="2022-11-08T09:41:15.408" v="6954" actId="207"/>
          <ac:spMkLst>
            <pc:docMk/>
            <pc:sldMk cId="1763808465" sldId="341"/>
            <ac:spMk id="3" creationId="{71A9C435-D04B-AB89-5EB5-5337B93F049C}"/>
          </ac:spMkLst>
        </pc:spChg>
        <pc:picChg chg="add mod ord">
          <ac:chgData name="Bruce Mackh" userId="8f3eebefc8615319" providerId="LiveId" clId="{4D879171-4DFE-432A-82C5-09B98D7F0A18}" dt="2022-11-08T09:40:15.429" v="6950" actId="207"/>
          <ac:picMkLst>
            <pc:docMk/>
            <pc:sldMk cId="1763808465" sldId="341"/>
            <ac:picMk id="5" creationId="{638D922C-250F-9607-A253-93117A56AE3D}"/>
          </ac:picMkLst>
        </pc:picChg>
        <pc:picChg chg="add mod">
          <ac:chgData name="Bruce Mackh" userId="8f3eebefc8615319" providerId="LiveId" clId="{4D879171-4DFE-432A-82C5-09B98D7F0A18}" dt="2022-11-08T09:40:09.714" v="6949" actId="207"/>
          <ac:picMkLst>
            <pc:docMk/>
            <pc:sldMk cId="1763808465" sldId="341"/>
            <ac:picMk id="7" creationId="{2DAFCEB1-64D3-C926-7DC0-238F4C5CA3B4}"/>
          </ac:picMkLst>
        </pc:picChg>
        <pc:picChg chg="add mod">
          <ac:chgData name="Bruce Mackh" userId="8f3eebefc8615319" providerId="LiveId" clId="{4D879171-4DFE-432A-82C5-09B98D7F0A18}" dt="2022-11-08T09:40:03.986" v="6948" actId="207"/>
          <ac:picMkLst>
            <pc:docMk/>
            <pc:sldMk cId="1763808465" sldId="341"/>
            <ac:picMk id="9" creationId="{659B5A11-AD03-09A6-A32B-DBFA3C8298A4}"/>
          </ac:picMkLst>
        </pc:picChg>
        <pc:picChg chg="add mod">
          <ac:chgData name="Bruce Mackh" userId="8f3eebefc8615319" providerId="LiveId" clId="{4D879171-4DFE-432A-82C5-09B98D7F0A18}" dt="2022-11-08T09:40:31.100" v="6952" actId="207"/>
          <ac:picMkLst>
            <pc:docMk/>
            <pc:sldMk cId="1763808465" sldId="341"/>
            <ac:picMk id="11" creationId="{78937E45-C8F4-BB3C-E0B7-9DDA49BD25D3}"/>
          </ac:picMkLst>
        </pc:picChg>
        <pc:picChg chg="add mod ord">
          <ac:chgData name="Bruce Mackh" userId="8f3eebefc8615319" providerId="LiveId" clId="{4D879171-4DFE-432A-82C5-09B98D7F0A18}" dt="2022-11-08T09:39:58.066" v="6947" actId="207"/>
          <ac:picMkLst>
            <pc:docMk/>
            <pc:sldMk cId="1763808465" sldId="341"/>
            <ac:picMk id="13" creationId="{74F7CC8D-D163-D24E-2BAD-2CF506ABB121}"/>
          </ac:picMkLst>
        </pc:picChg>
        <pc:picChg chg="add mod ord">
          <ac:chgData name="Bruce Mackh" userId="8f3eebefc8615319" providerId="LiveId" clId="{4D879171-4DFE-432A-82C5-09B98D7F0A18}" dt="2022-11-08T09:40:20.687" v="6951" actId="207"/>
          <ac:picMkLst>
            <pc:docMk/>
            <pc:sldMk cId="1763808465" sldId="341"/>
            <ac:picMk id="15" creationId="{3611AC83-6C04-4079-E7A7-0D40FE0DC8BA}"/>
          </ac:picMkLst>
        </pc:picChg>
        <pc:cxnChg chg="add">
          <ac:chgData name="Bruce Mackh" userId="8f3eebefc8615319" providerId="LiveId" clId="{4D879171-4DFE-432A-82C5-09B98D7F0A18}" dt="2022-11-08T09:39:16.814" v="6940" actId="26606"/>
          <ac:cxnSpMkLst>
            <pc:docMk/>
            <pc:sldMk cId="1763808465" sldId="341"/>
            <ac:cxnSpMk id="20" creationId="{DC034BB4-8B50-4484-85C4-0CE4699284D7}"/>
          </ac:cxnSpMkLst>
        </pc:cxnChg>
        <pc:cxnChg chg="add">
          <ac:chgData name="Bruce Mackh" userId="8f3eebefc8615319" providerId="LiveId" clId="{4D879171-4DFE-432A-82C5-09B98D7F0A18}" dt="2022-11-08T09:39:16.814" v="6940" actId="26606"/>
          <ac:cxnSpMkLst>
            <pc:docMk/>
            <pc:sldMk cId="1763808465" sldId="341"/>
            <ac:cxnSpMk id="22" creationId="{81B200F7-B57A-4824-BB91-B6624450A5AC}"/>
          </ac:cxnSpMkLst>
        </pc:cxnChg>
        <pc:cxnChg chg="add">
          <ac:chgData name="Bruce Mackh" userId="8f3eebefc8615319" providerId="LiveId" clId="{4D879171-4DFE-432A-82C5-09B98D7F0A18}" dt="2022-11-08T09:39:16.814" v="6940" actId="26606"/>
          <ac:cxnSpMkLst>
            <pc:docMk/>
            <pc:sldMk cId="1763808465" sldId="341"/>
            <ac:cxnSpMk id="24" creationId="{FA92245C-961F-47D5-9691-272D28692D45}"/>
          </ac:cxnSpMkLst>
        </pc:cxnChg>
      </pc:sldChg>
      <pc:sldChg chg="addSp delSp modSp new del mod setBg modClrScheme chgLayout">
        <pc:chgData name="Bruce Mackh" userId="8f3eebefc8615319" providerId="LiveId" clId="{4D879171-4DFE-432A-82C5-09B98D7F0A18}" dt="2022-11-08T11:47:39.922" v="8828" actId="2696"/>
        <pc:sldMkLst>
          <pc:docMk/>
          <pc:sldMk cId="1031999587" sldId="342"/>
        </pc:sldMkLst>
        <pc:spChg chg="mod ord">
          <ac:chgData name="Bruce Mackh" userId="8f3eebefc8615319" providerId="LiveId" clId="{4D879171-4DFE-432A-82C5-09B98D7F0A18}" dt="2022-11-08T11:00:59.596" v="7672" actId="26606"/>
          <ac:spMkLst>
            <pc:docMk/>
            <pc:sldMk cId="1031999587" sldId="342"/>
            <ac:spMk id="2" creationId="{98DD9036-FF2B-35DB-66E5-229BEA9A020A}"/>
          </ac:spMkLst>
        </pc:spChg>
        <pc:spChg chg="del mod ord">
          <ac:chgData name="Bruce Mackh" userId="8f3eebefc8615319" providerId="LiveId" clId="{4D879171-4DFE-432A-82C5-09B98D7F0A18}" dt="2022-11-08T10:58:54.481" v="7321" actId="700"/>
          <ac:spMkLst>
            <pc:docMk/>
            <pc:sldMk cId="1031999587" sldId="342"/>
            <ac:spMk id="3" creationId="{DD4A7579-7BC1-CC90-D0F3-A6856D3FDFA0}"/>
          </ac:spMkLst>
        </pc:spChg>
        <pc:spChg chg="del">
          <ac:chgData name="Bruce Mackh" userId="8f3eebefc8615319" providerId="LiveId" clId="{4D879171-4DFE-432A-82C5-09B98D7F0A18}" dt="2022-11-08T10:58:54.481" v="7321" actId="700"/>
          <ac:spMkLst>
            <pc:docMk/>
            <pc:sldMk cId="1031999587" sldId="342"/>
            <ac:spMk id="4" creationId="{ED814DA9-733D-8B53-702C-90E3CEEFCDC0}"/>
          </ac:spMkLst>
        </pc:spChg>
        <pc:spChg chg="add mod ord">
          <ac:chgData name="Bruce Mackh" userId="8f3eebefc8615319" providerId="LiveId" clId="{4D879171-4DFE-432A-82C5-09B98D7F0A18}" dt="2022-11-08T11:01:22.900" v="7703" actId="255"/>
          <ac:spMkLst>
            <pc:docMk/>
            <pc:sldMk cId="1031999587" sldId="342"/>
            <ac:spMk id="5" creationId="{C72AC5FA-1436-77AF-5CB4-9485C68A9161}"/>
          </ac:spMkLst>
        </pc:spChg>
        <pc:spChg chg="add del">
          <ac:chgData name="Bruce Mackh" userId="8f3eebefc8615319" providerId="LiveId" clId="{4D879171-4DFE-432A-82C5-09B98D7F0A18}" dt="2022-11-08T11:00:59.596" v="7672" actId="26606"/>
          <ac:spMkLst>
            <pc:docMk/>
            <pc:sldMk cId="1031999587" sldId="342"/>
            <ac:spMk id="11" creationId="{79BB35BC-D5C2-4C8B-A22A-A71E6191913B}"/>
          </ac:spMkLst>
        </pc:spChg>
        <pc:spChg chg="add">
          <ac:chgData name="Bruce Mackh" userId="8f3eebefc8615319" providerId="LiveId" clId="{4D879171-4DFE-432A-82C5-09B98D7F0A18}" dt="2022-11-08T11:00:59.596" v="7672" actId="26606"/>
          <ac:spMkLst>
            <pc:docMk/>
            <pc:sldMk cId="1031999587" sldId="342"/>
            <ac:spMk id="16" creationId="{201CC55D-ED54-4C5C-95E6-10947BD1103B}"/>
          </ac:spMkLst>
        </pc:spChg>
        <pc:spChg chg="add">
          <ac:chgData name="Bruce Mackh" userId="8f3eebefc8615319" providerId="LiveId" clId="{4D879171-4DFE-432A-82C5-09B98D7F0A18}" dt="2022-11-08T11:00:59.596" v="7672" actId="26606"/>
          <ac:spMkLst>
            <pc:docMk/>
            <pc:sldMk cId="1031999587" sldId="342"/>
            <ac:spMk id="22" creationId="{3873B707-463F-40B0-8227-E8CC6C67EB25}"/>
          </ac:spMkLst>
        </pc:spChg>
        <pc:spChg chg="add">
          <ac:chgData name="Bruce Mackh" userId="8f3eebefc8615319" providerId="LiveId" clId="{4D879171-4DFE-432A-82C5-09B98D7F0A18}" dt="2022-11-08T11:00:59.596" v="7672" actId="26606"/>
          <ac:spMkLst>
            <pc:docMk/>
            <pc:sldMk cId="1031999587" sldId="342"/>
            <ac:spMk id="24" creationId="{C13237C8-E62C-4F0D-A318-BD6FB6C2D138}"/>
          </ac:spMkLst>
        </pc:spChg>
        <pc:spChg chg="add">
          <ac:chgData name="Bruce Mackh" userId="8f3eebefc8615319" providerId="LiveId" clId="{4D879171-4DFE-432A-82C5-09B98D7F0A18}" dt="2022-11-08T11:00:59.596" v="7672" actId="26606"/>
          <ac:spMkLst>
            <pc:docMk/>
            <pc:sldMk cId="1031999587" sldId="342"/>
            <ac:spMk id="26" creationId="{19C9EAEA-39D0-4B0E-A0EB-51E7B26740B1}"/>
          </ac:spMkLst>
        </pc:spChg>
        <pc:grpChg chg="add">
          <ac:chgData name="Bruce Mackh" userId="8f3eebefc8615319" providerId="LiveId" clId="{4D879171-4DFE-432A-82C5-09B98D7F0A18}" dt="2022-11-08T11:00:59.596" v="7672" actId="26606"/>
          <ac:grpSpMkLst>
            <pc:docMk/>
            <pc:sldMk cId="1031999587" sldId="342"/>
            <ac:grpSpMk id="18" creationId="{1DE889C7-FAD6-4397-98E2-05D503484459}"/>
          </ac:grpSpMkLst>
        </pc:grpChg>
        <pc:picChg chg="add mod ord">
          <ac:chgData name="Bruce Mackh" userId="8f3eebefc8615319" providerId="LiveId" clId="{4D879171-4DFE-432A-82C5-09B98D7F0A18}" dt="2022-11-08T11:00:59.596" v="7672" actId="26606"/>
          <ac:picMkLst>
            <pc:docMk/>
            <pc:sldMk cId="1031999587" sldId="342"/>
            <ac:picMk id="7" creationId="{8EA6C4EC-361D-4882-23EF-45C6F6BF93F0}"/>
          </ac:picMkLst>
        </pc:picChg>
      </pc:sldChg>
      <pc:sldChg chg="addSp modSp new del mod ord setBg">
        <pc:chgData name="Bruce Mackh" userId="8f3eebefc8615319" providerId="LiveId" clId="{4D879171-4DFE-432A-82C5-09B98D7F0A18}" dt="2022-11-08T11:47:39.922" v="8828" actId="2696"/>
        <pc:sldMkLst>
          <pc:docMk/>
          <pc:sldMk cId="349676428" sldId="343"/>
        </pc:sldMkLst>
        <pc:spChg chg="mod">
          <ac:chgData name="Bruce Mackh" userId="8f3eebefc8615319" providerId="LiveId" clId="{4D879171-4DFE-432A-82C5-09B98D7F0A18}" dt="2022-11-08T11:20:17.814" v="8607" actId="1076"/>
          <ac:spMkLst>
            <pc:docMk/>
            <pc:sldMk cId="349676428" sldId="343"/>
            <ac:spMk id="2" creationId="{675AF9FC-A25E-8F21-D8EB-2792C0C62A04}"/>
          </ac:spMkLst>
        </pc:spChg>
        <pc:spChg chg="mod ord">
          <ac:chgData name="Bruce Mackh" userId="8f3eebefc8615319" providerId="LiveId" clId="{4D879171-4DFE-432A-82C5-09B98D7F0A18}" dt="2022-11-08T11:20:46.642" v="8612" actId="14100"/>
          <ac:spMkLst>
            <pc:docMk/>
            <pc:sldMk cId="349676428" sldId="343"/>
            <ac:spMk id="3" creationId="{AA26EB9A-92FC-9AC6-3399-6EB9A3C8D2D3}"/>
          </ac:spMkLst>
        </pc:spChg>
        <pc:spChg chg="add">
          <ac:chgData name="Bruce Mackh" userId="8f3eebefc8615319" providerId="LiveId" clId="{4D879171-4DFE-432A-82C5-09B98D7F0A18}" dt="2022-11-08T11:19:35.631" v="8600" actId="26606"/>
          <ac:spMkLst>
            <pc:docMk/>
            <pc:sldMk cId="349676428" sldId="343"/>
            <ac:spMk id="10" creationId="{8B3A2D1A-45FC-4F95-B150-1C13EF2F6D09}"/>
          </ac:spMkLst>
        </pc:spChg>
        <pc:spChg chg="add">
          <ac:chgData name="Bruce Mackh" userId="8f3eebefc8615319" providerId="LiveId" clId="{4D879171-4DFE-432A-82C5-09B98D7F0A18}" dt="2022-11-08T11:19:35.631" v="8600" actId="26606"/>
          <ac:spMkLst>
            <pc:docMk/>
            <pc:sldMk cId="349676428" sldId="343"/>
            <ac:spMk id="12" creationId="{F3768FD5-DD7A-43C7-8DEA-1F5DB3CB5B95}"/>
          </ac:spMkLst>
        </pc:spChg>
        <pc:picChg chg="add mod modCrop">
          <ac:chgData name="Bruce Mackh" userId="8f3eebefc8615319" providerId="LiveId" clId="{4D879171-4DFE-432A-82C5-09B98D7F0A18}" dt="2022-11-08T11:19:58.617" v="8603" actId="1076"/>
          <ac:picMkLst>
            <pc:docMk/>
            <pc:sldMk cId="349676428" sldId="343"/>
            <ac:picMk id="5" creationId="{8437224A-5505-0E84-F18F-5412F92826A4}"/>
          </ac:picMkLst>
        </pc:pic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sv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s>
</file>

<file path=ppt/diagrams/_rels/drawing1.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sv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5595DA-DB12-4BA9-AD60-6469501E916D}" type="doc">
      <dgm:prSet loTypeId="urn:microsoft.com/office/officeart/2018/2/layout/IconVerticalSolidList" loCatId="icon" qsTypeId="urn:microsoft.com/office/officeart/2005/8/quickstyle/simple1" qsCatId="simple" csTypeId="urn:microsoft.com/office/officeart/2005/8/colors/colorful1" csCatId="colorful" phldr="1"/>
      <dgm:spPr/>
    </dgm:pt>
    <dgm:pt modelId="{E7751F70-A1DB-4AAC-B221-D1BD75F1407C}">
      <dgm:prSet phldrT="[Text]" custT="1"/>
      <dgm:spPr>
        <a:xfrm>
          <a:off x="1603374" y="0"/>
          <a:ext cx="641350" cy="263419"/>
        </a:xfr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lnSpc>
              <a:spcPct val="100000"/>
            </a:lnSpc>
          </a:pPr>
          <a:r>
            <a:rPr lang="en-US" sz="2200">
              <a:solidFill>
                <a:schemeClr val="bg1"/>
              </a:solidFill>
              <a:latin typeface="Calibri"/>
              <a:ea typeface="+mn-ea"/>
              <a:cs typeface="+mn-cs"/>
            </a:rPr>
            <a:t>Creating</a:t>
          </a:r>
        </a:p>
      </dgm:t>
    </dgm:pt>
    <dgm:pt modelId="{542693B9-6869-4BFB-8FF3-476FBCAA2393}" type="parTrans" cxnId="{6C28BBAC-4F69-44A3-A10F-EA76189798CC}">
      <dgm:prSet/>
      <dgm:spPr/>
      <dgm:t>
        <a:bodyPr/>
        <a:lstStyle/>
        <a:p>
          <a:pPr algn="ctr"/>
          <a:endParaRPr lang="en-US"/>
        </a:p>
      </dgm:t>
    </dgm:pt>
    <dgm:pt modelId="{F7B830DB-853A-4252-B396-6A3BDD6D7729}" type="sibTrans" cxnId="{6C28BBAC-4F69-44A3-A10F-EA76189798CC}">
      <dgm:prSet/>
      <dgm:spPr/>
      <dgm:t>
        <a:bodyPr/>
        <a:lstStyle/>
        <a:p>
          <a:pPr algn="ctr"/>
          <a:endParaRPr lang="en-US"/>
        </a:p>
      </dgm:t>
    </dgm:pt>
    <dgm:pt modelId="{CDBD16BD-B368-400F-9028-968DCC0BB41A}">
      <dgm:prSet phldrT="[Text]" custT="1"/>
      <dgm:spPr>
        <a:xfrm>
          <a:off x="1282699" y="263419"/>
          <a:ext cx="1282700" cy="263419"/>
        </a:xfrm>
        <a:solidFill>
          <a:srgbClr val="F6800A"/>
        </a:solidFill>
        <a:ln w="25400" cap="flat" cmpd="sng" algn="ctr">
          <a:solidFill>
            <a:sysClr val="window" lastClr="FFFFFF">
              <a:hueOff val="0"/>
              <a:satOff val="0"/>
              <a:lumOff val="0"/>
              <a:alphaOff val="0"/>
            </a:sysClr>
          </a:solidFill>
          <a:prstDash val="solid"/>
        </a:ln>
        <a:effectLst/>
      </dgm:spPr>
      <dgm:t>
        <a:bodyPr/>
        <a:lstStyle/>
        <a:p>
          <a:pPr>
            <a:lnSpc>
              <a:spcPct val="100000"/>
            </a:lnSpc>
          </a:pPr>
          <a:r>
            <a:rPr lang="en-US" sz="2200">
              <a:solidFill>
                <a:schemeClr val="bg1"/>
              </a:solidFill>
              <a:latin typeface="Calibri"/>
              <a:ea typeface="+mn-ea"/>
              <a:cs typeface="+mn-cs"/>
            </a:rPr>
            <a:t>Evaluating</a:t>
          </a:r>
        </a:p>
      </dgm:t>
    </dgm:pt>
    <dgm:pt modelId="{57A1AF97-8828-4B80-8487-905645B85BA0}" type="parTrans" cxnId="{16A4FDC8-E6EC-4E1F-8D09-E7723A02E2C7}">
      <dgm:prSet/>
      <dgm:spPr/>
      <dgm:t>
        <a:bodyPr/>
        <a:lstStyle/>
        <a:p>
          <a:pPr algn="ctr"/>
          <a:endParaRPr lang="en-US"/>
        </a:p>
      </dgm:t>
    </dgm:pt>
    <dgm:pt modelId="{5BB43484-4182-4B86-99A2-7D543D82B543}" type="sibTrans" cxnId="{16A4FDC8-E6EC-4E1F-8D09-E7723A02E2C7}">
      <dgm:prSet/>
      <dgm:spPr/>
      <dgm:t>
        <a:bodyPr/>
        <a:lstStyle/>
        <a:p>
          <a:pPr algn="ctr"/>
          <a:endParaRPr lang="en-US"/>
        </a:p>
      </dgm:t>
    </dgm:pt>
    <dgm:pt modelId="{C7738E65-B957-4388-9054-914ECA9C24B3}">
      <dgm:prSet phldrT="[Text]" custT="1"/>
      <dgm:spPr>
        <a:xfrm>
          <a:off x="962024" y="526838"/>
          <a:ext cx="1924050" cy="263419"/>
        </a:xfrm>
        <a:solidFill>
          <a:srgbClr val="6EA82E"/>
        </a:solidFill>
        <a:ln w="25400" cap="flat" cmpd="sng" algn="ctr">
          <a:solidFill>
            <a:sysClr val="window" lastClr="FFFFFF">
              <a:hueOff val="0"/>
              <a:satOff val="0"/>
              <a:lumOff val="0"/>
              <a:alphaOff val="0"/>
            </a:sysClr>
          </a:solidFill>
          <a:prstDash val="solid"/>
        </a:ln>
        <a:effectLst/>
      </dgm:spPr>
      <dgm:t>
        <a:bodyPr/>
        <a:lstStyle/>
        <a:p>
          <a:pPr>
            <a:lnSpc>
              <a:spcPct val="100000"/>
            </a:lnSpc>
          </a:pPr>
          <a:r>
            <a:rPr lang="en-US" sz="2200">
              <a:solidFill>
                <a:schemeClr val="bg1"/>
              </a:solidFill>
              <a:latin typeface="Calibri"/>
              <a:ea typeface="+mn-ea"/>
              <a:cs typeface="+mn-cs"/>
            </a:rPr>
            <a:t>Analyzing</a:t>
          </a:r>
        </a:p>
      </dgm:t>
    </dgm:pt>
    <dgm:pt modelId="{E10DBCCC-DC9A-4D38-B375-7477E7A20EF8}" type="parTrans" cxnId="{FAF43ABF-8BB5-496D-9936-157253DC1262}">
      <dgm:prSet/>
      <dgm:spPr/>
      <dgm:t>
        <a:bodyPr/>
        <a:lstStyle/>
        <a:p>
          <a:pPr algn="ctr"/>
          <a:endParaRPr lang="en-US"/>
        </a:p>
      </dgm:t>
    </dgm:pt>
    <dgm:pt modelId="{88BC4316-C91A-4548-8113-E48315AF552F}" type="sibTrans" cxnId="{FAF43ABF-8BB5-496D-9936-157253DC1262}">
      <dgm:prSet/>
      <dgm:spPr/>
      <dgm:t>
        <a:bodyPr/>
        <a:lstStyle/>
        <a:p>
          <a:pPr algn="ctr"/>
          <a:endParaRPr lang="en-US"/>
        </a:p>
      </dgm:t>
    </dgm:pt>
    <dgm:pt modelId="{F1C4901C-90F9-46E9-A3AD-EDC9412C8658}">
      <dgm:prSet phldrT="[Text]" custT="1"/>
      <dgm:spPr>
        <a:xfrm>
          <a:off x="641349" y="790257"/>
          <a:ext cx="2565400" cy="263419"/>
        </a:xfrm>
        <a:solidFill>
          <a:srgbClr val="008A3E"/>
        </a:solidFill>
        <a:ln w="25400" cap="flat" cmpd="sng" algn="ctr">
          <a:solidFill>
            <a:sysClr val="window" lastClr="FFFFFF">
              <a:hueOff val="0"/>
              <a:satOff val="0"/>
              <a:lumOff val="0"/>
              <a:alphaOff val="0"/>
            </a:sysClr>
          </a:solidFill>
          <a:prstDash val="solid"/>
        </a:ln>
        <a:effectLst/>
      </dgm:spPr>
      <dgm:t>
        <a:bodyPr/>
        <a:lstStyle/>
        <a:p>
          <a:pPr>
            <a:lnSpc>
              <a:spcPct val="100000"/>
            </a:lnSpc>
          </a:pPr>
          <a:r>
            <a:rPr lang="en-US" sz="2200">
              <a:solidFill>
                <a:schemeClr val="bg1"/>
              </a:solidFill>
              <a:latin typeface="Calibri"/>
              <a:ea typeface="+mn-ea"/>
              <a:cs typeface="+mn-cs"/>
            </a:rPr>
            <a:t>Applying</a:t>
          </a:r>
        </a:p>
      </dgm:t>
    </dgm:pt>
    <dgm:pt modelId="{CF72F117-0A74-489A-BFF7-6312652E98D8}" type="parTrans" cxnId="{2618AF0D-45CC-40AB-9D42-3E4BA9EBE87D}">
      <dgm:prSet/>
      <dgm:spPr/>
      <dgm:t>
        <a:bodyPr/>
        <a:lstStyle/>
        <a:p>
          <a:pPr algn="ctr"/>
          <a:endParaRPr lang="en-US"/>
        </a:p>
      </dgm:t>
    </dgm:pt>
    <dgm:pt modelId="{697E3793-1FAD-4DD2-A940-019954D68E49}" type="sibTrans" cxnId="{2618AF0D-45CC-40AB-9D42-3E4BA9EBE87D}">
      <dgm:prSet/>
      <dgm:spPr/>
      <dgm:t>
        <a:bodyPr/>
        <a:lstStyle/>
        <a:p>
          <a:pPr algn="ctr"/>
          <a:endParaRPr lang="en-US"/>
        </a:p>
      </dgm:t>
    </dgm:pt>
    <dgm:pt modelId="{8CB63551-38C1-47A4-85C3-7F680B043916}">
      <dgm:prSet phldrT="[Text]" custT="1"/>
      <dgm:spPr>
        <a:xfrm>
          <a:off x="320675" y="1053676"/>
          <a:ext cx="3206749" cy="263419"/>
        </a:xfrm>
        <a:solidFill>
          <a:srgbClr val="0070C0"/>
        </a:solidFill>
        <a:ln w="25400" cap="flat" cmpd="sng" algn="ctr">
          <a:solidFill>
            <a:sysClr val="window" lastClr="FFFFFF">
              <a:hueOff val="0"/>
              <a:satOff val="0"/>
              <a:lumOff val="0"/>
              <a:alphaOff val="0"/>
            </a:sysClr>
          </a:solidFill>
          <a:prstDash val="solid"/>
        </a:ln>
        <a:effectLst/>
      </dgm:spPr>
      <dgm:t>
        <a:bodyPr/>
        <a:lstStyle/>
        <a:p>
          <a:pPr>
            <a:lnSpc>
              <a:spcPct val="100000"/>
            </a:lnSpc>
          </a:pPr>
          <a:r>
            <a:rPr lang="en-US" sz="2200">
              <a:solidFill>
                <a:schemeClr val="bg1"/>
              </a:solidFill>
              <a:latin typeface="Calibri"/>
              <a:ea typeface="+mn-ea"/>
              <a:cs typeface="+mn-cs"/>
            </a:rPr>
            <a:t>Understanding</a:t>
          </a:r>
        </a:p>
      </dgm:t>
    </dgm:pt>
    <dgm:pt modelId="{64FC5F56-F36F-4984-8467-EFC19EDF11E9}" type="parTrans" cxnId="{E5CD108D-4C30-4D8B-BA8F-4044F0CD0009}">
      <dgm:prSet/>
      <dgm:spPr/>
      <dgm:t>
        <a:bodyPr/>
        <a:lstStyle/>
        <a:p>
          <a:pPr algn="ctr"/>
          <a:endParaRPr lang="en-US"/>
        </a:p>
      </dgm:t>
    </dgm:pt>
    <dgm:pt modelId="{2B4E5FCA-D48A-48D1-8A13-2218B5DD7D39}" type="sibTrans" cxnId="{E5CD108D-4C30-4D8B-BA8F-4044F0CD0009}">
      <dgm:prSet/>
      <dgm:spPr/>
      <dgm:t>
        <a:bodyPr/>
        <a:lstStyle/>
        <a:p>
          <a:pPr algn="ctr"/>
          <a:endParaRPr lang="en-US"/>
        </a:p>
      </dgm:t>
    </dgm:pt>
    <dgm:pt modelId="{41A12ABF-8AA8-4787-B932-7E7F8146A1A7}">
      <dgm:prSet phldrT="[Text]" custT="1"/>
      <dgm:spPr>
        <a:xfrm>
          <a:off x="0" y="1317095"/>
          <a:ext cx="3848100" cy="263419"/>
        </a:xfrm>
        <a:solidFill>
          <a:srgbClr val="7030A0"/>
        </a:solidFill>
        <a:ln w="25400" cap="flat" cmpd="sng" algn="ctr">
          <a:solidFill>
            <a:sysClr val="window" lastClr="FFFFFF">
              <a:hueOff val="0"/>
              <a:satOff val="0"/>
              <a:lumOff val="0"/>
              <a:alphaOff val="0"/>
            </a:sysClr>
          </a:solidFill>
          <a:prstDash val="solid"/>
        </a:ln>
        <a:effectLst/>
      </dgm:spPr>
      <dgm:t>
        <a:bodyPr/>
        <a:lstStyle/>
        <a:p>
          <a:pPr>
            <a:lnSpc>
              <a:spcPct val="100000"/>
            </a:lnSpc>
          </a:pPr>
          <a:r>
            <a:rPr lang="en-US" sz="2200" dirty="0">
              <a:solidFill>
                <a:schemeClr val="bg1"/>
              </a:solidFill>
              <a:latin typeface="Calibri"/>
              <a:ea typeface="+mn-ea"/>
              <a:cs typeface="+mn-cs"/>
            </a:rPr>
            <a:t>Remembering</a:t>
          </a:r>
        </a:p>
      </dgm:t>
    </dgm:pt>
    <dgm:pt modelId="{06CFA04F-ABE3-4168-B5A5-9C38092C93CF}" type="parTrans" cxnId="{AF214118-C89D-4D5F-8B80-6A289BEDE4DF}">
      <dgm:prSet/>
      <dgm:spPr/>
      <dgm:t>
        <a:bodyPr/>
        <a:lstStyle/>
        <a:p>
          <a:pPr algn="ctr"/>
          <a:endParaRPr lang="en-US"/>
        </a:p>
      </dgm:t>
    </dgm:pt>
    <dgm:pt modelId="{2179E2A4-47A2-4D80-BBD3-6CCEF2288746}" type="sibTrans" cxnId="{AF214118-C89D-4D5F-8B80-6A289BEDE4DF}">
      <dgm:prSet/>
      <dgm:spPr/>
      <dgm:t>
        <a:bodyPr/>
        <a:lstStyle/>
        <a:p>
          <a:pPr algn="ctr"/>
          <a:endParaRPr lang="en-US"/>
        </a:p>
      </dgm:t>
    </dgm:pt>
    <dgm:pt modelId="{BA54DC0D-BC4F-4E42-B151-BC28273D9999}" type="pres">
      <dgm:prSet presAssocID="{E65595DA-DB12-4BA9-AD60-6469501E916D}" presName="root" presStyleCnt="0">
        <dgm:presLayoutVars>
          <dgm:dir/>
          <dgm:resizeHandles val="exact"/>
        </dgm:presLayoutVars>
      </dgm:prSet>
      <dgm:spPr/>
    </dgm:pt>
    <dgm:pt modelId="{2D3A34CD-A236-4319-8F50-7D1462E3FEEA}" type="pres">
      <dgm:prSet presAssocID="{E7751F70-A1DB-4AAC-B221-D1BD75F1407C}" presName="compNode" presStyleCnt="0"/>
      <dgm:spPr/>
    </dgm:pt>
    <dgm:pt modelId="{9AB4673E-9497-4250-934C-60F493FF6E84}" type="pres">
      <dgm:prSet presAssocID="{E7751F70-A1DB-4AAC-B221-D1BD75F1407C}" presName="bgRect" presStyleLbl="bgShp" presStyleIdx="0" presStyleCnt="6"/>
      <dgm:spPr/>
    </dgm:pt>
    <dgm:pt modelId="{A0FBF3CA-6728-413A-83AD-92AA4EBB764C}" type="pres">
      <dgm:prSet presAssocID="{E7751F70-A1DB-4AAC-B221-D1BD75F1407C}"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Easel"/>
        </a:ext>
      </dgm:extLst>
    </dgm:pt>
    <dgm:pt modelId="{5F3E30FE-F126-4787-868A-20686341DEAC}" type="pres">
      <dgm:prSet presAssocID="{E7751F70-A1DB-4AAC-B221-D1BD75F1407C}" presName="spaceRect" presStyleCnt="0"/>
      <dgm:spPr/>
    </dgm:pt>
    <dgm:pt modelId="{50DFC33B-3021-41C6-92CB-C99A4A6C88DC}" type="pres">
      <dgm:prSet presAssocID="{E7751F70-A1DB-4AAC-B221-D1BD75F1407C}" presName="parTx" presStyleLbl="revTx" presStyleIdx="0" presStyleCnt="6">
        <dgm:presLayoutVars>
          <dgm:chMax val="0"/>
          <dgm:chPref val="0"/>
        </dgm:presLayoutVars>
      </dgm:prSet>
      <dgm:spPr/>
    </dgm:pt>
    <dgm:pt modelId="{373A979D-090E-49B0-AF59-29A40B1993E6}" type="pres">
      <dgm:prSet presAssocID="{F7B830DB-853A-4252-B396-6A3BDD6D7729}" presName="sibTrans" presStyleCnt="0"/>
      <dgm:spPr/>
    </dgm:pt>
    <dgm:pt modelId="{A87336D5-8A14-4523-87A7-A29A3638BC57}" type="pres">
      <dgm:prSet presAssocID="{CDBD16BD-B368-400F-9028-968DCC0BB41A}" presName="compNode" presStyleCnt="0"/>
      <dgm:spPr/>
    </dgm:pt>
    <dgm:pt modelId="{7275A02B-33E6-47E9-9063-52B553F7EF51}" type="pres">
      <dgm:prSet presAssocID="{CDBD16BD-B368-400F-9028-968DCC0BB41A}" presName="bgRect" presStyleLbl="bgShp" presStyleIdx="1" presStyleCnt="6"/>
      <dgm:spPr/>
    </dgm:pt>
    <dgm:pt modelId="{63E89477-2E8E-4C21-A3B7-6ED301A84F48}" type="pres">
      <dgm:prSet presAssocID="{CDBD16BD-B368-400F-9028-968DCC0BB41A}"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eckmark"/>
        </a:ext>
      </dgm:extLst>
    </dgm:pt>
    <dgm:pt modelId="{D39CE811-62C2-4A93-B603-683EEF215A87}" type="pres">
      <dgm:prSet presAssocID="{CDBD16BD-B368-400F-9028-968DCC0BB41A}" presName="spaceRect" presStyleCnt="0"/>
      <dgm:spPr/>
    </dgm:pt>
    <dgm:pt modelId="{40CD2AE6-A09D-46CE-8633-7038BA89FC12}" type="pres">
      <dgm:prSet presAssocID="{CDBD16BD-B368-400F-9028-968DCC0BB41A}" presName="parTx" presStyleLbl="revTx" presStyleIdx="1" presStyleCnt="6">
        <dgm:presLayoutVars>
          <dgm:chMax val="0"/>
          <dgm:chPref val="0"/>
        </dgm:presLayoutVars>
      </dgm:prSet>
      <dgm:spPr/>
    </dgm:pt>
    <dgm:pt modelId="{618AF43D-CC4F-4129-81D2-D588C639DF08}" type="pres">
      <dgm:prSet presAssocID="{5BB43484-4182-4B86-99A2-7D543D82B543}" presName="sibTrans" presStyleCnt="0"/>
      <dgm:spPr/>
    </dgm:pt>
    <dgm:pt modelId="{9E2D58DA-99F6-47F0-93A8-D1608C0BB602}" type="pres">
      <dgm:prSet presAssocID="{C7738E65-B957-4388-9054-914ECA9C24B3}" presName="compNode" presStyleCnt="0"/>
      <dgm:spPr/>
    </dgm:pt>
    <dgm:pt modelId="{684E991A-FA72-448D-B834-0A29BE3FAA06}" type="pres">
      <dgm:prSet presAssocID="{C7738E65-B957-4388-9054-914ECA9C24B3}" presName="bgRect" presStyleLbl="bgShp" presStyleIdx="2" presStyleCnt="6"/>
      <dgm:spPr/>
    </dgm:pt>
    <dgm:pt modelId="{FC237318-DD86-45CA-90E8-8D4E80AAF3BD}" type="pres">
      <dgm:prSet presAssocID="{C7738E65-B957-4388-9054-914ECA9C24B3}"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agnifying glass"/>
        </a:ext>
      </dgm:extLst>
    </dgm:pt>
    <dgm:pt modelId="{83392004-99F2-4E31-A297-3FB36646AC9C}" type="pres">
      <dgm:prSet presAssocID="{C7738E65-B957-4388-9054-914ECA9C24B3}" presName="spaceRect" presStyleCnt="0"/>
      <dgm:spPr/>
    </dgm:pt>
    <dgm:pt modelId="{80045518-A866-49F0-BD4B-FE91CF461742}" type="pres">
      <dgm:prSet presAssocID="{C7738E65-B957-4388-9054-914ECA9C24B3}" presName="parTx" presStyleLbl="revTx" presStyleIdx="2" presStyleCnt="6">
        <dgm:presLayoutVars>
          <dgm:chMax val="0"/>
          <dgm:chPref val="0"/>
        </dgm:presLayoutVars>
      </dgm:prSet>
      <dgm:spPr/>
    </dgm:pt>
    <dgm:pt modelId="{272D485A-C939-4B1B-AC41-C9ED7F554CB5}" type="pres">
      <dgm:prSet presAssocID="{88BC4316-C91A-4548-8113-E48315AF552F}" presName="sibTrans" presStyleCnt="0"/>
      <dgm:spPr/>
    </dgm:pt>
    <dgm:pt modelId="{0B0E6811-D953-4D5C-B7BC-A501C1A25DE9}" type="pres">
      <dgm:prSet presAssocID="{F1C4901C-90F9-46E9-A3AD-EDC9412C8658}" presName="compNode" presStyleCnt="0"/>
      <dgm:spPr/>
    </dgm:pt>
    <dgm:pt modelId="{C5A8493C-20FA-40C0-8523-E0F8A50FCAAE}" type="pres">
      <dgm:prSet presAssocID="{F1C4901C-90F9-46E9-A3AD-EDC9412C8658}" presName="bgRect" presStyleLbl="bgShp" presStyleIdx="3" presStyleCnt="6"/>
      <dgm:spPr/>
    </dgm:pt>
    <dgm:pt modelId="{D32EDD94-5ACD-4806-B605-52140B79E457}" type="pres">
      <dgm:prSet presAssocID="{F1C4901C-90F9-46E9-A3AD-EDC9412C8658}"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Head with Gears"/>
        </a:ext>
      </dgm:extLst>
    </dgm:pt>
    <dgm:pt modelId="{DA3E0EE1-735A-4A71-991E-43536D918CA3}" type="pres">
      <dgm:prSet presAssocID="{F1C4901C-90F9-46E9-A3AD-EDC9412C8658}" presName="spaceRect" presStyleCnt="0"/>
      <dgm:spPr/>
    </dgm:pt>
    <dgm:pt modelId="{43B0E0B6-26DC-4C32-9680-F8DEEA330917}" type="pres">
      <dgm:prSet presAssocID="{F1C4901C-90F9-46E9-A3AD-EDC9412C8658}" presName="parTx" presStyleLbl="revTx" presStyleIdx="3" presStyleCnt="6">
        <dgm:presLayoutVars>
          <dgm:chMax val="0"/>
          <dgm:chPref val="0"/>
        </dgm:presLayoutVars>
      </dgm:prSet>
      <dgm:spPr/>
    </dgm:pt>
    <dgm:pt modelId="{28798305-761A-43EE-B88A-13E95F5EECFC}" type="pres">
      <dgm:prSet presAssocID="{697E3793-1FAD-4DD2-A940-019954D68E49}" presName="sibTrans" presStyleCnt="0"/>
      <dgm:spPr/>
    </dgm:pt>
    <dgm:pt modelId="{165186D1-7070-431F-B98D-CF914138F3A4}" type="pres">
      <dgm:prSet presAssocID="{8CB63551-38C1-47A4-85C3-7F680B043916}" presName="compNode" presStyleCnt="0"/>
      <dgm:spPr/>
    </dgm:pt>
    <dgm:pt modelId="{6F6E2223-09CF-4056-8C28-E227A39BECDE}" type="pres">
      <dgm:prSet presAssocID="{8CB63551-38C1-47A4-85C3-7F680B043916}" presName="bgRect" presStyleLbl="bgShp" presStyleIdx="4" presStyleCnt="6"/>
      <dgm:spPr/>
    </dgm:pt>
    <dgm:pt modelId="{0267E492-688D-4A7E-B76B-4E1D6F626E92}" type="pres">
      <dgm:prSet presAssocID="{8CB63551-38C1-47A4-85C3-7F680B043916}"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Brain in head"/>
        </a:ext>
      </dgm:extLst>
    </dgm:pt>
    <dgm:pt modelId="{B7121668-6A1B-4E98-943C-9E36055F965C}" type="pres">
      <dgm:prSet presAssocID="{8CB63551-38C1-47A4-85C3-7F680B043916}" presName="spaceRect" presStyleCnt="0"/>
      <dgm:spPr/>
    </dgm:pt>
    <dgm:pt modelId="{9AA25128-EDDD-44D0-83B9-3E155D762CEE}" type="pres">
      <dgm:prSet presAssocID="{8CB63551-38C1-47A4-85C3-7F680B043916}" presName="parTx" presStyleLbl="revTx" presStyleIdx="4" presStyleCnt="6">
        <dgm:presLayoutVars>
          <dgm:chMax val="0"/>
          <dgm:chPref val="0"/>
        </dgm:presLayoutVars>
      </dgm:prSet>
      <dgm:spPr/>
    </dgm:pt>
    <dgm:pt modelId="{758F12DC-5FEC-4F81-BAE1-DA65F92A6506}" type="pres">
      <dgm:prSet presAssocID="{2B4E5FCA-D48A-48D1-8A13-2218B5DD7D39}" presName="sibTrans" presStyleCnt="0"/>
      <dgm:spPr/>
    </dgm:pt>
    <dgm:pt modelId="{8D4C192C-0A74-40CC-90E5-797B80F5361C}" type="pres">
      <dgm:prSet presAssocID="{41A12ABF-8AA8-4787-B932-7E7F8146A1A7}" presName="compNode" presStyleCnt="0"/>
      <dgm:spPr/>
    </dgm:pt>
    <dgm:pt modelId="{A818A677-E236-4CCE-BBC7-9AF80894FC7D}" type="pres">
      <dgm:prSet presAssocID="{41A12ABF-8AA8-4787-B932-7E7F8146A1A7}" presName="bgRect" presStyleLbl="bgShp" presStyleIdx="5" presStyleCnt="6"/>
      <dgm:spPr/>
    </dgm:pt>
    <dgm:pt modelId="{0E2567E6-E715-48BA-8CD2-6C4500A6BE11}" type="pres">
      <dgm:prSet presAssocID="{41A12ABF-8AA8-4787-B932-7E7F8146A1A7}"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Document"/>
        </a:ext>
      </dgm:extLst>
    </dgm:pt>
    <dgm:pt modelId="{F091DFE3-12E0-47DE-82AB-DF7FAD534DAC}" type="pres">
      <dgm:prSet presAssocID="{41A12ABF-8AA8-4787-B932-7E7F8146A1A7}" presName="spaceRect" presStyleCnt="0"/>
      <dgm:spPr/>
    </dgm:pt>
    <dgm:pt modelId="{90DD01AD-4A1F-457F-B161-C70CF5765300}" type="pres">
      <dgm:prSet presAssocID="{41A12ABF-8AA8-4787-B932-7E7F8146A1A7}" presName="parTx" presStyleLbl="revTx" presStyleIdx="5" presStyleCnt="6">
        <dgm:presLayoutVars>
          <dgm:chMax val="0"/>
          <dgm:chPref val="0"/>
        </dgm:presLayoutVars>
      </dgm:prSet>
      <dgm:spPr/>
    </dgm:pt>
  </dgm:ptLst>
  <dgm:cxnLst>
    <dgm:cxn modelId="{2618AF0D-45CC-40AB-9D42-3E4BA9EBE87D}" srcId="{E65595DA-DB12-4BA9-AD60-6469501E916D}" destId="{F1C4901C-90F9-46E9-A3AD-EDC9412C8658}" srcOrd="3" destOrd="0" parTransId="{CF72F117-0A74-489A-BFF7-6312652E98D8}" sibTransId="{697E3793-1FAD-4DD2-A940-019954D68E49}"/>
    <dgm:cxn modelId="{AF214118-C89D-4D5F-8B80-6A289BEDE4DF}" srcId="{E65595DA-DB12-4BA9-AD60-6469501E916D}" destId="{41A12ABF-8AA8-4787-B932-7E7F8146A1A7}" srcOrd="5" destOrd="0" parTransId="{06CFA04F-ABE3-4168-B5A5-9C38092C93CF}" sibTransId="{2179E2A4-47A2-4D80-BBD3-6CCEF2288746}"/>
    <dgm:cxn modelId="{2EB6B331-F5F1-48AD-B6BB-17361391D3E2}" type="presOf" srcId="{E65595DA-DB12-4BA9-AD60-6469501E916D}" destId="{BA54DC0D-BC4F-4E42-B151-BC28273D9999}" srcOrd="0" destOrd="0" presId="urn:microsoft.com/office/officeart/2018/2/layout/IconVerticalSolidList"/>
    <dgm:cxn modelId="{E5CD108D-4C30-4D8B-BA8F-4044F0CD0009}" srcId="{E65595DA-DB12-4BA9-AD60-6469501E916D}" destId="{8CB63551-38C1-47A4-85C3-7F680B043916}" srcOrd="4" destOrd="0" parTransId="{64FC5F56-F36F-4984-8467-EFC19EDF11E9}" sibTransId="{2B4E5FCA-D48A-48D1-8A13-2218B5DD7D39}"/>
    <dgm:cxn modelId="{70CA369A-112A-4FB4-8FC6-AD8224D4F7AB}" type="presOf" srcId="{C7738E65-B957-4388-9054-914ECA9C24B3}" destId="{80045518-A866-49F0-BD4B-FE91CF461742}" srcOrd="0" destOrd="0" presId="urn:microsoft.com/office/officeart/2018/2/layout/IconVerticalSolidList"/>
    <dgm:cxn modelId="{FCBFF09B-1F38-4979-A28C-5247C0A1F588}" type="presOf" srcId="{E7751F70-A1DB-4AAC-B221-D1BD75F1407C}" destId="{50DFC33B-3021-41C6-92CB-C99A4A6C88DC}" srcOrd="0" destOrd="0" presId="urn:microsoft.com/office/officeart/2018/2/layout/IconVerticalSolidList"/>
    <dgm:cxn modelId="{6C28BBAC-4F69-44A3-A10F-EA76189798CC}" srcId="{E65595DA-DB12-4BA9-AD60-6469501E916D}" destId="{E7751F70-A1DB-4AAC-B221-D1BD75F1407C}" srcOrd="0" destOrd="0" parTransId="{542693B9-6869-4BFB-8FF3-476FBCAA2393}" sibTransId="{F7B830DB-853A-4252-B396-6A3BDD6D7729}"/>
    <dgm:cxn modelId="{FAF43ABF-8BB5-496D-9936-157253DC1262}" srcId="{E65595DA-DB12-4BA9-AD60-6469501E916D}" destId="{C7738E65-B957-4388-9054-914ECA9C24B3}" srcOrd="2" destOrd="0" parTransId="{E10DBCCC-DC9A-4D38-B375-7477E7A20EF8}" sibTransId="{88BC4316-C91A-4548-8113-E48315AF552F}"/>
    <dgm:cxn modelId="{0F6ED6C7-0EAB-4FC0-BA97-2152E4D8C17B}" type="presOf" srcId="{41A12ABF-8AA8-4787-B932-7E7F8146A1A7}" destId="{90DD01AD-4A1F-457F-B161-C70CF5765300}" srcOrd="0" destOrd="0" presId="urn:microsoft.com/office/officeart/2018/2/layout/IconVerticalSolidList"/>
    <dgm:cxn modelId="{3F62BBC8-4D40-4269-97FA-92EEFE0C49EC}" type="presOf" srcId="{F1C4901C-90F9-46E9-A3AD-EDC9412C8658}" destId="{43B0E0B6-26DC-4C32-9680-F8DEEA330917}" srcOrd="0" destOrd="0" presId="urn:microsoft.com/office/officeart/2018/2/layout/IconVerticalSolidList"/>
    <dgm:cxn modelId="{16A4FDC8-E6EC-4E1F-8D09-E7723A02E2C7}" srcId="{E65595DA-DB12-4BA9-AD60-6469501E916D}" destId="{CDBD16BD-B368-400F-9028-968DCC0BB41A}" srcOrd="1" destOrd="0" parTransId="{57A1AF97-8828-4B80-8487-905645B85BA0}" sibTransId="{5BB43484-4182-4B86-99A2-7D543D82B543}"/>
    <dgm:cxn modelId="{BB7A76E7-594D-4586-A5C5-6050B2A63795}" type="presOf" srcId="{CDBD16BD-B368-400F-9028-968DCC0BB41A}" destId="{40CD2AE6-A09D-46CE-8633-7038BA89FC12}" srcOrd="0" destOrd="0" presId="urn:microsoft.com/office/officeart/2018/2/layout/IconVerticalSolidList"/>
    <dgm:cxn modelId="{16318BF6-B384-4FA5-9580-FAB2D390C248}" type="presOf" srcId="{8CB63551-38C1-47A4-85C3-7F680B043916}" destId="{9AA25128-EDDD-44D0-83B9-3E155D762CEE}" srcOrd="0" destOrd="0" presId="urn:microsoft.com/office/officeart/2018/2/layout/IconVerticalSolidList"/>
    <dgm:cxn modelId="{70B3D39B-DD06-43D3-BF84-B9244FD3B224}" type="presParOf" srcId="{BA54DC0D-BC4F-4E42-B151-BC28273D9999}" destId="{2D3A34CD-A236-4319-8F50-7D1462E3FEEA}" srcOrd="0" destOrd="0" presId="urn:microsoft.com/office/officeart/2018/2/layout/IconVerticalSolidList"/>
    <dgm:cxn modelId="{BBB05E8C-C889-4A98-B823-824E6748C71B}" type="presParOf" srcId="{2D3A34CD-A236-4319-8F50-7D1462E3FEEA}" destId="{9AB4673E-9497-4250-934C-60F493FF6E84}" srcOrd="0" destOrd="0" presId="urn:microsoft.com/office/officeart/2018/2/layout/IconVerticalSolidList"/>
    <dgm:cxn modelId="{CB825129-B936-4FFF-8C15-982446B801AE}" type="presParOf" srcId="{2D3A34CD-A236-4319-8F50-7D1462E3FEEA}" destId="{A0FBF3CA-6728-413A-83AD-92AA4EBB764C}" srcOrd="1" destOrd="0" presId="urn:microsoft.com/office/officeart/2018/2/layout/IconVerticalSolidList"/>
    <dgm:cxn modelId="{B6774597-3C4F-453D-87E4-EB55D0F39515}" type="presParOf" srcId="{2D3A34CD-A236-4319-8F50-7D1462E3FEEA}" destId="{5F3E30FE-F126-4787-868A-20686341DEAC}" srcOrd="2" destOrd="0" presId="urn:microsoft.com/office/officeart/2018/2/layout/IconVerticalSolidList"/>
    <dgm:cxn modelId="{48F3A59D-1A6B-4FF1-9355-C186E272A45E}" type="presParOf" srcId="{2D3A34CD-A236-4319-8F50-7D1462E3FEEA}" destId="{50DFC33B-3021-41C6-92CB-C99A4A6C88DC}" srcOrd="3" destOrd="0" presId="urn:microsoft.com/office/officeart/2018/2/layout/IconVerticalSolidList"/>
    <dgm:cxn modelId="{092149BD-A323-49C2-9377-5085C1629DE5}" type="presParOf" srcId="{BA54DC0D-BC4F-4E42-B151-BC28273D9999}" destId="{373A979D-090E-49B0-AF59-29A40B1993E6}" srcOrd="1" destOrd="0" presId="urn:microsoft.com/office/officeart/2018/2/layout/IconVerticalSolidList"/>
    <dgm:cxn modelId="{178A80B3-423B-4987-A975-52CE34A14E27}" type="presParOf" srcId="{BA54DC0D-BC4F-4E42-B151-BC28273D9999}" destId="{A87336D5-8A14-4523-87A7-A29A3638BC57}" srcOrd="2" destOrd="0" presId="urn:microsoft.com/office/officeart/2018/2/layout/IconVerticalSolidList"/>
    <dgm:cxn modelId="{E542477F-92D8-4384-9AF5-B54F6AFD3740}" type="presParOf" srcId="{A87336D5-8A14-4523-87A7-A29A3638BC57}" destId="{7275A02B-33E6-47E9-9063-52B553F7EF51}" srcOrd="0" destOrd="0" presId="urn:microsoft.com/office/officeart/2018/2/layout/IconVerticalSolidList"/>
    <dgm:cxn modelId="{C2A03CFA-86AB-4D92-8247-0FA45A9E3751}" type="presParOf" srcId="{A87336D5-8A14-4523-87A7-A29A3638BC57}" destId="{63E89477-2E8E-4C21-A3B7-6ED301A84F48}" srcOrd="1" destOrd="0" presId="urn:microsoft.com/office/officeart/2018/2/layout/IconVerticalSolidList"/>
    <dgm:cxn modelId="{43DF032E-B939-492F-AF16-556749FEF378}" type="presParOf" srcId="{A87336D5-8A14-4523-87A7-A29A3638BC57}" destId="{D39CE811-62C2-4A93-B603-683EEF215A87}" srcOrd="2" destOrd="0" presId="urn:microsoft.com/office/officeart/2018/2/layout/IconVerticalSolidList"/>
    <dgm:cxn modelId="{C6CF31CF-064B-479A-8D71-2B9BEE6F993B}" type="presParOf" srcId="{A87336D5-8A14-4523-87A7-A29A3638BC57}" destId="{40CD2AE6-A09D-46CE-8633-7038BA89FC12}" srcOrd="3" destOrd="0" presId="urn:microsoft.com/office/officeart/2018/2/layout/IconVerticalSolidList"/>
    <dgm:cxn modelId="{B105BE86-099F-4B86-9D3B-D8C4EB5AA146}" type="presParOf" srcId="{BA54DC0D-BC4F-4E42-B151-BC28273D9999}" destId="{618AF43D-CC4F-4129-81D2-D588C639DF08}" srcOrd="3" destOrd="0" presId="urn:microsoft.com/office/officeart/2018/2/layout/IconVerticalSolidList"/>
    <dgm:cxn modelId="{B89B25B1-149F-4DF4-B5C9-63AB8C7017BC}" type="presParOf" srcId="{BA54DC0D-BC4F-4E42-B151-BC28273D9999}" destId="{9E2D58DA-99F6-47F0-93A8-D1608C0BB602}" srcOrd="4" destOrd="0" presId="urn:microsoft.com/office/officeart/2018/2/layout/IconVerticalSolidList"/>
    <dgm:cxn modelId="{5DBA0676-FD8B-4CF7-A56C-34F7C7207198}" type="presParOf" srcId="{9E2D58DA-99F6-47F0-93A8-D1608C0BB602}" destId="{684E991A-FA72-448D-B834-0A29BE3FAA06}" srcOrd="0" destOrd="0" presId="urn:microsoft.com/office/officeart/2018/2/layout/IconVerticalSolidList"/>
    <dgm:cxn modelId="{79381A04-7043-4DF0-921E-48B73786E6EA}" type="presParOf" srcId="{9E2D58DA-99F6-47F0-93A8-D1608C0BB602}" destId="{FC237318-DD86-45CA-90E8-8D4E80AAF3BD}" srcOrd="1" destOrd="0" presId="urn:microsoft.com/office/officeart/2018/2/layout/IconVerticalSolidList"/>
    <dgm:cxn modelId="{281A839C-A216-4D23-B973-2C11B39A2520}" type="presParOf" srcId="{9E2D58DA-99F6-47F0-93A8-D1608C0BB602}" destId="{83392004-99F2-4E31-A297-3FB36646AC9C}" srcOrd="2" destOrd="0" presId="urn:microsoft.com/office/officeart/2018/2/layout/IconVerticalSolidList"/>
    <dgm:cxn modelId="{1A823FE3-B2CD-4BAB-B81C-E73060676354}" type="presParOf" srcId="{9E2D58DA-99F6-47F0-93A8-D1608C0BB602}" destId="{80045518-A866-49F0-BD4B-FE91CF461742}" srcOrd="3" destOrd="0" presId="urn:microsoft.com/office/officeart/2018/2/layout/IconVerticalSolidList"/>
    <dgm:cxn modelId="{DE1B51C5-A557-4218-AE11-EFCE701CC4A4}" type="presParOf" srcId="{BA54DC0D-BC4F-4E42-B151-BC28273D9999}" destId="{272D485A-C939-4B1B-AC41-C9ED7F554CB5}" srcOrd="5" destOrd="0" presId="urn:microsoft.com/office/officeart/2018/2/layout/IconVerticalSolidList"/>
    <dgm:cxn modelId="{4207F1E7-5124-44CD-9C1B-832D13C69DA8}" type="presParOf" srcId="{BA54DC0D-BC4F-4E42-B151-BC28273D9999}" destId="{0B0E6811-D953-4D5C-B7BC-A501C1A25DE9}" srcOrd="6" destOrd="0" presId="urn:microsoft.com/office/officeart/2018/2/layout/IconVerticalSolidList"/>
    <dgm:cxn modelId="{0A5EA605-AE9F-44AE-BE48-87AB5CF6C616}" type="presParOf" srcId="{0B0E6811-D953-4D5C-B7BC-A501C1A25DE9}" destId="{C5A8493C-20FA-40C0-8523-E0F8A50FCAAE}" srcOrd="0" destOrd="0" presId="urn:microsoft.com/office/officeart/2018/2/layout/IconVerticalSolidList"/>
    <dgm:cxn modelId="{44CE2BF1-3ED7-4D93-A250-C3D7413A746E}" type="presParOf" srcId="{0B0E6811-D953-4D5C-B7BC-A501C1A25DE9}" destId="{D32EDD94-5ACD-4806-B605-52140B79E457}" srcOrd="1" destOrd="0" presId="urn:microsoft.com/office/officeart/2018/2/layout/IconVerticalSolidList"/>
    <dgm:cxn modelId="{6E14D001-A9B4-4F45-A38B-A377136AAEDB}" type="presParOf" srcId="{0B0E6811-D953-4D5C-B7BC-A501C1A25DE9}" destId="{DA3E0EE1-735A-4A71-991E-43536D918CA3}" srcOrd="2" destOrd="0" presId="urn:microsoft.com/office/officeart/2018/2/layout/IconVerticalSolidList"/>
    <dgm:cxn modelId="{75896B4C-D5E7-4904-A3EB-B35BE1C250E7}" type="presParOf" srcId="{0B0E6811-D953-4D5C-B7BC-A501C1A25DE9}" destId="{43B0E0B6-26DC-4C32-9680-F8DEEA330917}" srcOrd="3" destOrd="0" presId="urn:microsoft.com/office/officeart/2018/2/layout/IconVerticalSolidList"/>
    <dgm:cxn modelId="{1E80BAAF-CFE0-45DD-9717-1E727A52B350}" type="presParOf" srcId="{BA54DC0D-BC4F-4E42-B151-BC28273D9999}" destId="{28798305-761A-43EE-B88A-13E95F5EECFC}" srcOrd="7" destOrd="0" presId="urn:microsoft.com/office/officeart/2018/2/layout/IconVerticalSolidList"/>
    <dgm:cxn modelId="{95A94F1B-554B-43CE-AEDB-8962AA990121}" type="presParOf" srcId="{BA54DC0D-BC4F-4E42-B151-BC28273D9999}" destId="{165186D1-7070-431F-B98D-CF914138F3A4}" srcOrd="8" destOrd="0" presId="urn:microsoft.com/office/officeart/2018/2/layout/IconVerticalSolidList"/>
    <dgm:cxn modelId="{486F764C-A2EB-451D-B0D9-7966D447BAEF}" type="presParOf" srcId="{165186D1-7070-431F-B98D-CF914138F3A4}" destId="{6F6E2223-09CF-4056-8C28-E227A39BECDE}" srcOrd="0" destOrd="0" presId="urn:microsoft.com/office/officeart/2018/2/layout/IconVerticalSolidList"/>
    <dgm:cxn modelId="{3E7F89D7-63F2-4975-8756-745BC9B804A8}" type="presParOf" srcId="{165186D1-7070-431F-B98D-CF914138F3A4}" destId="{0267E492-688D-4A7E-B76B-4E1D6F626E92}" srcOrd="1" destOrd="0" presId="urn:microsoft.com/office/officeart/2018/2/layout/IconVerticalSolidList"/>
    <dgm:cxn modelId="{3C99660B-A246-4A7B-A3E6-57D4CAF39168}" type="presParOf" srcId="{165186D1-7070-431F-B98D-CF914138F3A4}" destId="{B7121668-6A1B-4E98-943C-9E36055F965C}" srcOrd="2" destOrd="0" presId="urn:microsoft.com/office/officeart/2018/2/layout/IconVerticalSolidList"/>
    <dgm:cxn modelId="{EA63C1C0-9A9E-4B60-BF1D-EA68D0CBF221}" type="presParOf" srcId="{165186D1-7070-431F-B98D-CF914138F3A4}" destId="{9AA25128-EDDD-44D0-83B9-3E155D762CEE}" srcOrd="3" destOrd="0" presId="urn:microsoft.com/office/officeart/2018/2/layout/IconVerticalSolidList"/>
    <dgm:cxn modelId="{5EF5B0D6-FD9F-4467-858D-BD36FB5C1811}" type="presParOf" srcId="{BA54DC0D-BC4F-4E42-B151-BC28273D9999}" destId="{758F12DC-5FEC-4F81-BAE1-DA65F92A6506}" srcOrd="9" destOrd="0" presId="urn:microsoft.com/office/officeart/2018/2/layout/IconVerticalSolidList"/>
    <dgm:cxn modelId="{3CBBDA20-EEDC-41F7-B8B6-43310DA95737}" type="presParOf" srcId="{BA54DC0D-BC4F-4E42-B151-BC28273D9999}" destId="{8D4C192C-0A74-40CC-90E5-797B80F5361C}" srcOrd="10" destOrd="0" presId="urn:microsoft.com/office/officeart/2018/2/layout/IconVerticalSolidList"/>
    <dgm:cxn modelId="{3C3F75D0-D541-4587-8AD6-B578FD12A3F7}" type="presParOf" srcId="{8D4C192C-0A74-40CC-90E5-797B80F5361C}" destId="{A818A677-E236-4CCE-BBC7-9AF80894FC7D}" srcOrd="0" destOrd="0" presId="urn:microsoft.com/office/officeart/2018/2/layout/IconVerticalSolidList"/>
    <dgm:cxn modelId="{E128AD2D-F378-4DCF-8623-8D1BE6D0F0F7}" type="presParOf" srcId="{8D4C192C-0A74-40CC-90E5-797B80F5361C}" destId="{0E2567E6-E715-48BA-8CD2-6C4500A6BE11}" srcOrd="1" destOrd="0" presId="urn:microsoft.com/office/officeart/2018/2/layout/IconVerticalSolidList"/>
    <dgm:cxn modelId="{5639F3D1-B0A9-4E78-8160-4176C71CC78C}" type="presParOf" srcId="{8D4C192C-0A74-40CC-90E5-797B80F5361C}" destId="{F091DFE3-12E0-47DE-82AB-DF7FAD534DAC}" srcOrd="2" destOrd="0" presId="urn:microsoft.com/office/officeart/2018/2/layout/IconVerticalSolidList"/>
    <dgm:cxn modelId="{C9B17F4E-0B69-4219-9027-F185040F6FCD}" type="presParOf" srcId="{8D4C192C-0A74-40CC-90E5-797B80F5361C}" destId="{90DD01AD-4A1F-457F-B161-C70CF576530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B4673E-9497-4250-934C-60F493FF6E84}">
      <dsp:nvSpPr>
        <dsp:cNvPr id="0" name=""/>
        <dsp:cNvSpPr/>
      </dsp:nvSpPr>
      <dsp:spPr>
        <a:xfrm>
          <a:off x="0" y="1407"/>
          <a:ext cx="3998728" cy="59979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0FBF3CA-6728-413A-83AD-92AA4EBB764C}">
      <dsp:nvSpPr>
        <dsp:cNvPr id="0" name=""/>
        <dsp:cNvSpPr/>
      </dsp:nvSpPr>
      <dsp:spPr>
        <a:xfrm>
          <a:off x="181438" y="136361"/>
          <a:ext cx="329887" cy="3298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0DFC33B-3021-41C6-92CB-C99A4A6C88DC}">
      <dsp:nvSpPr>
        <dsp:cNvPr id="0" name=""/>
        <dsp:cNvSpPr/>
      </dsp:nvSpPr>
      <dsp:spPr>
        <a:xfrm>
          <a:off x="692764" y="1407"/>
          <a:ext cx="3305963" cy="599796"/>
        </a:xfrm>
        <a:prstGeom prst="rect">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0">
          <a:scrgbClr r="0" g="0" b="0"/>
        </a:lnRef>
        <a:fillRef idx="0">
          <a:scrgbClr r="0" g="0" b="0"/>
        </a:fillRef>
        <a:effectRef idx="0">
          <a:scrgbClr r="0" g="0" b="0"/>
        </a:effectRef>
        <a:fontRef idx="minor"/>
      </dsp:style>
      <dsp:txBody>
        <a:bodyPr spcFirstLastPara="0" vert="horz" wrap="square" lIns="63478" tIns="63478" rIns="63478" bIns="63478" numCol="1" spcCol="1270" anchor="ctr" anchorCtr="0">
          <a:noAutofit/>
        </a:bodyPr>
        <a:lstStyle/>
        <a:p>
          <a:pPr marL="0" lvl="0" indent="0" algn="l" defTabSz="977900">
            <a:lnSpc>
              <a:spcPct val="100000"/>
            </a:lnSpc>
            <a:spcBef>
              <a:spcPct val="0"/>
            </a:spcBef>
            <a:spcAft>
              <a:spcPct val="35000"/>
            </a:spcAft>
            <a:buNone/>
          </a:pPr>
          <a:r>
            <a:rPr lang="en-US" sz="2200" kern="1200">
              <a:solidFill>
                <a:schemeClr val="bg1"/>
              </a:solidFill>
              <a:latin typeface="Calibri"/>
              <a:ea typeface="+mn-ea"/>
              <a:cs typeface="+mn-cs"/>
            </a:rPr>
            <a:t>Creating</a:t>
          </a:r>
        </a:p>
      </dsp:txBody>
      <dsp:txXfrm>
        <a:off x="692764" y="1407"/>
        <a:ext cx="3305963" cy="599796"/>
      </dsp:txXfrm>
    </dsp:sp>
    <dsp:sp modelId="{7275A02B-33E6-47E9-9063-52B553F7EF51}">
      <dsp:nvSpPr>
        <dsp:cNvPr id="0" name=""/>
        <dsp:cNvSpPr/>
      </dsp:nvSpPr>
      <dsp:spPr>
        <a:xfrm>
          <a:off x="0" y="751152"/>
          <a:ext cx="3998728" cy="59979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3E89477-2E8E-4C21-A3B7-6ED301A84F48}">
      <dsp:nvSpPr>
        <dsp:cNvPr id="0" name=""/>
        <dsp:cNvSpPr/>
      </dsp:nvSpPr>
      <dsp:spPr>
        <a:xfrm>
          <a:off x="181438" y="886106"/>
          <a:ext cx="329887" cy="3298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CD2AE6-A09D-46CE-8633-7038BA89FC12}">
      <dsp:nvSpPr>
        <dsp:cNvPr id="0" name=""/>
        <dsp:cNvSpPr/>
      </dsp:nvSpPr>
      <dsp:spPr>
        <a:xfrm>
          <a:off x="692764" y="751152"/>
          <a:ext cx="3305963" cy="599796"/>
        </a:xfrm>
        <a:prstGeom prst="rect">
          <a:avLst/>
        </a:prstGeom>
        <a:solidFill>
          <a:srgbClr val="F6800A"/>
        </a:solidFill>
        <a:ln w="25400" cap="flat" cmpd="sng" algn="ctr">
          <a:solidFill>
            <a:sysClr val="window" lastClr="FFFFFF">
              <a:hueOff val="0"/>
              <a:satOff val="0"/>
              <a:lumOff val="0"/>
              <a:alphaOff val="0"/>
            </a:sysClr>
          </a:solidFill>
          <a:prstDash val="solid"/>
        </a:ln>
        <a:effectLst/>
      </dsp:spPr>
      <dsp:style>
        <a:lnRef idx="0">
          <a:scrgbClr r="0" g="0" b="0"/>
        </a:lnRef>
        <a:fillRef idx="0">
          <a:scrgbClr r="0" g="0" b="0"/>
        </a:fillRef>
        <a:effectRef idx="0">
          <a:scrgbClr r="0" g="0" b="0"/>
        </a:effectRef>
        <a:fontRef idx="minor"/>
      </dsp:style>
      <dsp:txBody>
        <a:bodyPr spcFirstLastPara="0" vert="horz" wrap="square" lIns="63478" tIns="63478" rIns="63478" bIns="63478" numCol="1" spcCol="1270" anchor="ctr" anchorCtr="0">
          <a:noAutofit/>
        </a:bodyPr>
        <a:lstStyle/>
        <a:p>
          <a:pPr marL="0" lvl="0" indent="0" algn="l" defTabSz="977900">
            <a:lnSpc>
              <a:spcPct val="100000"/>
            </a:lnSpc>
            <a:spcBef>
              <a:spcPct val="0"/>
            </a:spcBef>
            <a:spcAft>
              <a:spcPct val="35000"/>
            </a:spcAft>
            <a:buNone/>
          </a:pPr>
          <a:r>
            <a:rPr lang="en-US" sz="2200" kern="1200">
              <a:solidFill>
                <a:schemeClr val="bg1"/>
              </a:solidFill>
              <a:latin typeface="Calibri"/>
              <a:ea typeface="+mn-ea"/>
              <a:cs typeface="+mn-cs"/>
            </a:rPr>
            <a:t>Evaluating</a:t>
          </a:r>
        </a:p>
      </dsp:txBody>
      <dsp:txXfrm>
        <a:off x="692764" y="751152"/>
        <a:ext cx="3305963" cy="599796"/>
      </dsp:txXfrm>
    </dsp:sp>
    <dsp:sp modelId="{684E991A-FA72-448D-B834-0A29BE3FAA06}">
      <dsp:nvSpPr>
        <dsp:cNvPr id="0" name=""/>
        <dsp:cNvSpPr/>
      </dsp:nvSpPr>
      <dsp:spPr>
        <a:xfrm>
          <a:off x="0" y="1500897"/>
          <a:ext cx="3998728" cy="59979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C237318-DD86-45CA-90E8-8D4E80AAF3BD}">
      <dsp:nvSpPr>
        <dsp:cNvPr id="0" name=""/>
        <dsp:cNvSpPr/>
      </dsp:nvSpPr>
      <dsp:spPr>
        <a:xfrm>
          <a:off x="181438" y="1635852"/>
          <a:ext cx="329887" cy="3298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0045518-A866-49F0-BD4B-FE91CF461742}">
      <dsp:nvSpPr>
        <dsp:cNvPr id="0" name=""/>
        <dsp:cNvSpPr/>
      </dsp:nvSpPr>
      <dsp:spPr>
        <a:xfrm>
          <a:off x="692764" y="1500897"/>
          <a:ext cx="3305963" cy="599796"/>
        </a:xfrm>
        <a:prstGeom prst="rect">
          <a:avLst/>
        </a:prstGeom>
        <a:solidFill>
          <a:srgbClr val="6EA82E"/>
        </a:solidFill>
        <a:ln w="25400" cap="flat" cmpd="sng" algn="ctr">
          <a:solidFill>
            <a:sysClr val="window" lastClr="FFFFFF">
              <a:hueOff val="0"/>
              <a:satOff val="0"/>
              <a:lumOff val="0"/>
              <a:alphaOff val="0"/>
            </a:sysClr>
          </a:solidFill>
          <a:prstDash val="solid"/>
        </a:ln>
        <a:effectLst/>
      </dsp:spPr>
      <dsp:style>
        <a:lnRef idx="0">
          <a:scrgbClr r="0" g="0" b="0"/>
        </a:lnRef>
        <a:fillRef idx="0">
          <a:scrgbClr r="0" g="0" b="0"/>
        </a:fillRef>
        <a:effectRef idx="0">
          <a:scrgbClr r="0" g="0" b="0"/>
        </a:effectRef>
        <a:fontRef idx="minor"/>
      </dsp:style>
      <dsp:txBody>
        <a:bodyPr spcFirstLastPara="0" vert="horz" wrap="square" lIns="63478" tIns="63478" rIns="63478" bIns="63478" numCol="1" spcCol="1270" anchor="ctr" anchorCtr="0">
          <a:noAutofit/>
        </a:bodyPr>
        <a:lstStyle/>
        <a:p>
          <a:pPr marL="0" lvl="0" indent="0" algn="l" defTabSz="977900">
            <a:lnSpc>
              <a:spcPct val="100000"/>
            </a:lnSpc>
            <a:spcBef>
              <a:spcPct val="0"/>
            </a:spcBef>
            <a:spcAft>
              <a:spcPct val="35000"/>
            </a:spcAft>
            <a:buNone/>
          </a:pPr>
          <a:r>
            <a:rPr lang="en-US" sz="2200" kern="1200">
              <a:solidFill>
                <a:schemeClr val="bg1"/>
              </a:solidFill>
              <a:latin typeface="Calibri"/>
              <a:ea typeface="+mn-ea"/>
              <a:cs typeface="+mn-cs"/>
            </a:rPr>
            <a:t>Analyzing</a:t>
          </a:r>
        </a:p>
      </dsp:txBody>
      <dsp:txXfrm>
        <a:off x="692764" y="1500897"/>
        <a:ext cx="3305963" cy="599796"/>
      </dsp:txXfrm>
    </dsp:sp>
    <dsp:sp modelId="{C5A8493C-20FA-40C0-8523-E0F8A50FCAAE}">
      <dsp:nvSpPr>
        <dsp:cNvPr id="0" name=""/>
        <dsp:cNvSpPr/>
      </dsp:nvSpPr>
      <dsp:spPr>
        <a:xfrm>
          <a:off x="0" y="2250643"/>
          <a:ext cx="3998728" cy="59979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32EDD94-5ACD-4806-B605-52140B79E457}">
      <dsp:nvSpPr>
        <dsp:cNvPr id="0" name=""/>
        <dsp:cNvSpPr/>
      </dsp:nvSpPr>
      <dsp:spPr>
        <a:xfrm>
          <a:off x="181438" y="2385597"/>
          <a:ext cx="329887" cy="32988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B0E0B6-26DC-4C32-9680-F8DEEA330917}">
      <dsp:nvSpPr>
        <dsp:cNvPr id="0" name=""/>
        <dsp:cNvSpPr/>
      </dsp:nvSpPr>
      <dsp:spPr>
        <a:xfrm>
          <a:off x="692764" y="2250643"/>
          <a:ext cx="3305963" cy="599796"/>
        </a:xfrm>
        <a:prstGeom prst="rect">
          <a:avLst/>
        </a:prstGeom>
        <a:solidFill>
          <a:srgbClr val="008A3E"/>
        </a:solidFill>
        <a:ln w="25400" cap="flat" cmpd="sng" algn="ctr">
          <a:solidFill>
            <a:sysClr val="window" lastClr="FFFFFF">
              <a:hueOff val="0"/>
              <a:satOff val="0"/>
              <a:lumOff val="0"/>
              <a:alphaOff val="0"/>
            </a:sysClr>
          </a:solidFill>
          <a:prstDash val="solid"/>
        </a:ln>
        <a:effectLst/>
      </dsp:spPr>
      <dsp:style>
        <a:lnRef idx="0">
          <a:scrgbClr r="0" g="0" b="0"/>
        </a:lnRef>
        <a:fillRef idx="0">
          <a:scrgbClr r="0" g="0" b="0"/>
        </a:fillRef>
        <a:effectRef idx="0">
          <a:scrgbClr r="0" g="0" b="0"/>
        </a:effectRef>
        <a:fontRef idx="minor"/>
      </dsp:style>
      <dsp:txBody>
        <a:bodyPr spcFirstLastPara="0" vert="horz" wrap="square" lIns="63478" tIns="63478" rIns="63478" bIns="63478" numCol="1" spcCol="1270" anchor="ctr" anchorCtr="0">
          <a:noAutofit/>
        </a:bodyPr>
        <a:lstStyle/>
        <a:p>
          <a:pPr marL="0" lvl="0" indent="0" algn="l" defTabSz="977900">
            <a:lnSpc>
              <a:spcPct val="100000"/>
            </a:lnSpc>
            <a:spcBef>
              <a:spcPct val="0"/>
            </a:spcBef>
            <a:spcAft>
              <a:spcPct val="35000"/>
            </a:spcAft>
            <a:buNone/>
          </a:pPr>
          <a:r>
            <a:rPr lang="en-US" sz="2200" kern="1200">
              <a:solidFill>
                <a:schemeClr val="bg1"/>
              </a:solidFill>
              <a:latin typeface="Calibri"/>
              <a:ea typeface="+mn-ea"/>
              <a:cs typeface="+mn-cs"/>
            </a:rPr>
            <a:t>Applying</a:t>
          </a:r>
        </a:p>
      </dsp:txBody>
      <dsp:txXfrm>
        <a:off x="692764" y="2250643"/>
        <a:ext cx="3305963" cy="599796"/>
      </dsp:txXfrm>
    </dsp:sp>
    <dsp:sp modelId="{6F6E2223-09CF-4056-8C28-E227A39BECDE}">
      <dsp:nvSpPr>
        <dsp:cNvPr id="0" name=""/>
        <dsp:cNvSpPr/>
      </dsp:nvSpPr>
      <dsp:spPr>
        <a:xfrm>
          <a:off x="0" y="3000388"/>
          <a:ext cx="3998728" cy="59979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267E492-688D-4A7E-B76B-4E1D6F626E92}">
      <dsp:nvSpPr>
        <dsp:cNvPr id="0" name=""/>
        <dsp:cNvSpPr/>
      </dsp:nvSpPr>
      <dsp:spPr>
        <a:xfrm>
          <a:off x="181438" y="3135342"/>
          <a:ext cx="329887" cy="32988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A25128-EDDD-44D0-83B9-3E155D762CEE}">
      <dsp:nvSpPr>
        <dsp:cNvPr id="0" name=""/>
        <dsp:cNvSpPr/>
      </dsp:nvSpPr>
      <dsp:spPr>
        <a:xfrm>
          <a:off x="692764" y="3000388"/>
          <a:ext cx="3305963" cy="599796"/>
        </a:xfrm>
        <a:prstGeom prst="rect">
          <a:avLst/>
        </a:prstGeom>
        <a:solidFill>
          <a:srgbClr val="0070C0"/>
        </a:solidFill>
        <a:ln w="25400" cap="flat" cmpd="sng" algn="ctr">
          <a:solidFill>
            <a:sysClr val="window" lastClr="FFFFFF">
              <a:hueOff val="0"/>
              <a:satOff val="0"/>
              <a:lumOff val="0"/>
              <a:alphaOff val="0"/>
            </a:sysClr>
          </a:solidFill>
          <a:prstDash val="solid"/>
        </a:ln>
        <a:effectLst/>
      </dsp:spPr>
      <dsp:style>
        <a:lnRef idx="0">
          <a:scrgbClr r="0" g="0" b="0"/>
        </a:lnRef>
        <a:fillRef idx="0">
          <a:scrgbClr r="0" g="0" b="0"/>
        </a:fillRef>
        <a:effectRef idx="0">
          <a:scrgbClr r="0" g="0" b="0"/>
        </a:effectRef>
        <a:fontRef idx="minor"/>
      </dsp:style>
      <dsp:txBody>
        <a:bodyPr spcFirstLastPara="0" vert="horz" wrap="square" lIns="63478" tIns="63478" rIns="63478" bIns="63478" numCol="1" spcCol="1270" anchor="ctr" anchorCtr="0">
          <a:noAutofit/>
        </a:bodyPr>
        <a:lstStyle/>
        <a:p>
          <a:pPr marL="0" lvl="0" indent="0" algn="l" defTabSz="977900">
            <a:lnSpc>
              <a:spcPct val="100000"/>
            </a:lnSpc>
            <a:spcBef>
              <a:spcPct val="0"/>
            </a:spcBef>
            <a:spcAft>
              <a:spcPct val="35000"/>
            </a:spcAft>
            <a:buNone/>
          </a:pPr>
          <a:r>
            <a:rPr lang="en-US" sz="2200" kern="1200">
              <a:solidFill>
                <a:schemeClr val="bg1"/>
              </a:solidFill>
              <a:latin typeface="Calibri"/>
              <a:ea typeface="+mn-ea"/>
              <a:cs typeface="+mn-cs"/>
            </a:rPr>
            <a:t>Understanding</a:t>
          </a:r>
        </a:p>
      </dsp:txBody>
      <dsp:txXfrm>
        <a:off x="692764" y="3000388"/>
        <a:ext cx="3305963" cy="599796"/>
      </dsp:txXfrm>
    </dsp:sp>
    <dsp:sp modelId="{A818A677-E236-4CCE-BBC7-9AF80894FC7D}">
      <dsp:nvSpPr>
        <dsp:cNvPr id="0" name=""/>
        <dsp:cNvSpPr/>
      </dsp:nvSpPr>
      <dsp:spPr>
        <a:xfrm>
          <a:off x="0" y="3750133"/>
          <a:ext cx="3998728" cy="59979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E2567E6-E715-48BA-8CD2-6C4500A6BE11}">
      <dsp:nvSpPr>
        <dsp:cNvPr id="0" name=""/>
        <dsp:cNvSpPr/>
      </dsp:nvSpPr>
      <dsp:spPr>
        <a:xfrm>
          <a:off x="181438" y="3885087"/>
          <a:ext cx="329887" cy="329887"/>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DD01AD-4A1F-457F-B161-C70CF5765300}">
      <dsp:nvSpPr>
        <dsp:cNvPr id="0" name=""/>
        <dsp:cNvSpPr/>
      </dsp:nvSpPr>
      <dsp:spPr>
        <a:xfrm>
          <a:off x="692764" y="3750133"/>
          <a:ext cx="3305963" cy="599796"/>
        </a:xfrm>
        <a:prstGeom prst="rect">
          <a:avLst/>
        </a:prstGeom>
        <a:solidFill>
          <a:srgbClr val="7030A0"/>
        </a:solidFill>
        <a:ln w="25400" cap="flat" cmpd="sng" algn="ctr">
          <a:solidFill>
            <a:sysClr val="window" lastClr="FFFFFF">
              <a:hueOff val="0"/>
              <a:satOff val="0"/>
              <a:lumOff val="0"/>
              <a:alphaOff val="0"/>
            </a:sysClr>
          </a:solidFill>
          <a:prstDash val="solid"/>
        </a:ln>
        <a:effectLst/>
      </dsp:spPr>
      <dsp:style>
        <a:lnRef idx="0">
          <a:scrgbClr r="0" g="0" b="0"/>
        </a:lnRef>
        <a:fillRef idx="0">
          <a:scrgbClr r="0" g="0" b="0"/>
        </a:fillRef>
        <a:effectRef idx="0">
          <a:scrgbClr r="0" g="0" b="0"/>
        </a:effectRef>
        <a:fontRef idx="minor"/>
      </dsp:style>
      <dsp:txBody>
        <a:bodyPr spcFirstLastPara="0" vert="horz" wrap="square" lIns="63478" tIns="63478" rIns="63478" bIns="63478" numCol="1" spcCol="1270" anchor="ctr" anchorCtr="0">
          <a:noAutofit/>
        </a:bodyPr>
        <a:lstStyle/>
        <a:p>
          <a:pPr marL="0" lvl="0" indent="0" algn="l" defTabSz="977900">
            <a:lnSpc>
              <a:spcPct val="100000"/>
            </a:lnSpc>
            <a:spcBef>
              <a:spcPct val="0"/>
            </a:spcBef>
            <a:spcAft>
              <a:spcPct val="35000"/>
            </a:spcAft>
            <a:buNone/>
          </a:pPr>
          <a:r>
            <a:rPr lang="en-US" sz="2200" kern="1200" dirty="0">
              <a:solidFill>
                <a:schemeClr val="bg1"/>
              </a:solidFill>
              <a:latin typeface="Calibri"/>
              <a:ea typeface="+mn-ea"/>
              <a:cs typeface="+mn-cs"/>
            </a:rPr>
            <a:t>Remembering</a:t>
          </a:r>
        </a:p>
      </dsp:txBody>
      <dsp:txXfrm>
        <a:off x="692764" y="3750133"/>
        <a:ext cx="3305963" cy="599796"/>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C9FAFB-09AF-4744-BE9F-BE395E163398}" type="datetimeFigureOut">
              <a:rPr lang="en-US" smtClean="0"/>
              <a:t>11/16/2022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74B6F4-601E-40E9-A55E-1DE87D6334E3}" type="slidenum">
              <a:rPr lang="en-US" smtClean="0"/>
              <a:t>‹#›</a:t>
            </a:fld>
            <a:endParaRPr lang="en-US"/>
          </a:p>
        </p:txBody>
      </p:sp>
    </p:spTree>
    <p:extLst>
      <p:ext uri="{BB962C8B-B14F-4D97-AF65-F5344CB8AC3E}">
        <p14:creationId xmlns:p14="http://schemas.microsoft.com/office/powerpoint/2010/main" val="15881000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74B6F4-601E-40E9-A55E-1DE87D6334E3}" type="slidenum">
              <a:rPr lang="en-US" smtClean="0"/>
              <a:t>4</a:t>
            </a:fld>
            <a:endParaRPr lang="en-US"/>
          </a:p>
        </p:txBody>
      </p:sp>
    </p:spTree>
    <p:extLst>
      <p:ext uri="{BB962C8B-B14F-4D97-AF65-F5344CB8AC3E}">
        <p14:creationId xmlns:p14="http://schemas.microsoft.com/office/powerpoint/2010/main" val="4259755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C9C1F-BE2F-499F-AB0E-9A653F19B7E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A5DFB25-1ACC-456A-9A5F-1227B0B700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A283F55-5C0B-4CEA-9D1F-3A8F0ECEBA69}"/>
              </a:ext>
            </a:extLst>
          </p:cNvPr>
          <p:cNvSpPr>
            <a:spLocks noGrp="1"/>
          </p:cNvSpPr>
          <p:nvPr>
            <p:ph type="dt" sz="half" idx="10"/>
          </p:nvPr>
        </p:nvSpPr>
        <p:spPr/>
        <p:txBody>
          <a:bodyPr/>
          <a:lstStyle/>
          <a:p>
            <a:fld id="{737523E6-248F-4BCB-A059-F80BBC4A7E95}" type="datetimeFigureOut">
              <a:rPr lang="en-US" smtClean="0"/>
              <a:t>11/16/2022</a:t>
            </a:fld>
            <a:endParaRPr lang="en-US"/>
          </a:p>
        </p:txBody>
      </p:sp>
      <p:sp>
        <p:nvSpPr>
          <p:cNvPr id="5" name="Footer Placeholder 4">
            <a:extLst>
              <a:ext uri="{FF2B5EF4-FFF2-40B4-BE49-F238E27FC236}">
                <a16:creationId xmlns:a16="http://schemas.microsoft.com/office/drawing/2014/main" id="{0D68FCA9-1D95-4182-B341-39B87F0A30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8A7FF0-C85E-4C95-A6D8-C37373ECC975}"/>
              </a:ext>
            </a:extLst>
          </p:cNvPr>
          <p:cNvSpPr>
            <a:spLocks noGrp="1"/>
          </p:cNvSpPr>
          <p:nvPr>
            <p:ph type="sldNum" sz="quarter" idx="12"/>
          </p:nvPr>
        </p:nvSpPr>
        <p:spPr/>
        <p:txBody>
          <a:bodyPr/>
          <a:lstStyle/>
          <a:p>
            <a:fld id="{18F91554-E040-4467-97CC-87C4A74CBD01}" type="slidenum">
              <a:rPr lang="en-US" smtClean="0"/>
              <a:t>‹#›</a:t>
            </a:fld>
            <a:endParaRPr lang="en-US"/>
          </a:p>
        </p:txBody>
      </p:sp>
    </p:spTree>
    <p:extLst>
      <p:ext uri="{BB962C8B-B14F-4D97-AF65-F5344CB8AC3E}">
        <p14:creationId xmlns:p14="http://schemas.microsoft.com/office/powerpoint/2010/main" val="24883397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B2DAD-38B2-4DE9-B8A4-5B7CEF9CBA1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D541838-9DC5-4A9E-8A92-00D48728CF2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1C6C7C-71A1-4C71-B935-4A51430A0FE4}"/>
              </a:ext>
            </a:extLst>
          </p:cNvPr>
          <p:cNvSpPr>
            <a:spLocks noGrp="1"/>
          </p:cNvSpPr>
          <p:nvPr>
            <p:ph type="dt" sz="half" idx="10"/>
          </p:nvPr>
        </p:nvSpPr>
        <p:spPr/>
        <p:txBody>
          <a:bodyPr/>
          <a:lstStyle/>
          <a:p>
            <a:fld id="{737523E6-248F-4BCB-A059-F80BBC4A7E95}" type="datetimeFigureOut">
              <a:rPr lang="en-US" smtClean="0"/>
              <a:t>11/16/2022</a:t>
            </a:fld>
            <a:endParaRPr lang="en-US"/>
          </a:p>
        </p:txBody>
      </p:sp>
      <p:sp>
        <p:nvSpPr>
          <p:cNvPr id="5" name="Footer Placeholder 4">
            <a:extLst>
              <a:ext uri="{FF2B5EF4-FFF2-40B4-BE49-F238E27FC236}">
                <a16:creationId xmlns:a16="http://schemas.microsoft.com/office/drawing/2014/main" id="{C5334147-BCA0-48A7-AA9D-6B59A626A7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B58F7D-B6B8-400B-8EFB-8DD91199FF66}"/>
              </a:ext>
            </a:extLst>
          </p:cNvPr>
          <p:cNvSpPr>
            <a:spLocks noGrp="1"/>
          </p:cNvSpPr>
          <p:nvPr>
            <p:ph type="sldNum" sz="quarter" idx="12"/>
          </p:nvPr>
        </p:nvSpPr>
        <p:spPr/>
        <p:txBody>
          <a:bodyPr/>
          <a:lstStyle/>
          <a:p>
            <a:fld id="{18F91554-E040-4467-97CC-87C4A74CBD01}" type="slidenum">
              <a:rPr lang="en-US" smtClean="0"/>
              <a:t>‹#›</a:t>
            </a:fld>
            <a:endParaRPr lang="en-US"/>
          </a:p>
        </p:txBody>
      </p:sp>
    </p:spTree>
    <p:extLst>
      <p:ext uri="{BB962C8B-B14F-4D97-AF65-F5344CB8AC3E}">
        <p14:creationId xmlns:p14="http://schemas.microsoft.com/office/powerpoint/2010/main" val="33507172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427A05D-19DA-4778-8B8F-0CD0627E68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BC3DC62-9F1C-4CDF-AF44-26D0D54495C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2BE077-1A2B-4510-8A98-6A5456811FE1}"/>
              </a:ext>
            </a:extLst>
          </p:cNvPr>
          <p:cNvSpPr>
            <a:spLocks noGrp="1"/>
          </p:cNvSpPr>
          <p:nvPr>
            <p:ph type="dt" sz="half" idx="10"/>
          </p:nvPr>
        </p:nvSpPr>
        <p:spPr/>
        <p:txBody>
          <a:bodyPr/>
          <a:lstStyle/>
          <a:p>
            <a:fld id="{737523E6-248F-4BCB-A059-F80BBC4A7E95}" type="datetimeFigureOut">
              <a:rPr lang="en-US" smtClean="0"/>
              <a:t>11/16/2022</a:t>
            </a:fld>
            <a:endParaRPr lang="en-US"/>
          </a:p>
        </p:txBody>
      </p:sp>
      <p:sp>
        <p:nvSpPr>
          <p:cNvPr id="5" name="Footer Placeholder 4">
            <a:extLst>
              <a:ext uri="{FF2B5EF4-FFF2-40B4-BE49-F238E27FC236}">
                <a16:creationId xmlns:a16="http://schemas.microsoft.com/office/drawing/2014/main" id="{24E0E103-B286-4498-AE83-46CAF7F25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93AFC8-C4D3-4B85-B352-95AE45171459}"/>
              </a:ext>
            </a:extLst>
          </p:cNvPr>
          <p:cNvSpPr>
            <a:spLocks noGrp="1"/>
          </p:cNvSpPr>
          <p:nvPr>
            <p:ph type="sldNum" sz="quarter" idx="12"/>
          </p:nvPr>
        </p:nvSpPr>
        <p:spPr/>
        <p:txBody>
          <a:bodyPr/>
          <a:lstStyle/>
          <a:p>
            <a:fld id="{18F91554-E040-4467-97CC-87C4A74CBD01}" type="slidenum">
              <a:rPr lang="en-US" smtClean="0"/>
              <a:t>‹#›</a:t>
            </a:fld>
            <a:endParaRPr lang="en-US"/>
          </a:p>
        </p:txBody>
      </p:sp>
    </p:spTree>
    <p:extLst>
      <p:ext uri="{BB962C8B-B14F-4D97-AF65-F5344CB8AC3E}">
        <p14:creationId xmlns:p14="http://schemas.microsoft.com/office/powerpoint/2010/main" val="37027242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E16AE-F6D9-4536-97C7-C8706F141F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EC4312-DA2A-4DB0-A297-F3234BC28ED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23CC39-4AEE-4FD5-BC49-9FC1F63BE2F3}"/>
              </a:ext>
            </a:extLst>
          </p:cNvPr>
          <p:cNvSpPr>
            <a:spLocks noGrp="1"/>
          </p:cNvSpPr>
          <p:nvPr>
            <p:ph type="dt" sz="half" idx="10"/>
          </p:nvPr>
        </p:nvSpPr>
        <p:spPr/>
        <p:txBody>
          <a:bodyPr/>
          <a:lstStyle/>
          <a:p>
            <a:fld id="{737523E6-248F-4BCB-A059-F80BBC4A7E95}" type="datetimeFigureOut">
              <a:rPr lang="en-US" smtClean="0"/>
              <a:t>11/16/2022</a:t>
            </a:fld>
            <a:endParaRPr lang="en-US"/>
          </a:p>
        </p:txBody>
      </p:sp>
      <p:sp>
        <p:nvSpPr>
          <p:cNvPr id="5" name="Footer Placeholder 4">
            <a:extLst>
              <a:ext uri="{FF2B5EF4-FFF2-40B4-BE49-F238E27FC236}">
                <a16:creationId xmlns:a16="http://schemas.microsoft.com/office/drawing/2014/main" id="{05765728-6D0E-4920-A071-D82A2686DF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67B14D-0407-4A79-8387-AA9798CB3FC8}"/>
              </a:ext>
            </a:extLst>
          </p:cNvPr>
          <p:cNvSpPr>
            <a:spLocks noGrp="1"/>
          </p:cNvSpPr>
          <p:nvPr>
            <p:ph type="sldNum" sz="quarter" idx="12"/>
          </p:nvPr>
        </p:nvSpPr>
        <p:spPr/>
        <p:txBody>
          <a:bodyPr/>
          <a:lstStyle/>
          <a:p>
            <a:fld id="{18F91554-E040-4467-97CC-87C4A74CBD01}" type="slidenum">
              <a:rPr lang="en-US" smtClean="0"/>
              <a:t>‹#›</a:t>
            </a:fld>
            <a:endParaRPr lang="en-US"/>
          </a:p>
        </p:txBody>
      </p:sp>
    </p:spTree>
    <p:extLst>
      <p:ext uri="{BB962C8B-B14F-4D97-AF65-F5344CB8AC3E}">
        <p14:creationId xmlns:p14="http://schemas.microsoft.com/office/powerpoint/2010/main" val="13654102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F8F1C-A900-4C17-BA97-9845424934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4E9066-80CB-4B57-B3A9-38212AB6FA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FFC7AD1-81B9-49F7-99DA-6DA7AD6FD65A}"/>
              </a:ext>
            </a:extLst>
          </p:cNvPr>
          <p:cNvSpPr>
            <a:spLocks noGrp="1"/>
          </p:cNvSpPr>
          <p:nvPr>
            <p:ph type="dt" sz="half" idx="10"/>
          </p:nvPr>
        </p:nvSpPr>
        <p:spPr/>
        <p:txBody>
          <a:bodyPr/>
          <a:lstStyle/>
          <a:p>
            <a:fld id="{737523E6-248F-4BCB-A059-F80BBC4A7E95}" type="datetimeFigureOut">
              <a:rPr lang="en-US" smtClean="0"/>
              <a:t>11/16/2022</a:t>
            </a:fld>
            <a:endParaRPr lang="en-US"/>
          </a:p>
        </p:txBody>
      </p:sp>
      <p:sp>
        <p:nvSpPr>
          <p:cNvPr id="5" name="Footer Placeholder 4">
            <a:extLst>
              <a:ext uri="{FF2B5EF4-FFF2-40B4-BE49-F238E27FC236}">
                <a16:creationId xmlns:a16="http://schemas.microsoft.com/office/drawing/2014/main" id="{E2F24FF2-554D-4DFC-AC0A-A0C3171F7C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3E7633-FA3A-4F63-AE6D-B0F2FA9176E0}"/>
              </a:ext>
            </a:extLst>
          </p:cNvPr>
          <p:cNvSpPr>
            <a:spLocks noGrp="1"/>
          </p:cNvSpPr>
          <p:nvPr>
            <p:ph type="sldNum" sz="quarter" idx="12"/>
          </p:nvPr>
        </p:nvSpPr>
        <p:spPr/>
        <p:txBody>
          <a:bodyPr/>
          <a:lstStyle/>
          <a:p>
            <a:fld id="{18F91554-E040-4467-97CC-87C4A74CBD01}" type="slidenum">
              <a:rPr lang="en-US" smtClean="0"/>
              <a:t>‹#›</a:t>
            </a:fld>
            <a:endParaRPr lang="en-US"/>
          </a:p>
        </p:txBody>
      </p:sp>
    </p:spTree>
    <p:extLst>
      <p:ext uri="{BB962C8B-B14F-4D97-AF65-F5344CB8AC3E}">
        <p14:creationId xmlns:p14="http://schemas.microsoft.com/office/powerpoint/2010/main" val="36629597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659BA-1ED4-4C34-B762-A9F37675AA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CD6FF2-5BE0-4957-9185-44AD73247AB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82E58A-4732-4901-A400-A78FB432CE5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6F1AE9B-A370-448F-AB31-69698D9A51A1}"/>
              </a:ext>
            </a:extLst>
          </p:cNvPr>
          <p:cNvSpPr>
            <a:spLocks noGrp="1"/>
          </p:cNvSpPr>
          <p:nvPr>
            <p:ph type="dt" sz="half" idx="10"/>
          </p:nvPr>
        </p:nvSpPr>
        <p:spPr/>
        <p:txBody>
          <a:bodyPr/>
          <a:lstStyle/>
          <a:p>
            <a:fld id="{737523E6-248F-4BCB-A059-F80BBC4A7E95}" type="datetimeFigureOut">
              <a:rPr lang="en-US" smtClean="0"/>
              <a:t>11/16/2022</a:t>
            </a:fld>
            <a:endParaRPr lang="en-US"/>
          </a:p>
        </p:txBody>
      </p:sp>
      <p:sp>
        <p:nvSpPr>
          <p:cNvPr id="6" name="Footer Placeholder 5">
            <a:extLst>
              <a:ext uri="{FF2B5EF4-FFF2-40B4-BE49-F238E27FC236}">
                <a16:creationId xmlns:a16="http://schemas.microsoft.com/office/drawing/2014/main" id="{B7F4CDE4-AF95-4D93-A86F-F0688DDA83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27B96C-3E1A-48EF-BA8E-9C3BFBC57C69}"/>
              </a:ext>
            </a:extLst>
          </p:cNvPr>
          <p:cNvSpPr>
            <a:spLocks noGrp="1"/>
          </p:cNvSpPr>
          <p:nvPr>
            <p:ph type="sldNum" sz="quarter" idx="12"/>
          </p:nvPr>
        </p:nvSpPr>
        <p:spPr/>
        <p:txBody>
          <a:bodyPr/>
          <a:lstStyle/>
          <a:p>
            <a:fld id="{18F91554-E040-4467-97CC-87C4A74CBD01}" type="slidenum">
              <a:rPr lang="en-US" smtClean="0"/>
              <a:t>‹#›</a:t>
            </a:fld>
            <a:endParaRPr lang="en-US"/>
          </a:p>
        </p:txBody>
      </p:sp>
    </p:spTree>
    <p:extLst>
      <p:ext uri="{BB962C8B-B14F-4D97-AF65-F5344CB8AC3E}">
        <p14:creationId xmlns:p14="http://schemas.microsoft.com/office/powerpoint/2010/main" val="33114404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CF315-7C57-4923-BE0E-8ACFC31C95C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B944464-FADF-426B-9C97-46ADC14192A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F33C6A6-9EE7-4C19-88D7-888AB8180DE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709EE2-6459-4CAA-94CA-E7420C9135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E31E870-45C2-471A-BAA9-0F0AC719795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808D99F-2B86-4493-B71B-ACB980D48A17}"/>
              </a:ext>
            </a:extLst>
          </p:cNvPr>
          <p:cNvSpPr>
            <a:spLocks noGrp="1"/>
          </p:cNvSpPr>
          <p:nvPr>
            <p:ph type="dt" sz="half" idx="10"/>
          </p:nvPr>
        </p:nvSpPr>
        <p:spPr/>
        <p:txBody>
          <a:bodyPr/>
          <a:lstStyle/>
          <a:p>
            <a:fld id="{737523E6-248F-4BCB-A059-F80BBC4A7E95}" type="datetimeFigureOut">
              <a:rPr lang="en-US" smtClean="0"/>
              <a:t>11/16/2022</a:t>
            </a:fld>
            <a:endParaRPr lang="en-US"/>
          </a:p>
        </p:txBody>
      </p:sp>
      <p:sp>
        <p:nvSpPr>
          <p:cNvPr id="8" name="Footer Placeholder 7">
            <a:extLst>
              <a:ext uri="{FF2B5EF4-FFF2-40B4-BE49-F238E27FC236}">
                <a16:creationId xmlns:a16="http://schemas.microsoft.com/office/drawing/2014/main" id="{EC934D81-87FA-43D5-95EC-241CD785463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D1B6FD-2205-4CCC-B750-7DE14A00A401}"/>
              </a:ext>
            </a:extLst>
          </p:cNvPr>
          <p:cNvSpPr>
            <a:spLocks noGrp="1"/>
          </p:cNvSpPr>
          <p:nvPr>
            <p:ph type="sldNum" sz="quarter" idx="12"/>
          </p:nvPr>
        </p:nvSpPr>
        <p:spPr/>
        <p:txBody>
          <a:bodyPr/>
          <a:lstStyle/>
          <a:p>
            <a:fld id="{18F91554-E040-4467-97CC-87C4A74CBD01}" type="slidenum">
              <a:rPr lang="en-US" smtClean="0"/>
              <a:t>‹#›</a:t>
            </a:fld>
            <a:endParaRPr lang="en-US"/>
          </a:p>
        </p:txBody>
      </p:sp>
    </p:spTree>
    <p:extLst>
      <p:ext uri="{BB962C8B-B14F-4D97-AF65-F5344CB8AC3E}">
        <p14:creationId xmlns:p14="http://schemas.microsoft.com/office/powerpoint/2010/main" val="5164971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CA98F-7E2C-441C-A265-024443B299D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18937C5-C42D-48EC-997E-6152B599856D}"/>
              </a:ext>
            </a:extLst>
          </p:cNvPr>
          <p:cNvSpPr>
            <a:spLocks noGrp="1"/>
          </p:cNvSpPr>
          <p:nvPr>
            <p:ph type="dt" sz="half" idx="10"/>
          </p:nvPr>
        </p:nvSpPr>
        <p:spPr/>
        <p:txBody>
          <a:bodyPr/>
          <a:lstStyle/>
          <a:p>
            <a:fld id="{737523E6-248F-4BCB-A059-F80BBC4A7E95}" type="datetimeFigureOut">
              <a:rPr lang="en-US" smtClean="0"/>
              <a:t>11/16/2022</a:t>
            </a:fld>
            <a:endParaRPr lang="en-US"/>
          </a:p>
        </p:txBody>
      </p:sp>
      <p:sp>
        <p:nvSpPr>
          <p:cNvPr id="4" name="Footer Placeholder 3">
            <a:extLst>
              <a:ext uri="{FF2B5EF4-FFF2-40B4-BE49-F238E27FC236}">
                <a16:creationId xmlns:a16="http://schemas.microsoft.com/office/drawing/2014/main" id="{C9656BE8-296C-42F2-9361-6DD0FDA3861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FCD6BD6-880B-4187-BDFA-252ADCDC5469}"/>
              </a:ext>
            </a:extLst>
          </p:cNvPr>
          <p:cNvSpPr>
            <a:spLocks noGrp="1"/>
          </p:cNvSpPr>
          <p:nvPr>
            <p:ph type="sldNum" sz="quarter" idx="12"/>
          </p:nvPr>
        </p:nvSpPr>
        <p:spPr/>
        <p:txBody>
          <a:bodyPr/>
          <a:lstStyle/>
          <a:p>
            <a:fld id="{18F91554-E040-4467-97CC-87C4A74CBD01}" type="slidenum">
              <a:rPr lang="en-US" smtClean="0"/>
              <a:t>‹#›</a:t>
            </a:fld>
            <a:endParaRPr lang="en-US"/>
          </a:p>
        </p:txBody>
      </p:sp>
    </p:spTree>
    <p:extLst>
      <p:ext uri="{BB962C8B-B14F-4D97-AF65-F5344CB8AC3E}">
        <p14:creationId xmlns:p14="http://schemas.microsoft.com/office/powerpoint/2010/main" val="26932899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380A33-E6E5-4F7F-A11D-462B3300F692}"/>
              </a:ext>
            </a:extLst>
          </p:cNvPr>
          <p:cNvSpPr>
            <a:spLocks noGrp="1"/>
          </p:cNvSpPr>
          <p:nvPr>
            <p:ph type="dt" sz="half" idx="10"/>
          </p:nvPr>
        </p:nvSpPr>
        <p:spPr/>
        <p:txBody>
          <a:bodyPr/>
          <a:lstStyle/>
          <a:p>
            <a:fld id="{737523E6-248F-4BCB-A059-F80BBC4A7E95}" type="datetimeFigureOut">
              <a:rPr lang="en-US" smtClean="0"/>
              <a:t>11/16/2022</a:t>
            </a:fld>
            <a:endParaRPr lang="en-US"/>
          </a:p>
        </p:txBody>
      </p:sp>
      <p:sp>
        <p:nvSpPr>
          <p:cNvPr id="3" name="Footer Placeholder 2">
            <a:extLst>
              <a:ext uri="{FF2B5EF4-FFF2-40B4-BE49-F238E27FC236}">
                <a16:creationId xmlns:a16="http://schemas.microsoft.com/office/drawing/2014/main" id="{917C5065-A8DD-4986-AEF5-76646EAFF9E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7461F0E-9719-415D-AFF2-393D1126D77B}"/>
              </a:ext>
            </a:extLst>
          </p:cNvPr>
          <p:cNvSpPr>
            <a:spLocks noGrp="1"/>
          </p:cNvSpPr>
          <p:nvPr>
            <p:ph type="sldNum" sz="quarter" idx="12"/>
          </p:nvPr>
        </p:nvSpPr>
        <p:spPr/>
        <p:txBody>
          <a:bodyPr/>
          <a:lstStyle/>
          <a:p>
            <a:fld id="{18F91554-E040-4467-97CC-87C4A74CBD01}" type="slidenum">
              <a:rPr lang="en-US" smtClean="0"/>
              <a:t>‹#›</a:t>
            </a:fld>
            <a:endParaRPr lang="en-US"/>
          </a:p>
        </p:txBody>
      </p:sp>
    </p:spTree>
    <p:extLst>
      <p:ext uri="{BB962C8B-B14F-4D97-AF65-F5344CB8AC3E}">
        <p14:creationId xmlns:p14="http://schemas.microsoft.com/office/powerpoint/2010/main" val="8583369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D400B-09F8-4089-AC75-28CB045718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861423B-224B-41FE-BE93-F8BA14B515F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0A0E296-98FC-4920-9A15-4C1F060266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3137CE-E747-47C9-9F9A-A5E108FEE485}"/>
              </a:ext>
            </a:extLst>
          </p:cNvPr>
          <p:cNvSpPr>
            <a:spLocks noGrp="1"/>
          </p:cNvSpPr>
          <p:nvPr>
            <p:ph type="dt" sz="half" idx="10"/>
          </p:nvPr>
        </p:nvSpPr>
        <p:spPr/>
        <p:txBody>
          <a:bodyPr/>
          <a:lstStyle/>
          <a:p>
            <a:fld id="{737523E6-248F-4BCB-A059-F80BBC4A7E95}" type="datetimeFigureOut">
              <a:rPr lang="en-US" smtClean="0"/>
              <a:t>11/16/2022</a:t>
            </a:fld>
            <a:endParaRPr lang="en-US"/>
          </a:p>
        </p:txBody>
      </p:sp>
      <p:sp>
        <p:nvSpPr>
          <p:cNvPr id="6" name="Footer Placeholder 5">
            <a:extLst>
              <a:ext uri="{FF2B5EF4-FFF2-40B4-BE49-F238E27FC236}">
                <a16:creationId xmlns:a16="http://schemas.microsoft.com/office/drawing/2014/main" id="{AD012938-2562-437B-B7B4-472D3E611A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A66949-3290-47AE-A31F-3A9482B2AC84}"/>
              </a:ext>
            </a:extLst>
          </p:cNvPr>
          <p:cNvSpPr>
            <a:spLocks noGrp="1"/>
          </p:cNvSpPr>
          <p:nvPr>
            <p:ph type="sldNum" sz="quarter" idx="12"/>
          </p:nvPr>
        </p:nvSpPr>
        <p:spPr/>
        <p:txBody>
          <a:bodyPr/>
          <a:lstStyle/>
          <a:p>
            <a:fld id="{18F91554-E040-4467-97CC-87C4A74CBD01}" type="slidenum">
              <a:rPr lang="en-US" smtClean="0"/>
              <a:t>‹#›</a:t>
            </a:fld>
            <a:endParaRPr lang="en-US"/>
          </a:p>
        </p:txBody>
      </p:sp>
    </p:spTree>
    <p:extLst>
      <p:ext uri="{BB962C8B-B14F-4D97-AF65-F5344CB8AC3E}">
        <p14:creationId xmlns:p14="http://schemas.microsoft.com/office/powerpoint/2010/main" val="18799443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2C69A-CDBE-4703-ADBD-DED553655A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C27211-5987-41D6-BEA5-A9141833DC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AFC9BA3-C35D-44A9-9AC4-FCA62461B8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FAC607-F05D-4F28-98D6-90F276E06BFE}"/>
              </a:ext>
            </a:extLst>
          </p:cNvPr>
          <p:cNvSpPr>
            <a:spLocks noGrp="1"/>
          </p:cNvSpPr>
          <p:nvPr>
            <p:ph type="dt" sz="half" idx="10"/>
          </p:nvPr>
        </p:nvSpPr>
        <p:spPr/>
        <p:txBody>
          <a:bodyPr/>
          <a:lstStyle/>
          <a:p>
            <a:fld id="{737523E6-248F-4BCB-A059-F80BBC4A7E95}" type="datetimeFigureOut">
              <a:rPr lang="en-US" smtClean="0"/>
              <a:t>11/16/2022</a:t>
            </a:fld>
            <a:endParaRPr lang="en-US"/>
          </a:p>
        </p:txBody>
      </p:sp>
      <p:sp>
        <p:nvSpPr>
          <p:cNvPr id="6" name="Footer Placeholder 5">
            <a:extLst>
              <a:ext uri="{FF2B5EF4-FFF2-40B4-BE49-F238E27FC236}">
                <a16:creationId xmlns:a16="http://schemas.microsoft.com/office/drawing/2014/main" id="{9878EDD5-A561-466A-B2BA-9CCE1276B2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6BE709-35EE-4A5D-95FD-BB950502A316}"/>
              </a:ext>
            </a:extLst>
          </p:cNvPr>
          <p:cNvSpPr>
            <a:spLocks noGrp="1"/>
          </p:cNvSpPr>
          <p:nvPr>
            <p:ph type="sldNum" sz="quarter" idx="12"/>
          </p:nvPr>
        </p:nvSpPr>
        <p:spPr/>
        <p:txBody>
          <a:bodyPr/>
          <a:lstStyle/>
          <a:p>
            <a:fld id="{18F91554-E040-4467-97CC-87C4A74CBD01}" type="slidenum">
              <a:rPr lang="en-US" smtClean="0"/>
              <a:t>‹#›</a:t>
            </a:fld>
            <a:endParaRPr lang="en-US"/>
          </a:p>
        </p:txBody>
      </p:sp>
    </p:spTree>
    <p:extLst>
      <p:ext uri="{BB962C8B-B14F-4D97-AF65-F5344CB8AC3E}">
        <p14:creationId xmlns:p14="http://schemas.microsoft.com/office/powerpoint/2010/main" val="3552843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9F2C75-7EF3-4126-8260-FAEEACABF7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A41F6A0-07D4-47F5-9520-5685FA4260D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438108-8BC5-4409-9203-0ECE15E193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7523E6-248F-4BCB-A059-F80BBC4A7E95}" type="datetimeFigureOut">
              <a:rPr lang="en-US" smtClean="0"/>
              <a:t>11/16/2022</a:t>
            </a:fld>
            <a:endParaRPr lang="en-US"/>
          </a:p>
        </p:txBody>
      </p:sp>
      <p:sp>
        <p:nvSpPr>
          <p:cNvPr id="5" name="Footer Placeholder 4">
            <a:extLst>
              <a:ext uri="{FF2B5EF4-FFF2-40B4-BE49-F238E27FC236}">
                <a16:creationId xmlns:a16="http://schemas.microsoft.com/office/drawing/2014/main" id="{F960F767-A5FC-4938-B03A-C61DF0E2B7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68C693B-6976-459E-88B1-B5BCCBCD17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F91554-E040-4467-97CC-87C4A74CBD01}" type="slidenum">
              <a:rPr lang="en-US" smtClean="0"/>
              <a:t>‹#›</a:t>
            </a:fld>
            <a:endParaRPr lang="en-US"/>
          </a:p>
        </p:txBody>
      </p:sp>
    </p:spTree>
    <p:extLst>
      <p:ext uri="{BB962C8B-B14F-4D97-AF65-F5344CB8AC3E}">
        <p14:creationId xmlns:p14="http://schemas.microsoft.com/office/powerpoint/2010/main" val="3085370218"/>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g"/></Relationships>
</file>

<file path=ppt/slides/_rels/slide1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s>
</file>

<file path=ppt/slides/_rels/slide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820132"/>
            <a:ext cx="9144000" cy="1306974"/>
          </a:xfrm>
        </p:spPr>
        <p:txBody>
          <a:bodyPr>
            <a:normAutofit fontScale="90000"/>
          </a:bodyPr>
          <a:lstStyle/>
          <a:p>
            <a:pPr algn="l"/>
            <a:r>
              <a:rPr lang="en-US" sz="4800" dirty="0"/>
              <a:t>Topic 3: Aligning Assessment with Objectives and Outcomes</a:t>
            </a:r>
          </a:p>
        </p:txBody>
      </p:sp>
      <p:sp>
        <p:nvSpPr>
          <p:cNvPr id="3" name="Subtitle 2"/>
          <p:cNvSpPr>
            <a:spLocks noGrp="1"/>
          </p:cNvSpPr>
          <p:nvPr>
            <p:ph type="subTitle" idx="1"/>
          </p:nvPr>
        </p:nvSpPr>
        <p:spPr>
          <a:xfrm>
            <a:off x="609600" y="5334000"/>
            <a:ext cx="5486400" cy="572583"/>
          </a:xfrm>
        </p:spPr>
        <p:txBody>
          <a:bodyPr>
            <a:noAutofit/>
          </a:bodyPr>
          <a:lstStyle/>
          <a:p>
            <a:pPr algn="l"/>
            <a:r>
              <a:rPr lang="en-US" sz="3200" dirty="0"/>
              <a:t>Course Design Institute 2022</a:t>
            </a:r>
          </a:p>
        </p:txBody>
      </p:sp>
      <p:sp>
        <p:nvSpPr>
          <p:cNvPr id="6" name="Freeform 14">
            <a:extLst>
              <a:ext uri="{FF2B5EF4-FFF2-40B4-BE49-F238E27FC236}">
                <a16:creationId xmlns:a16="http://schemas.microsoft.com/office/drawing/2014/main" id="{C66F2F30-5DC0-44A0-BFA6-E12F46ED1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5920619" cy="2130951"/>
          </a:xfrm>
          <a:custGeom>
            <a:avLst/>
            <a:gdLst>
              <a:gd name="connsiteX0" fmla="*/ 0 w 5920619"/>
              <a:gd name="connsiteY0" fmla="*/ 0 h 2130951"/>
              <a:gd name="connsiteX1" fmla="*/ 3191370 w 5920619"/>
              <a:gd name="connsiteY1" fmla="*/ 0 h 2130951"/>
              <a:gd name="connsiteX2" fmla="*/ 3346315 w 5920619"/>
              <a:gd name="connsiteY2" fmla="*/ 0 h 2130951"/>
              <a:gd name="connsiteX3" fmla="*/ 5920619 w 5920619"/>
              <a:gd name="connsiteY3" fmla="*/ 0 h 2130951"/>
              <a:gd name="connsiteX4" fmla="*/ 4936971 w 5920619"/>
              <a:gd name="connsiteY4" fmla="*/ 2130951 h 2130951"/>
              <a:gd name="connsiteX5" fmla="*/ 0 w 5920619"/>
              <a:gd name="connsiteY5" fmla="*/ 2130951 h 213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20619" h="2130951">
                <a:moveTo>
                  <a:pt x="0" y="0"/>
                </a:moveTo>
                <a:lnTo>
                  <a:pt x="3191370" y="0"/>
                </a:lnTo>
                <a:lnTo>
                  <a:pt x="3346315" y="0"/>
                </a:lnTo>
                <a:lnTo>
                  <a:pt x="5920619" y="0"/>
                </a:lnTo>
                <a:lnTo>
                  <a:pt x="4936971" y="2130951"/>
                </a:lnTo>
                <a:lnTo>
                  <a:pt x="0" y="2130951"/>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21">
            <a:extLst>
              <a:ext uri="{FF2B5EF4-FFF2-40B4-BE49-F238E27FC236}">
                <a16:creationId xmlns:a16="http://schemas.microsoft.com/office/drawing/2014/main" id="{85872F57-7F42-4F97-8391-DDC8D0054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39" y="0"/>
            <a:ext cx="7094160" cy="2130952"/>
          </a:xfrm>
          <a:custGeom>
            <a:avLst/>
            <a:gdLst>
              <a:gd name="connsiteX0" fmla="*/ 4417853 w 7094160"/>
              <a:gd name="connsiteY0" fmla="*/ 0 h 2130952"/>
              <a:gd name="connsiteX1" fmla="*/ 7094160 w 7094160"/>
              <a:gd name="connsiteY1" fmla="*/ 0 h 2130952"/>
              <a:gd name="connsiteX2" fmla="*/ 7094160 w 7094160"/>
              <a:gd name="connsiteY2" fmla="*/ 2130552 h 2130952"/>
              <a:gd name="connsiteX3" fmla="*/ 5920619 w 7094160"/>
              <a:gd name="connsiteY3" fmla="*/ 2130552 h 2130952"/>
              <a:gd name="connsiteX4" fmla="*/ 5920619 w 7094160"/>
              <a:gd name="connsiteY4" fmla="*/ 2130952 h 2130952"/>
              <a:gd name="connsiteX5" fmla="*/ 2729249 w 7094160"/>
              <a:gd name="connsiteY5" fmla="*/ 2130952 h 2130952"/>
              <a:gd name="connsiteX6" fmla="*/ 2574304 w 7094160"/>
              <a:gd name="connsiteY6" fmla="*/ 2130952 h 2130952"/>
              <a:gd name="connsiteX7" fmla="*/ 0 w 7094160"/>
              <a:gd name="connsiteY7" fmla="*/ 2130952 h 2130952"/>
              <a:gd name="connsiteX8" fmla="*/ 983648 w 7094160"/>
              <a:gd name="connsiteY8" fmla="*/ 1 h 2130952"/>
              <a:gd name="connsiteX9" fmla="*/ 4417853 w 7094160"/>
              <a:gd name="connsiteY9" fmla="*/ 1 h 2130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94160" h="2130952">
                <a:moveTo>
                  <a:pt x="4417853" y="0"/>
                </a:moveTo>
                <a:lnTo>
                  <a:pt x="7094160" y="0"/>
                </a:lnTo>
                <a:lnTo>
                  <a:pt x="7094160" y="2130552"/>
                </a:lnTo>
                <a:lnTo>
                  <a:pt x="5920619" y="2130552"/>
                </a:lnTo>
                <a:lnTo>
                  <a:pt x="5920619" y="2130952"/>
                </a:lnTo>
                <a:lnTo>
                  <a:pt x="2729249" y="2130952"/>
                </a:lnTo>
                <a:lnTo>
                  <a:pt x="2574304" y="2130952"/>
                </a:lnTo>
                <a:lnTo>
                  <a:pt x="0" y="2130952"/>
                </a:lnTo>
                <a:lnTo>
                  <a:pt x="983648" y="1"/>
                </a:lnTo>
                <a:lnTo>
                  <a:pt x="4417853" y="1"/>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Freeform: Shape 11">
            <a:extLst>
              <a:ext uri="{FF2B5EF4-FFF2-40B4-BE49-F238E27FC236}">
                <a16:creationId xmlns:a16="http://schemas.microsoft.com/office/drawing/2014/main" id="{04DC2037-48A0-4F22-B9D4-8EAEBC780A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49721" y="4682920"/>
            <a:ext cx="4522796" cy="2175080"/>
          </a:xfrm>
          <a:custGeom>
            <a:avLst/>
            <a:gdLst>
              <a:gd name="connsiteX0" fmla="*/ 3515449 w 4522796"/>
              <a:gd name="connsiteY0" fmla="*/ 0 h 2175080"/>
              <a:gd name="connsiteX1" fmla="*/ 0 w 4522796"/>
              <a:gd name="connsiteY1" fmla="*/ 0 h 2175080"/>
              <a:gd name="connsiteX2" fmla="*/ 0 w 4522796"/>
              <a:gd name="connsiteY2" fmla="*/ 2175080 h 2175080"/>
              <a:gd name="connsiteX3" fmla="*/ 4522796 w 4522796"/>
              <a:gd name="connsiteY3" fmla="*/ 2175080 h 2175080"/>
            </a:gdLst>
            <a:ahLst/>
            <a:cxnLst>
              <a:cxn ang="0">
                <a:pos x="connsiteX0" y="connsiteY0"/>
              </a:cxn>
              <a:cxn ang="0">
                <a:pos x="connsiteX1" y="connsiteY1"/>
              </a:cxn>
              <a:cxn ang="0">
                <a:pos x="connsiteX2" y="connsiteY2"/>
              </a:cxn>
              <a:cxn ang="0">
                <a:pos x="connsiteX3" y="connsiteY3"/>
              </a:cxn>
            </a:cxnLst>
            <a:rect l="l" t="t" r="r" b="b"/>
            <a:pathLst>
              <a:path w="4522796" h="2175080">
                <a:moveTo>
                  <a:pt x="3515449" y="0"/>
                </a:moveTo>
                <a:lnTo>
                  <a:pt x="0" y="0"/>
                </a:lnTo>
                <a:lnTo>
                  <a:pt x="0" y="2175080"/>
                </a:lnTo>
                <a:lnTo>
                  <a:pt x="4522796" y="217508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a:p>
        </p:txBody>
      </p:sp>
      <p:sp>
        <p:nvSpPr>
          <p:cNvPr id="11" name="Freeform 22">
            <a:extLst>
              <a:ext uri="{FF2B5EF4-FFF2-40B4-BE49-F238E27FC236}">
                <a16:creationId xmlns:a16="http://schemas.microsoft.com/office/drawing/2014/main" id="{0006CBFD-ADA0-43D1-9332-9C34CA1C76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6810" y="4682920"/>
            <a:ext cx="5925190" cy="2175080"/>
          </a:xfrm>
          <a:custGeom>
            <a:avLst/>
            <a:gdLst>
              <a:gd name="connsiteX0" fmla="*/ 1007347 w 5925190"/>
              <a:gd name="connsiteY0" fmla="*/ 0 h 2175080"/>
              <a:gd name="connsiteX1" fmla="*/ 5925190 w 5925190"/>
              <a:gd name="connsiteY1" fmla="*/ 0 h 2175080"/>
              <a:gd name="connsiteX2" fmla="*/ 5925190 w 5925190"/>
              <a:gd name="connsiteY2" fmla="*/ 2175080 h 2175080"/>
              <a:gd name="connsiteX3" fmla="*/ 0 w 5925190"/>
              <a:gd name="connsiteY3" fmla="*/ 2175080 h 2175080"/>
            </a:gdLst>
            <a:ahLst/>
            <a:cxnLst>
              <a:cxn ang="0">
                <a:pos x="connsiteX0" y="connsiteY0"/>
              </a:cxn>
              <a:cxn ang="0">
                <a:pos x="connsiteX1" y="connsiteY1"/>
              </a:cxn>
              <a:cxn ang="0">
                <a:pos x="connsiteX2" y="connsiteY2"/>
              </a:cxn>
              <a:cxn ang="0">
                <a:pos x="connsiteX3" y="connsiteY3"/>
              </a:cxn>
            </a:cxnLst>
            <a:rect l="l" t="t" r="r" b="b"/>
            <a:pathLst>
              <a:path w="5925190" h="2175080">
                <a:moveTo>
                  <a:pt x="1007347" y="0"/>
                </a:moveTo>
                <a:lnTo>
                  <a:pt x="5925190" y="0"/>
                </a:lnTo>
                <a:lnTo>
                  <a:pt x="5925190" y="2175080"/>
                </a:lnTo>
                <a:lnTo>
                  <a:pt x="0" y="217508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25">
            <a:extLst>
              <a:ext uri="{FF2B5EF4-FFF2-40B4-BE49-F238E27FC236}">
                <a16:creationId xmlns:a16="http://schemas.microsoft.com/office/drawing/2014/main" id="{2B931666-F28F-45F3-A074-66D2272D58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2920"/>
            <a:ext cx="7114535" cy="2175080"/>
          </a:xfrm>
          <a:custGeom>
            <a:avLst/>
            <a:gdLst>
              <a:gd name="connsiteX0" fmla="*/ 0 w 7114535"/>
              <a:gd name="connsiteY0" fmla="*/ 0 h 2175080"/>
              <a:gd name="connsiteX1" fmla="*/ 1189345 w 7114535"/>
              <a:gd name="connsiteY1" fmla="*/ 0 h 2175080"/>
              <a:gd name="connsiteX2" fmla="*/ 7114535 w 7114535"/>
              <a:gd name="connsiteY2" fmla="*/ 0 h 2175080"/>
              <a:gd name="connsiteX3" fmla="*/ 6107188 w 7114535"/>
              <a:gd name="connsiteY3" fmla="*/ 2175080 h 2175080"/>
              <a:gd name="connsiteX4" fmla="*/ 1189345 w 7114535"/>
              <a:gd name="connsiteY4" fmla="*/ 2175080 h 2175080"/>
              <a:gd name="connsiteX5" fmla="*/ 0 w 7114535"/>
              <a:gd name="connsiteY5" fmla="*/ 2175080 h 217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4535" h="2175080">
                <a:moveTo>
                  <a:pt x="0" y="0"/>
                </a:moveTo>
                <a:lnTo>
                  <a:pt x="1189345" y="0"/>
                </a:lnTo>
                <a:lnTo>
                  <a:pt x="7114535" y="0"/>
                </a:lnTo>
                <a:lnTo>
                  <a:pt x="6107188" y="2175080"/>
                </a:lnTo>
                <a:lnTo>
                  <a:pt x="1189345" y="2175080"/>
                </a:lnTo>
                <a:lnTo>
                  <a:pt x="0" y="2175080"/>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Logo&#10;&#10;Description automatically generated with medium confidence">
            <a:extLst>
              <a:ext uri="{FF2B5EF4-FFF2-40B4-BE49-F238E27FC236}">
                <a16:creationId xmlns:a16="http://schemas.microsoft.com/office/drawing/2014/main" id="{4B0A584E-E940-8FB5-1AE3-BBF63945DC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496" y="602193"/>
            <a:ext cx="4395625" cy="1056529"/>
          </a:xfrm>
          <a:prstGeom prst="rect">
            <a:avLst/>
          </a:prstGeom>
        </p:spPr>
      </p:pic>
    </p:spTree>
    <p:extLst>
      <p:ext uri="{BB962C8B-B14F-4D97-AF65-F5344CB8AC3E}">
        <p14:creationId xmlns:p14="http://schemas.microsoft.com/office/powerpoint/2010/main" val="25768133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0122039-FFAD-4FCB-6226-8A2AE77DF7BF}"/>
              </a:ext>
            </a:extLst>
          </p:cNvPr>
          <p:cNvSpPr>
            <a:spLocks noGrp="1"/>
          </p:cNvSpPr>
          <p:nvPr>
            <p:ph type="title"/>
          </p:nvPr>
        </p:nvSpPr>
        <p:spPr/>
        <p:txBody>
          <a:bodyPr/>
          <a:lstStyle/>
          <a:p>
            <a:r>
              <a:rPr lang="en-US" dirty="0"/>
              <a:t>Example Assessments</a:t>
            </a:r>
          </a:p>
        </p:txBody>
      </p:sp>
      <p:sp>
        <p:nvSpPr>
          <p:cNvPr id="5" name="Text Placeholder 4">
            <a:extLst>
              <a:ext uri="{FF2B5EF4-FFF2-40B4-BE49-F238E27FC236}">
                <a16:creationId xmlns:a16="http://schemas.microsoft.com/office/drawing/2014/main" id="{F7C5112A-E0F4-9551-5CCC-A8FC4F55754C}"/>
              </a:ext>
            </a:extLst>
          </p:cNvPr>
          <p:cNvSpPr>
            <a:spLocks noGrp="1"/>
          </p:cNvSpPr>
          <p:nvPr>
            <p:ph type="body" idx="1"/>
          </p:nvPr>
        </p:nvSpPr>
        <p:spPr/>
        <p:txBody>
          <a:bodyPr/>
          <a:lstStyle/>
          <a:p>
            <a:r>
              <a:rPr lang="en-US" dirty="0"/>
              <a:t>Formative Assessments		</a:t>
            </a:r>
          </a:p>
        </p:txBody>
      </p:sp>
      <p:sp>
        <p:nvSpPr>
          <p:cNvPr id="6" name="Content Placeholder 5">
            <a:extLst>
              <a:ext uri="{FF2B5EF4-FFF2-40B4-BE49-F238E27FC236}">
                <a16:creationId xmlns:a16="http://schemas.microsoft.com/office/drawing/2014/main" id="{775AAE7F-04D9-566D-C629-14B82769A949}"/>
              </a:ext>
            </a:extLst>
          </p:cNvPr>
          <p:cNvSpPr>
            <a:spLocks noGrp="1"/>
          </p:cNvSpPr>
          <p:nvPr>
            <p:ph sz="half" idx="2"/>
          </p:nvPr>
        </p:nvSpPr>
        <p:spPr/>
        <p:txBody>
          <a:bodyPr>
            <a:normAutofit fontScale="92500" lnSpcReduction="10000"/>
          </a:bodyPr>
          <a:lstStyle/>
          <a:p>
            <a:r>
              <a:rPr lang="en-US" dirty="0"/>
              <a:t>Quiz</a:t>
            </a:r>
          </a:p>
          <a:p>
            <a:r>
              <a:rPr lang="en-US" dirty="0"/>
              <a:t>Reflective essay</a:t>
            </a:r>
          </a:p>
          <a:p>
            <a:r>
              <a:rPr lang="en-US" dirty="0"/>
              <a:t>Precis or response paper</a:t>
            </a:r>
          </a:p>
          <a:p>
            <a:r>
              <a:rPr lang="en-US" dirty="0"/>
              <a:t>Exit slip</a:t>
            </a:r>
          </a:p>
          <a:p>
            <a:r>
              <a:rPr lang="en-US" dirty="0"/>
              <a:t>Problem set</a:t>
            </a:r>
          </a:p>
          <a:p>
            <a:r>
              <a:rPr lang="en-US" dirty="0"/>
              <a:t>Skills observation</a:t>
            </a:r>
          </a:p>
        </p:txBody>
      </p:sp>
      <p:sp>
        <p:nvSpPr>
          <p:cNvPr id="7" name="Text Placeholder 6">
            <a:extLst>
              <a:ext uri="{FF2B5EF4-FFF2-40B4-BE49-F238E27FC236}">
                <a16:creationId xmlns:a16="http://schemas.microsoft.com/office/drawing/2014/main" id="{011FFCA7-DD27-25C1-6AA7-42098275860E}"/>
              </a:ext>
            </a:extLst>
          </p:cNvPr>
          <p:cNvSpPr>
            <a:spLocks noGrp="1"/>
          </p:cNvSpPr>
          <p:nvPr>
            <p:ph type="body" sz="quarter" idx="3"/>
          </p:nvPr>
        </p:nvSpPr>
        <p:spPr/>
        <p:txBody>
          <a:bodyPr/>
          <a:lstStyle/>
          <a:p>
            <a:r>
              <a:rPr lang="en-US" dirty="0"/>
              <a:t>Summative Assessments </a:t>
            </a:r>
          </a:p>
        </p:txBody>
      </p:sp>
      <p:sp>
        <p:nvSpPr>
          <p:cNvPr id="8" name="Content Placeholder 7">
            <a:extLst>
              <a:ext uri="{FF2B5EF4-FFF2-40B4-BE49-F238E27FC236}">
                <a16:creationId xmlns:a16="http://schemas.microsoft.com/office/drawing/2014/main" id="{7D4F5DC9-0D5F-43C3-FA24-DFCB95EB93A5}"/>
              </a:ext>
            </a:extLst>
          </p:cNvPr>
          <p:cNvSpPr>
            <a:spLocks noGrp="1"/>
          </p:cNvSpPr>
          <p:nvPr>
            <p:ph sz="quarter" idx="4"/>
          </p:nvPr>
        </p:nvSpPr>
        <p:spPr/>
        <p:txBody>
          <a:bodyPr>
            <a:normAutofit fontScale="92500" lnSpcReduction="10000"/>
          </a:bodyPr>
          <a:lstStyle/>
          <a:p>
            <a:r>
              <a:rPr lang="en-US" dirty="0"/>
              <a:t>Exam (midterm, final, end-of-unit)</a:t>
            </a:r>
          </a:p>
          <a:p>
            <a:r>
              <a:rPr lang="en-US" dirty="0"/>
              <a:t>Project </a:t>
            </a:r>
          </a:p>
          <a:p>
            <a:r>
              <a:rPr lang="en-US" dirty="0"/>
              <a:t>Performance task</a:t>
            </a:r>
          </a:p>
          <a:p>
            <a:r>
              <a:rPr lang="en-US" dirty="0"/>
              <a:t>Practicum</a:t>
            </a:r>
          </a:p>
          <a:p>
            <a:r>
              <a:rPr lang="en-US" dirty="0"/>
              <a:t>Portfolio </a:t>
            </a:r>
          </a:p>
          <a:p>
            <a:r>
              <a:rPr lang="en-US" dirty="0"/>
              <a:t>Presentation</a:t>
            </a:r>
          </a:p>
          <a:p>
            <a:r>
              <a:rPr lang="en-US" dirty="0"/>
              <a:t>Research paper</a:t>
            </a:r>
          </a:p>
          <a:p>
            <a:r>
              <a:rPr lang="en-US" dirty="0"/>
              <a:t>Reflective paper</a:t>
            </a:r>
          </a:p>
        </p:txBody>
      </p:sp>
      <p:pic>
        <p:nvPicPr>
          <p:cNvPr id="10" name="Graphic 9" descr="Pencil with solid fill">
            <a:extLst>
              <a:ext uri="{FF2B5EF4-FFF2-40B4-BE49-F238E27FC236}">
                <a16:creationId xmlns:a16="http://schemas.microsoft.com/office/drawing/2014/main" id="{087CB575-F1F6-9855-15D5-5C588BD1C3D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372600" y="3821112"/>
            <a:ext cx="2194455" cy="2194455"/>
          </a:xfrm>
          <a:prstGeom prst="rect">
            <a:avLst/>
          </a:prstGeom>
        </p:spPr>
      </p:pic>
      <p:sp>
        <p:nvSpPr>
          <p:cNvPr id="2" name="TextBox 1">
            <a:extLst>
              <a:ext uri="{FF2B5EF4-FFF2-40B4-BE49-F238E27FC236}">
                <a16:creationId xmlns:a16="http://schemas.microsoft.com/office/drawing/2014/main" id="{B6C48C66-013A-7CCA-D13A-D6E964841CB1}"/>
              </a:ext>
            </a:extLst>
          </p:cNvPr>
          <p:cNvSpPr txBox="1"/>
          <p:nvPr/>
        </p:nvSpPr>
        <p:spPr>
          <a:xfrm>
            <a:off x="836612" y="5349437"/>
            <a:ext cx="4265612" cy="1107996"/>
          </a:xfrm>
          <a:prstGeom prst="rect">
            <a:avLst/>
          </a:prstGeom>
          <a:solidFill>
            <a:schemeClr val="accent5">
              <a:lumMod val="60000"/>
              <a:lumOff val="40000"/>
            </a:schemeClr>
          </a:solidFill>
        </p:spPr>
        <p:txBody>
          <a:bodyPr wrap="square" rtlCol="0">
            <a:spAutoFit/>
          </a:bodyPr>
          <a:lstStyle/>
          <a:p>
            <a:r>
              <a:rPr lang="en-US" sz="2200" dirty="0"/>
              <a:t>Any assessment can be formative or summative depending on how it is employed.</a:t>
            </a:r>
          </a:p>
        </p:txBody>
      </p:sp>
    </p:spTree>
    <p:extLst>
      <p:ext uri="{BB962C8B-B14F-4D97-AF65-F5344CB8AC3E}">
        <p14:creationId xmlns:p14="http://schemas.microsoft.com/office/powerpoint/2010/main" val="12867793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48D09DB5-CD3E-760A-5392-29CC6DEB1739}"/>
              </a:ext>
            </a:extLst>
          </p:cNvPr>
          <p:cNvSpPr>
            <a:spLocks noGrp="1"/>
          </p:cNvSpPr>
          <p:nvPr>
            <p:ph type="title"/>
          </p:nvPr>
        </p:nvSpPr>
        <p:spPr>
          <a:xfrm>
            <a:off x="4346444" y="242888"/>
            <a:ext cx="4840010" cy="625475"/>
          </a:xfrm>
        </p:spPr>
        <p:txBody>
          <a:bodyPr>
            <a:normAutofit fontScale="90000"/>
          </a:bodyPr>
          <a:lstStyle/>
          <a:p>
            <a:r>
              <a:rPr lang="en-US" dirty="0"/>
              <a:t>Authenticity</a:t>
            </a:r>
          </a:p>
        </p:txBody>
      </p:sp>
      <p:pic>
        <p:nvPicPr>
          <p:cNvPr id="12" name="Picture 11" descr="Bubble sheet test paper and pencil">
            <a:extLst>
              <a:ext uri="{FF2B5EF4-FFF2-40B4-BE49-F238E27FC236}">
                <a16:creationId xmlns:a16="http://schemas.microsoft.com/office/drawing/2014/main" id="{89FD68DB-F403-61A2-0380-23F62E3FE21B}"/>
              </a:ext>
            </a:extLst>
          </p:cNvPr>
          <p:cNvPicPr>
            <a:picLocks noChangeAspect="1"/>
          </p:cNvPicPr>
          <p:nvPr/>
        </p:nvPicPr>
        <p:blipFill rotWithShape="1">
          <a:blip r:embed="rId2">
            <a:extLst>
              <a:ext uri="{28A0092B-C50C-407E-A947-70E740481C1C}">
                <a14:useLocalDpi xmlns:a14="http://schemas.microsoft.com/office/drawing/2010/main" val="0"/>
              </a:ext>
            </a:extLst>
          </a:blip>
          <a:srcRect l="43847" t="2222" r="14957" b="-2222"/>
          <a:stretch/>
        </p:blipFill>
        <p:spPr>
          <a:xfrm>
            <a:off x="0" y="0"/>
            <a:ext cx="4346444" cy="70103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8" name="Content Placeholder 7">
            <a:extLst>
              <a:ext uri="{FF2B5EF4-FFF2-40B4-BE49-F238E27FC236}">
                <a16:creationId xmlns:a16="http://schemas.microsoft.com/office/drawing/2014/main" id="{A368AD78-E6A3-BFF2-3576-CBA78777C326}"/>
              </a:ext>
            </a:extLst>
          </p:cNvPr>
          <p:cNvSpPr>
            <a:spLocks noGrp="1"/>
          </p:cNvSpPr>
          <p:nvPr>
            <p:ph idx="1"/>
          </p:nvPr>
        </p:nvSpPr>
        <p:spPr>
          <a:xfrm>
            <a:off x="4346444" y="1111251"/>
            <a:ext cx="7540756" cy="5502275"/>
          </a:xfrm>
        </p:spPr>
        <p:txBody>
          <a:bodyPr>
            <a:noAutofit/>
          </a:bodyPr>
          <a:lstStyle/>
          <a:p>
            <a:r>
              <a:rPr lang="en-US" sz="2200" dirty="0"/>
              <a:t>Multiple-choice exams are convenient because online tools make it easy to generate grades.  Our textbook publishers generously offer question banks to make the task of writing exams even easier.</a:t>
            </a:r>
          </a:p>
          <a:p>
            <a:r>
              <a:rPr lang="en-US" sz="2200" dirty="0"/>
              <a:t>However, exams should not be our only means of measuring students’ learning.  After all, it matters very little if students can commit hundreds of facts to short-term memory only to forget them the week after they scrape a passing grade on an exam.</a:t>
            </a:r>
          </a:p>
          <a:p>
            <a:r>
              <a:rPr lang="en-US" sz="2200" dirty="0"/>
              <a:t>High-quality assessments provide a meaningful, authentic measurement of students’ acquisition of course content.</a:t>
            </a:r>
          </a:p>
          <a:p>
            <a:r>
              <a:rPr lang="en-US" sz="2200" dirty="0"/>
              <a:t>Our priority should be to determine whether students have mastered the core concepts of the course and can apply their newfound knowledge, skills, or understanding within a context like those they will encounter outside class.</a:t>
            </a:r>
          </a:p>
        </p:txBody>
      </p:sp>
    </p:spTree>
    <p:extLst>
      <p:ext uri="{BB962C8B-B14F-4D97-AF65-F5344CB8AC3E}">
        <p14:creationId xmlns:p14="http://schemas.microsoft.com/office/powerpoint/2010/main" val="556506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F93924A-10DF-4647-8C7A-115C0175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511F134-C33A-819B-5064-D0FE2762CD1C}"/>
              </a:ext>
            </a:extLst>
          </p:cNvPr>
          <p:cNvSpPr>
            <a:spLocks noGrp="1"/>
          </p:cNvSpPr>
          <p:nvPr>
            <p:ph type="title"/>
          </p:nvPr>
        </p:nvSpPr>
        <p:spPr>
          <a:xfrm>
            <a:off x="6568483" y="615102"/>
            <a:ext cx="4802249" cy="777875"/>
          </a:xfrm>
        </p:spPr>
        <p:txBody>
          <a:bodyPr anchor="b">
            <a:normAutofit/>
          </a:bodyPr>
          <a:lstStyle/>
          <a:p>
            <a:r>
              <a:rPr lang="en-US" sz="4000" dirty="0"/>
              <a:t>Disciplinary Expertise</a:t>
            </a:r>
          </a:p>
        </p:txBody>
      </p:sp>
      <p:pic>
        <p:nvPicPr>
          <p:cNvPr id="11" name="Picture 10" descr="Person wearing a white coat and stethoscope">
            <a:extLst>
              <a:ext uri="{FF2B5EF4-FFF2-40B4-BE49-F238E27FC236}">
                <a16:creationId xmlns:a16="http://schemas.microsoft.com/office/drawing/2014/main" id="{4A9EB9F3-DE1B-FB47-1939-1FB60F4C81F1}"/>
              </a:ext>
            </a:extLst>
          </p:cNvPr>
          <p:cNvPicPr>
            <a:picLocks noChangeAspect="1"/>
          </p:cNvPicPr>
          <p:nvPr/>
        </p:nvPicPr>
        <p:blipFill rotWithShape="1">
          <a:blip r:embed="rId2">
            <a:extLst>
              <a:ext uri="{28A0092B-C50C-407E-A947-70E740481C1C}">
                <a14:useLocalDpi xmlns:a14="http://schemas.microsoft.com/office/drawing/2010/main" val="0"/>
              </a:ext>
            </a:extLst>
          </a:blip>
          <a:srcRect l="39125" r="9374" b="-1"/>
          <a:stretch/>
        </p:blipFill>
        <p:spPr>
          <a:xfrm>
            <a:off x="-1" y="10"/>
            <a:ext cx="3003123" cy="3892380"/>
          </a:xfrm>
          <a:prstGeom prst="rect">
            <a:avLst/>
          </a:prstGeom>
        </p:spPr>
      </p:pic>
      <p:pic>
        <p:nvPicPr>
          <p:cNvPr id="13" name="Picture 12" descr="People looking at the screen">
            <a:extLst>
              <a:ext uri="{FF2B5EF4-FFF2-40B4-BE49-F238E27FC236}">
                <a16:creationId xmlns:a16="http://schemas.microsoft.com/office/drawing/2014/main" id="{6AFCE90E-76E3-1CBF-8500-80B0D191E549}"/>
              </a:ext>
            </a:extLst>
          </p:cNvPr>
          <p:cNvPicPr>
            <a:picLocks noChangeAspect="1"/>
          </p:cNvPicPr>
          <p:nvPr/>
        </p:nvPicPr>
        <p:blipFill rotWithShape="1">
          <a:blip r:embed="rId3">
            <a:extLst>
              <a:ext uri="{28A0092B-C50C-407E-A947-70E740481C1C}">
                <a14:useLocalDpi xmlns:a14="http://schemas.microsoft.com/office/drawing/2010/main" val="0"/>
              </a:ext>
            </a:extLst>
          </a:blip>
          <a:srcRect l="19241" r="8488" b="-2"/>
          <a:stretch/>
        </p:blipFill>
        <p:spPr>
          <a:xfrm>
            <a:off x="3180257" y="10"/>
            <a:ext cx="3016307" cy="2785935"/>
          </a:xfrm>
          <a:prstGeom prst="rect">
            <a:avLst/>
          </a:prstGeom>
        </p:spPr>
      </p:pic>
      <p:pic>
        <p:nvPicPr>
          <p:cNvPr id="7" name="Picture 6" descr="Formulas on a background">
            <a:extLst>
              <a:ext uri="{FF2B5EF4-FFF2-40B4-BE49-F238E27FC236}">
                <a16:creationId xmlns:a16="http://schemas.microsoft.com/office/drawing/2014/main" id="{6E6F33F3-BDC8-F573-52E0-95CDD6D0AC7D}"/>
              </a:ext>
            </a:extLst>
          </p:cNvPr>
          <p:cNvPicPr>
            <a:picLocks noChangeAspect="1"/>
          </p:cNvPicPr>
          <p:nvPr/>
        </p:nvPicPr>
        <p:blipFill rotWithShape="1">
          <a:blip r:embed="rId4">
            <a:extLst>
              <a:ext uri="{28A0092B-C50C-407E-A947-70E740481C1C}">
                <a14:useLocalDpi xmlns:a14="http://schemas.microsoft.com/office/drawing/2010/main" val="0"/>
              </a:ext>
            </a:extLst>
          </a:blip>
          <a:srcRect l="3900" r="15022"/>
          <a:stretch/>
        </p:blipFill>
        <p:spPr>
          <a:xfrm>
            <a:off x="-1" y="4079988"/>
            <a:ext cx="3003123" cy="2778013"/>
          </a:xfrm>
          <a:prstGeom prst="rect">
            <a:avLst/>
          </a:prstGeom>
        </p:spPr>
      </p:pic>
      <p:pic>
        <p:nvPicPr>
          <p:cNvPr id="9" name="Picture 8" descr="Woman with dark hair up-do playing violin or viola with string players to left and right and cello player in background">
            <a:extLst>
              <a:ext uri="{FF2B5EF4-FFF2-40B4-BE49-F238E27FC236}">
                <a16:creationId xmlns:a16="http://schemas.microsoft.com/office/drawing/2014/main" id="{85FE348E-A5F1-260A-46C2-0F885E8DF4E2}"/>
              </a:ext>
            </a:extLst>
          </p:cNvPr>
          <p:cNvPicPr>
            <a:picLocks noChangeAspect="1"/>
          </p:cNvPicPr>
          <p:nvPr/>
        </p:nvPicPr>
        <p:blipFill rotWithShape="1">
          <a:blip r:embed="rId5">
            <a:extLst>
              <a:ext uri="{28A0092B-C50C-407E-A947-70E740481C1C}">
                <a14:useLocalDpi xmlns:a14="http://schemas.microsoft.com/office/drawing/2010/main" val="0"/>
              </a:ext>
            </a:extLst>
          </a:blip>
          <a:srcRect l="17581" r="15330" b="-1"/>
          <a:stretch/>
        </p:blipFill>
        <p:spPr>
          <a:xfrm>
            <a:off x="3180257" y="2957665"/>
            <a:ext cx="3016307" cy="3900335"/>
          </a:xfrm>
          <a:prstGeom prst="rect">
            <a:avLst/>
          </a:prstGeom>
        </p:spPr>
      </p:pic>
      <p:sp>
        <p:nvSpPr>
          <p:cNvPr id="3" name="Content Placeholder 2">
            <a:extLst>
              <a:ext uri="{FF2B5EF4-FFF2-40B4-BE49-F238E27FC236}">
                <a16:creationId xmlns:a16="http://schemas.microsoft.com/office/drawing/2014/main" id="{63928D23-2C5A-83A4-839D-380C93FBE6B9}"/>
              </a:ext>
            </a:extLst>
          </p:cNvPr>
          <p:cNvSpPr>
            <a:spLocks noGrp="1"/>
          </p:cNvSpPr>
          <p:nvPr>
            <p:ph idx="1"/>
          </p:nvPr>
        </p:nvSpPr>
        <p:spPr>
          <a:xfrm>
            <a:off x="6551550" y="1946200"/>
            <a:ext cx="4802249" cy="4628102"/>
          </a:xfrm>
        </p:spPr>
        <p:txBody>
          <a:bodyPr>
            <a:normAutofit/>
          </a:bodyPr>
          <a:lstStyle/>
          <a:p>
            <a:r>
              <a:rPr lang="en-US" sz="2400" dirty="0"/>
              <a:t>Faculty members’ disciplinary expertise is the best resource when selecting and designing assessments to measure students’ learning.</a:t>
            </a:r>
          </a:p>
          <a:p>
            <a:r>
              <a:rPr lang="en-US" sz="2400" dirty="0"/>
              <a:t>There is no one-size-fits-all approach to assessment because our disciplines vary so widely.  Even within a discipline, expectations for proficiency differ between levels and courses.</a:t>
            </a:r>
          </a:p>
        </p:txBody>
      </p:sp>
    </p:spTree>
    <p:extLst>
      <p:ext uri="{BB962C8B-B14F-4D97-AF65-F5344CB8AC3E}">
        <p14:creationId xmlns:p14="http://schemas.microsoft.com/office/powerpoint/2010/main" val="9236989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iagram&#10;&#10;Description automatically generated">
            <a:extLst>
              <a:ext uri="{FF2B5EF4-FFF2-40B4-BE49-F238E27FC236}">
                <a16:creationId xmlns:a16="http://schemas.microsoft.com/office/drawing/2014/main" id="{F6B6AC74-38D3-7640-1CEE-148818A100E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86218" y="476693"/>
            <a:ext cx="10566402" cy="5943600"/>
          </a:xfrm>
          <a:prstGeom prst="rect">
            <a:avLst/>
          </a:prstGeom>
        </p:spPr>
      </p:pic>
      <p:sp>
        <p:nvSpPr>
          <p:cNvPr id="2" name="TextBox 1">
            <a:extLst>
              <a:ext uri="{FF2B5EF4-FFF2-40B4-BE49-F238E27FC236}">
                <a16:creationId xmlns:a16="http://schemas.microsoft.com/office/drawing/2014/main" id="{1C64EAB6-33D0-9244-B75B-52D630E9C7D0}"/>
              </a:ext>
            </a:extLst>
          </p:cNvPr>
          <p:cNvSpPr txBox="1"/>
          <p:nvPr/>
        </p:nvSpPr>
        <p:spPr>
          <a:xfrm>
            <a:off x="381000" y="457200"/>
            <a:ext cx="2667000" cy="1938992"/>
          </a:xfrm>
          <a:prstGeom prst="rect">
            <a:avLst/>
          </a:prstGeom>
          <a:solidFill>
            <a:schemeClr val="accent6">
              <a:lumMod val="60000"/>
              <a:lumOff val="40000"/>
            </a:schemeClr>
          </a:solidFill>
        </p:spPr>
        <p:txBody>
          <a:bodyPr wrap="square" rtlCol="0">
            <a:spAutoFit/>
          </a:bodyPr>
          <a:lstStyle/>
          <a:p>
            <a:r>
              <a:rPr lang="en-US" sz="2400" dirty="0"/>
              <a:t>We can refer to Bloom’s Taxonomy to determine appropriate assessments.</a:t>
            </a:r>
          </a:p>
        </p:txBody>
      </p:sp>
    </p:spTree>
    <p:extLst>
      <p:ext uri="{BB962C8B-B14F-4D97-AF65-F5344CB8AC3E}">
        <p14:creationId xmlns:p14="http://schemas.microsoft.com/office/powerpoint/2010/main" val="34165797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DEB09-DBF3-23E0-C8CE-0BF15E74A238}"/>
              </a:ext>
            </a:extLst>
          </p:cNvPr>
          <p:cNvSpPr>
            <a:spLocks noGrp="1"/>
          </p:cNvSpPr>
          <p:nvPr>
            <p:ph type="title"/>
          </p:nvPr>
        </p:nvSpPr>
        <p:spPr/>
        <p:txBody>
          <a:bodyPr/>
          <a:lstStyle/>
          <a:p>
            <a:r>
              <a:rPr lang="en-US" dirty="0"/>
              <a:t>Review: Performance Levels</a:t>
            </a:r>
          </a:p>
        </p:txBody>
      </p:sp>
      <p:sp>
        <p:nvSpPr>
          <p:cNvPr id="3" name="Content Placeholder 2">
            <a:extLst>
              <a:ext uri="{FF2B5EF4-FFF2-40B4-BE49-F238E27FC236}">
                <a16:creationId xmlns:a16="http://schemas.microsoft.com/office/drawing/2014/main" id="{7BAEB97D-2F21-CA69-4880-929650870832}"/>
              </a:ext>
            </a:extLst>
          </p:cNvPr>
          <p:cNvSpPr>
            <a:spLocks noGrp="1"/>
          </p:cNvSpPr>
          <p:nvPr>
            <p:ph idx="1"/>
          </p:nvPr>
        </p:nvSpPr>
        <p:spPr>
          <a:xfrm>
            <a:off x="838200" y="1825625"/>
            <a:ext cx="5530702" cy="4755928"/>
          </a:xfrm>
        </p:spPr>
        <p:txBody>
          <a:bodyPr>
            <a:normAutofit fontScale="92500" lnSpcReduction="20000"/>
          </a:bodyPr>
          <a:lstStyle/>
          <a:p>
            <a:r>
              <a:rPr lang="en-US" dirty="0"/>
              <a:t>Advanced and graduate-level courses should be associated with the highest levels of the taxonomy (orange and red).</a:t>
            </a:r>
          </a:p>
          <a:p>
            <a:r>
              <a:rPr lang="en-US" dirty="0"/>
              <a:t>Intermediate courses align with the middle levels of the taxonomy apply to (green).</a:t>
            </a:r>
          </a:p>
          <a:p>
            <a:r>
              <a:rPr lang="en-US" dirty="0"/>
              <a:t>Introductory or beginning-level courses may align with the lowest levels of the taxonomy apply to (purple and blue).</a:t>
            </a:r>
          </a:p>
          <a:p>
            <a:r>
              <a:rPr lang="en-US" dirty="0"/>
              <a:t>Alternatively, the lowest levels could describe learning at the beginning of a course, working toward the highest levels by the end of the term.</a:t>
            </a:r>
          </a:p>
          <a:p>
            <a:endParaRPr lang="en-US" dirty="0"/>
          </a:p>
        </p:txBody>
      </p:sp>
      <p:graphicFrame>
        <p:nvGraphicFramePr>
          <p:cNvPr id="6" name="Diagram 5">
            <a:extLst>
              <a:ext uri="{FF2B5EF4-FFF2-40B4-BE49-F238E27FC236}">
                <a16:creationId xmlns:a16="http://schemas.microsoft.com/office/drawing/2014/main" id="{71387526-867D-0C67-AFBB-098D1CF66866}"/>
              </a:ext>
            </a:extLst>
          </p:cNvPr>
          <p:cNvGraphicFramePr>
            <a:graphicFrameLocks/>
          </p:cNvGraphicFramePr>
          <p:nvPr>
            <p:extLst>
              <p:ext uri="{D42A27DB-BD31-4B8C-83A1-F6EECF244321}">
                <p14:modId xmlns:p14="http://schemas.microsoft.com/office/powerpoint/2010/main" val="731074610"/>
              </p:ext>
            </p:extLst>
          </p:nvPr>
        </p:nvGraphicFramePr>
        <p:xfrm>
          <a:off x="7355072" y="1825625"/>
          <a:ext cx="3998728" cy="43513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425249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015410" y="223284"/>
            <a:ext cx="10333074" cy="990600"/>
          </a:xfrm>
        </p:spPr>
        <p:txBody>
          <a:bodyPr>
            <a:normAutofit/>
          </a:bodyPr>
          <a:lstStyle/>
          <a:p>
            <a:r>
              <a:rPr lang="en-US" dirty="0"/>
              <a:t>Review: Active Verbs from Bloom’s Taxonomy</a:t>
            </a:r>
          </a:p>
        </p:txBody>
      </p:sp>
      <p:sp>
        <p:nvSpPr>
          <p:cNvPr id="3" name="Content Placeholder 2"/>
          <p:cNvSpPr>
            <a:spLocks noGrp="1"/>
          </p:cNvSpPr>
          <p:nvPr>
            <p:ph idx="1"/>
          </p:nvPr>
        </p:nvSpPr>
        <p:spPr>
          <a:xfrm>
            <a:off x="645927" y="1330544"/>
            <a:ext cx="10900144" cy="4862254"/>
          </a:xfrm>
        </p:spPr>
        <p:txBody>
          <a:bodyPr>
            <a:normAutofit fontScale="77500" lnSpcReduction="20000"/>
          </a:bodyPr>
          <a:lstStyle/>
          <a:p>
            <a:pPr marL="0" indent="0" algn="ctr">
              <a:buNone/>
            </a:pPr>
            <a:r>
              <a:rPr lang="en-US" sz="3100" b="1" dirty="0">
                <a:solidFill>
                  <a:srgbClr val="C00000"/>
                </a:solidFill>
              </a:rPr>
              <a:t>ADVANCED LEVEL / HIGHEST</a:t>
            </a:r>
          </a:p>
          <a:p>
            <a:pPr marL="0" indent="0" algn="ctr">
              <a:buNone/>
            </a:pPr>
            <a:endParaRPr lang="en-US" sz="3100" dirty="0"/>
          </a:p>
          <a:p>
            <a:r>
              <a:rPr lang="en-US" sz="3100" b="1" dirty="0">
                <a:solidFill>
                  <a:srgbClr val="C00000"/>
                </a:solidFill>
              </a:rPr>
              <a:t>Creating</a:t>
            </a:r>
            <a:r>
              <a:rPr lang="en-US" sz="3100" dirty="0">
                <a:solidFill>
                  <a:srgbClr val="C00000"/>
                </a:solidFill>
              </a:rPr>
              <a:t>:  assemble, compose, construct, create, design, develop, express, formulate</a:t>
            </a:r>
          </a:p>
          <a:p>
            <a:r>
              <a:rPr lang="en-US" sz="3100" b="1" dirty="0">
                <a:solidFill>
                  <a:srgbClr val="F6800A"/>
                </a:solidFill>
              </a:rPr>
              <a:t>Evaluating</a:t>
            </a:r>
            <a:r>
              <a:rPr lang="en-US" sz="3100" dirty="0">
                <a:solidFill>
                  <a:srgbClr val="F6800A"/>
                </a:solidFill>
              </a:rPr>
              <a:t>:  appraise, argue, defend, judge, select, support, value, evaluate</a:t>
            </a:r>
          </a:p>
          <a:p>
            <a:r>
              <a:rPr lang="en-US" sz="3100" b="1" dirty="0">
                <a:solidFill>
                  <a:srgbClr val="6EA82E"/>
                </a:solidFill>
              </a:rPr>
              <a:t>Analyzing</a:t>
            </a:r>
            <a:r>
              <a:rPr lang="en-US" sz="3100" dirty="0">
                <a:solidFill>
                  <a:srgbClr val="6EA82E"/>
                </a:solidFill>
              </a:rPr>
              <a:t>:  compare, contrast, criticize, differentiate, discriminate, distinguish, examine, experiment, question, test</a:t>
            </a:r>
          </a:p>
          <a:p>
            <a:r>
              <a:rPr lang="en-US" sz="3100" b="1" dirty="0">
                <a:solidFill>
                  <a:schemeClr val="accent6">
                    <a:lumMod val="50000"/>
                  </a:schemeClr>
                </a:solidFill>
              </a:rPr>
              <a:t>Applying</a:t>
            </a:r>
            <a:r>
              <a:rPr lang="en-US" sz="3100" dirty="0">
                <a:solidFill>
                  <a:schemeClr val="accent6">
                    <a:lumMod val="50000"/>
                  </a:schemeClr>
                </a:solidFill>
              </a:rPr>
              <a:t>:  choose, demonstrate, dramatize, employ, illustrate, interpret, operate, schedule, sketch, solve, use, write</a:t>
            </a:r>
            <a:endParaRPr lang="en-US" sz="3100" dirty="0">
              <a:solidFill>
                <a:srgbClr val="6EA82E"/>
              </a:solidFill>
            </a:endParaRPr>
          </a:p>
          <a:p>
            <a:pPr lvl="0"/>
            <a:r>
              <a:rPr lang="en-US" sz="3100" b="1" dirty="0">
                <a:solidFill>
                  <a:srgbClr val="0070C0"/>
                </a:solidFill>
              </a:rPr>
              <a:t>Understanding</a:t>
            </a:r>
            <a:r>
              <a:rPr lang="en-US" sz="3100" dirty="0">
                <a:solidFill>
                  <a:srgbClr val="0070C0"/>
                </a:solidFill>
              </a:rPr>
              <a:t>:  classify, describe, discuss, explain, identify, locate, recognize, report, select, translate, paraphrase</a:t>
            </a:r>
          </a:p>
          <a:p>
            <a:r>
              <a:rPr lang="en-US" sz="3100" b="1" dirty="0">
                <a:solidFill>
                  <a:srgbClr val="7030A0"/>
                </a:solidFill>
              </a:rPr>
              <a:t>Remembering</a:t>
            </a:r>
            <a:r>
              <a:rPr lang="en-US" sz="3100" dirty="0">
                <a:solidFill>
                  <a:srgbClr val="7030A0"/>
                </a:solidFill>
              </a:rPr>
              <a:t>:  define, duplicate, list, memorize, recall, repeat, reproduce, state</a:t>
            </a:r>
          </a:p>
          <a:p>
            <a:pPr marL="0" indent="0" algn="ctr">
              <a:buNone/>
            </a:pPr>
            <a:endParaRPr lang="en-US" sz="3100" b="1" dirty="0">
              <a:solidFill>
                <a:srgbClr val="7030A0"/>
              </a:solidFill>
            </a:endParaRPr>
          </a:p>
          <a:p>
            <a:pPr marL="0" indent="0" algn="ctr">
              <a:buNone/>
            </a:pPr>
            <a:r>
              <a:rPr lang="en-US" sz="3100" b="1" dirty="0">
                <a:solidFill>
                  <a:srgbClr val="7030A0"/>
                </a:solidFill>
              </a:rPr>
              <a:t>ENTRY LEVEL / LOWEST</a:t>
            </a:r>
          </a:p>
          <a:p>
            <a:pPr lvl="0"/>
            <a:endParaRPr lang="en-US" dirty="0">
              <a:solidFill>
                <a:srgbClr val="0070C0"/>
              </a:solidFill>
            </a:endParaRPr>
          </a:p>
          <a:p>
            <a:endParaRPr lang="en-US" dirty="0"/>
          </a:p>
        </p:txBody>
      </p:sp>
      <p:sp>
        <p:nvSpPr>
          <p:cNvPr id="2" name="Down Arrow 1"/>
          <p:cNvSpPr/>
          <p:nvPr/>
        </p:nvSpPr>
        <p:spPr>
          <a:xfrm rot="10800000">
            <a:off x="5105400" y="1687330"/>
            <a:ext cx="1828800" cy="3771014"/>
          </a:xfrm>
          <a:prstGeom prst="downArrow">
            <a:avLst/>
          </a:prstGeom>
          <a:solidFill>
            <a:schemeClr val="bg2">
              <a:lumMod val="50000"/>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D4211DE-EDFE-0724-664E-8EE692A187CD}"/>
              </a:ext>
            </a:extLst>
          </p:cNvPr>
          <p:cNvSpPr txBox="1"/>
          <p:nvPr/>
        </p:nvSpPr>
        <p:spPr>
          <a:xfrm>
            <a:off x="914400" y="5321998"/>
            <a:ext cx="3468872" cy="1107996"/>
          </a:xfrm>
          <a:prstGeom prst="rect">
            <a:avLst/>
          </a:prstGeom>
          <a:solidFill>
            <a:schemeClr val="accent6">
              <a:lumMod val="60000"/>
              <a:lumOff val="40000"/>
            </a:schemeClr>
          </a:solidFill>
        </p:spPr>
        <p:txBody>
          <a:bodyPr wrap="square" rtlCol="0">
            <a:spAutoFit/>
          </a:bodyPr>
          <a:lstStyle/>
          <a:p>
            <a:r>
              <a:rPr lang="en-US" sz="2200" dirty="0"/>
              <a:t>Most multiple-choice exams measure understanding and remembering.</a:t>
            </a:r>
          </a:p>
        </p:txBody>
      </p:sp>
      <p:sp>
        <p:nvSpPr>
          <p:cNvPr id="7" name="Arrow: Curved Up 6">
            <a:extLst>
              <a:ext uri="{FF2B5EF4-FFF2-40B4-BE49-F238E27FC236}">
                <a16:creationId xmlns:a16="http://schemas.microsoft.com/office/drawing/2014/main" id="{FC428FB1-A934-4A8E-E5F0-C483D3AA0923}"/>
              </a:ext>
            </a:extLst>
          </p:cNvPr>
          <p:cNvSpPr/>
          <p:nvPr/>
        </p:nvSpPr>
        <p:spPr>
          <a:xfrm rot="16200000" flipV="1">
            <a:off x="-336365" y="4792292"/>
            <a:ext cx="1659785" cy="762001"/>
          </a:xfrm>
          <a:prstGeom prst="curvedUpArrow">
            <a:avLst>
              <a:gd name="adj1" fmla="val 25000"/>
              <a:gd name="adj2" fmla="val 50000"/>
              <a:gd name="adj3" fmla="val 47499"/>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5061144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96AD7-6DC5-17A8-932E-742A263E7348}"/>
              </a:ext>
            </a:extLst>
          </p:cNvPr>
          <p:cNvSpPr>
            <a:spLocks noGrp="1"/>
          </p:cNvSpPr>
          <p:nvPr>
            <p:ph type="title"/>
          </p:nvPr>
        </p:nvSpPr>
        <p:spPr>
          <a:xfrm>
            <a:off x="381000" y="460158"/>
            <a:ext cx="5029200" cy="1768475"/>
          </a:xfrm>
        </p:spPr>
        <p:txBody>
          <a:bodyPr>
            <a:normAutofit fontScale="90000"/>
          </a:bodyPr>
          <a:lstStyle/>
          <a:p>
            <a:r>
              <a:rPr lang="en-US" dirty="0"/>
              <a:t>Assessment Workshop: Instructions</a:t>
            </a:r>
          </a:p>
        </p:txBody>
      </p:sp>
      <p:sp>
        <p:nvSpPr>
          <p:cNvPr id="3" name="Content Placeholder 2">
            <a:extLst>
              <a:ext uri="{FF2B5EF4-FFF2-40B4-BE49-F238E27FC236}">
                <a16:creationId xmlns:a16="http://schemas.microsoft.com/office/drawing/2014/main" id="{C76CFA36-2CD7-A059-3656-30B96637FB9B}"/>
              </a:ext>
            </a:extLst>
          </p:cNvPr>
          <p:cNvSpPr>
            <a:spLocks noGrp="1"/>
          </p:cNvSpPr>
          <p:nvPr>
            <p:ph sz="half" idx="1"/>
          </p:nvPr>
        </p:nvSpPr>
        <p:spPr>
          <a:xfrm>
            <a:off x="914400" y="2133601"/>
            <a:ext cx="3505200" cy="2286000"/>
          </a:xfrm>
          <a:solidFill>
            <a:schemeClr val="accent6">
              <a:lumMod val="40000"/>
              <a:lumOff val="60000"/>
            </a:schemeClr>
          </a:solidFill>
        </p:spPr>
        <p:txBody>
          <a:bodyPr>
            <a:normAutofit fontScale="77500" lnSpcReduction="20000"/>
          </a:bodyPr>
          <a:lstStyle/>
          <a:p>
            <a:r>
              <a:rPr lang="en-US" dirty="0"/>
              <a:t>Look at the objectives and outcomes you’ve created for your course </a:t>
            </a:r>
          </a:p>
          <a:p>
            <a:r>
              <a:rPr lang="en-US" dirty="0"/>
              <a:t>Consider how you could assess your students’ achievement in each area.</a:t>
            </a:r>
          </a:p>
          <a:p>
            <a:r>
              <a:rPr lang="en-US" dirty="0"/>
              <a:t>Enter your ideas on the template provided.</a:t>
            </a:r>
          </a:p>
          <a:p>
            <a:endParaRPr lang="en-US" dirty="0"/>
          </a:p>
          <a:p>
            <a:endParaRPr lang="en-US" dirty="0"/>
          </a:p>
        </p:txBody>
      </p:sp>
      <p:sp>
        <p:nvSpPr>
          <p:cNvPr id="4" name="Content Placeholder 3">
            <a:extLst>
              <a:ext uri="{FF2B5EF4-FFF2-40B4-BE49-F238E27FC236}">
                <a16:creationId xmlns:a16="http://schemas.microsoft.com/office/drawing/2014/main" id="{959EF397-20C1-0E2B-6BD0-60A8D50C5C2E}"/>
              </a:ext>
            </a:extLst>
          </p:cNvPr>
          <p:cNvSpPr>
            <a:spLocks noGrp="1"/>
          </p:cNvSpPr>
          <p:nvPr>
            <p:ph sz="half" idx="2"/>
          </p:nvPr>
        </p:nvSpPr>
        <p:spPr>
          <a:xfrm>
            <a:off x="5410200" y="1371600"/>
            <a:ext cx="6289158" cy="5333999"/>
          </a:xfrm>
          <a:solidFill>
            <a:schemeClr val="accent4">
              <a:lumMod val="20000"/>
              <a:lumOff val="80000"/>
            </a:schemeClr>
          </a:solidFill>
        </p:spPr>
        <p:txBody>
          <a:bodyPr>
            <a:normAutofit fontScale="77500" lnSpcReduction="20000"/>
          </a:bodyPr>
          <a:lstStyle/>
          <a:p>
            <a:r>
              <a:rPr lang="en-US" dirty="0"/>
              <a:t>Outcome:  </a:t>
            </a:r>
            <a:r>
              <a:rPr lang="en-US" dirty="0">
                <a:effectLst/>
              </a:rPr>
              <a:t>utilize primary and secondary sources </a:t>
            </a:r>
            <a:r>
              <a:rPr lang="en-US" dirty="0"/>
              <a:t>when writing about historical events, </a:t>
            </a:r>
            <a:r>
              <a:rPr lang="en-US" dirty="0">
                <a:effectLst/>
              </a:rPr>
              <a:t>demonstrating knowledge of sound disciplinary practices in historical scholarship.</a:t>
            </a:r>
          </a:p>
          <a:p>
            <a:r>
              <a:rPr lang="en-US" dirty="0"/>
              <a:t>Assessment Options:  </a:t>
            </a:r>
          </a:p>
          <a:p>
            <a:pPr lvl="1"/>
            <a:r>
              <a:rPr lang="en-US" sz="2800" dirty="0"/>
              <a:t>Assign students to write </a:t>
            </a:r>
            <a:r>
              <a:rPr lang="en-US" sz="2800" dirty="0">
                <a:effectLst/>
              </a:rPr>
              <a:t>a 5-page paper about [insert topic] utilizing primary and secondary sources and demonstrating sound disciplinary practices in historical scholarship.</a:t>
            </a:r>
          </a:p>
          <a:p>
            <a:pPr lvl="1"/>
            <a:r>
              <a:rPr lang="en-US" sz="2800" dirty="0"/>
              <a:t>Create an exam with questions about proper use of primary and secondary sources and sound disciplinary practices in historical scholarship.</a:t>
            </a:r>
          </a:p>
          <a:p>
            <a:pPr lvl="1"/>
            <a:r>
              <a:rPr lang="en-US" sz="2800" dirty="0"/>
              <a:t>Assign students to evaluate a written work of historical scholarship and identify instances of improper use of sources or inadvisable disciplinary practices, explaining what was wrong, why it was wrong, and how the scholar could rectify the errors.</a:t>
            </a:r>
            <a:endParaRPr lang="en-US" sz="2800" dirty="0">
              <a:effectLst/>
            </a:endParaRPr>
          </a:p>
          <a:p>
            <a:endParaRPr lang="en-US" dirty="0"/>
          </a:p>
        </p:txBody>
      </p:sp>
      <p:sp>
        <p:nvSpPr>
          <p:cNvPr id="5" name="TextBox 4">
            <a:extLst>
              <a:ext uri="{FF2B5EF4-FFF2-40B4-BE49-F238E27FC236}">
                <a16:creationId xmlns:a16="http://schemas.microsoft.com/office/drawing/2014/main" id="{6C394E1B-C8C0-76E7-C7A9-A35D61808313}"/>
              </a:ext>
            </a:extLst>
          </p:cNvPr>
          <p:cNvSpPr txBox="1"/>
          <p:nvPr/>
        </p:nvSpPr>
        <p:spPr>
          <a:xfrm>
            <a:off x="7620000" y="654269"/>
            <a:ext cx="1524002" cy="523220"/>
          </a:xfrm>
          <a:prstGeom prst="rect">
            <a:avLst/>
          </a:prstGeom>
          <a:solidFill>
            <a:schemeClr val="accent4">
              <a:lumMod val="20000"/>
              <a:lumOff val="80000"/>
            </a:schemeClr>
          </a:solidFill>
        </p:spPr>
        <p:txBody>
          <a:bodyPr wrap="square" rtlCol="0">
            <a:spAutoFit/>
          </a:bodyPr>
          <a:lstStyle/>
          <a:p>
            <a:r>
              <a:rPr lang="en-US" sz="2800" dirty="0"/>
              <a:t>Example</a:t>
            </a:r>
          </a:p>
        </p:txBody>
      </p:sp>
      <p:pic>
        <p:nvPicPr>
          <p:cNvPr id="7" name="Graphic 6" descr="Pencil with solid fill">
            <a:extLst>
              <a:ext uri="{FF2B5EF4-FFF2-40B4-BE49-F238E27FC236}">
                <a16:creationId xmlns:a16="http://schemas.microsoft.com/office/drawing/2014/main" id="{10BDF110-AFE2-C6D7-B302-887B967B724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00200" y="4485754"/>
            <a:ext cx="1926265" cy="1926265"/>
          </a:xfrm>
          <a:prstGeom prst="rect">
            <a:avLst/>
          </a:prstGeom>
        </p:spPr>
      </p:pic>
    </p:spTree>
    <p:extLst>
      <p:ext uri="{BB962C8B-B14F-4D97-AF65-F5344CB8AC3E}">
        <p14:creationId xmlns:p14="http://schemas.microsoft.com/office/powerpoint/2010/main" val="13435293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A734A-9079-0458-E665-B59B8F6F8C98}"/>
              </a:ext>
            </a:extLst>
          </p:cNvPr>
          <p:cNvSpPr>
            <a:spLocks noGrp="1"/>
          </p:cNvSpPr>
          <p:nvPr>
            <p:ph type="title"/>
          </p:nvPr>
        </p:nvSpPr>
        <p:spPr>
          <a:xfrm>
            <a:off x="771664" y="510765"/>
            <a:ext cx="4497887" cy="1239835"/>
          </a:xfrm>
        </p:spPr>
        <p:txBody>
          <a:bodyPr vert="horz" lIns="91440" tIns="45720" rIns="91440" bIns="45720" rtlCol="0" anchor="b">
            <a:normAutofit/>
          </a:bodyPr>
          <a:lstStyle/>
          <a:p>
            <a:r>
              <a:rPr lang="en-US" sz="5400" kern="1200" dirty="0">
                <a:solidFill>
                  <a:schemeClr val="tx1"/>
                </a:solidFill>
                <a:latin typeface="+mj-lt"/>
                <a:ea typeface="+mj-ea"/>
                <a:cs typeface="+mj-cs"/>
              </a:rPr>
              <a:t>Do You Agree?</a:t>
            </a:r>
          </a:p>
        </p:txBody>
      </p:sp>
      <p:sp>
        <p:nvSpPr>
          <p:cNvPr id="3" name="Content Placeholder 2">
            <a:extLst>
              <a:ext uri="{FF2B5EF4-FFF2-40B4-BE49-F238E27FC236}">
                <a16:creationId xmlns:a16="http://schemas.microsoft.com/office/drawing/2014/main" id="{71A9C435-D04B-AB89-5EB5-5337B93F049C}"/>
              </a:ext>
            </a:extLst>
          </p:cNvPr>
          <p:cNvSpPr>
            <a:spLocks noGrp="1"/>
          </p:cNvSpPr>
          <p:nvPr>
            <p:ph idx="1"/>
          </p:nvPr>
        </p:nvSpPr>
        <p:spPr>
          <a:xfrm>
            <a:off x="749980" y="2057399"/>
            <a:ext cx="4647626" cy="4190991"/>
          </a:xfrm>
        </p:spPr>
        <p:txBody>
          <a:bodyPr vert="horz" lIns="91440" tIns="45720" rIns="91440" bIns="45720" rtlCol="0">
            <a:noAutofit/>
          </a:bodyPr>
          <a:lstStyle/>
          <a:p>
            <a:pPr marL="0" indent="0">
              <a:buNone/>
            </a:pPr>
            <a:r>
              <a:rPr lang="en-US" sz="6000" i="1" kern="1200" dirty="0">
                <a:solidFill>
                  <a:schemeClr val="accent6">
                    <a:lumMod val="75000"/>
                  </a:schemeClr>
                </a:solidFill>
                <a:latin typeface="+mn-lt"/>
                <a:ea typeface="+mn-ea"/>
                <a:cs typeface="+mn-cs"/>
              </a:rPr>
              <a:t>What matters is measured, and what’s measured matters.</a:t>
            </a:r>
          </a:p>
        </p:txBody>
      </p:sp>
      <p:pic>
        <p:nvPicPr>
          <p:cNvPr id="13" name="Graphic 12" descr="Speedometer Low with solid fill">
            <a:extLst>
              <a:ext uri="{FF2B5EF4-FFF2-40B4-BE49-F238E27FC236}">
                <a16:creationId xmlns:a16="http://schemas.microsoft.com/office/drawing/2014/main" id="{74F7CC8D-D163-D24E-2BAD-2CF506ABB12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07032" y="321732"/>
            <a:ext cx="1617903" cy="1617903"/>
          </a:xfrm>
          <a:prstGeom prst="rect">
            <a:avLst/>
          </a:prstGeom>
        </p:spPr>
      </p:pic>
      <p:pic>
        <p:nvPicPr>
          <p:cNvPr id="7" name="Graphic 6" descr="Alterations &amp; Tailoring with solid fill">
            <a:extLst>
              <a:ext uri="{FF2B5EF4-FFF2-40B4-BE49-F238E27FC236}">
                <a16:creationId xmlns:a16="http://schemas.microsoft.com/office/drawing/2014/main" id="{2DAFCEB1-64D3-C926-7DC0-238F4C5CA3B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464486" y="2557929"/>
            <a:ext cx="1702135" cy="1702135"/>
          </a:xfrm>
          <a:prstGeom prst="rect">
            <a:avLst/>
          </a:prstGeom>
        </p:spPr>
      </p:pic>
      <p:pic>
        <p:nvPicPr>
          <p:cNvPr id="5" name="Graphic 4" descr="Measuring Cup with solid fill">
            <a:extLst>
              <a:ext uri="{FF2B5EF4-FFF2-40B4-BE49-F238E27FC236}">
                <a16:creationId xmlns:a16="http://schemas.microsoft.com/office/drawing/2014/main" id="{638D922C-250F-9607-A253-93117A56AE3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492477" y="2517903"/>
            <a:ext cx="1742162" cy="1742162"/>
          </a:xfrm>
          <a:prstGeom prst="rect">
            <a:avLst/>
          </a:prstGeom>
        </p:spPr>
      </p:pic>
      <p:pic>
        <p:nvPicPr>
          <p:cNvPr id="15" name="Graphic 14" descr="Stopwatch with solid fill">
            <a:extLst>
              <a:ext uri="{FF2B5EF4-FFF2-40B4-BE49-F238E27FC236}">
                <a16:creationId xmlns:a16="http://schemas.microsoft.com/office/drawing/2014/main" id="{3611AC83-6C04-4079-E7A7-0D40FE0DC8B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527285" y="4903537"/>
            <a:ext cx="1576535" cy="1576535"/>
          </a:xfrm>
          <a:prstGeom prst="rect">
            <a:avLst/>
          </a:prstGeom>
        </p:spPr>
      </p:pic>
      <p:cxnSp>
        <p:nvCxnSpPr>
          <p:cNvPr id="20" name="Straight Connector 19">
            <a:extLst>
              <a:ext uri="{FF2B5EF4-FFF2-40B4-BE49-F238E27FC236}">
                <a16:creationId xmlns:a16="http://schemas.microsoft.com/office/drawing/2014/main" id="{DC034BB4-8B50-4484-85C4-0CE4699284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856858" y="0"/>
            <a:ext cx="0" cy="6858000"/>
          </a:xfrm>
          <a:prstGeom prst="line">
            <a:avLst/>
          </a:prstGeom>
          <a:ln w="3810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9" name="Graphic 8" descr="Gyrotheodolite with solid fill">
            <a:extLst>
              <a:ext uri="{FF2B5EF4-FFF2-40B4-BE49-F238E27FC236}">
                <a16:creationId xmlns:a16="http://schemas.microsoft.com/office/drawing/2014/main" id="{659B5A11-AD03-09A6-A32B-DBFA3C8298A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555238" y="321732"/>
            <a:ext cx="1617907" cy="1617907"/>
          </a:xfrm>
          <a:prstGeom prst="rect">
            <a:avLst/>
          </a:prstGeom>
        </p:spPr>
      </p:pic>
      <p:cxnSp>
        <p:nvCxnSpPr>
          <p:cNvPr id="22" name="Straight Connector 21">
            <a:extLst>
              <a:ext uri="{FF2B5EF4-FFF2-40B4-BE49-F238E27FC236}">
                <a16:creationId xmlns:a16="http://schemas.microsoft.com/office/drawing/2014/main" id="{81B200F7-B57A-4824-BB91-B6624450A5A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2228770"/>
            <a:ext cx="6096000"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A92245C-961F-47D5-9691-272D28692D4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36750" y="4581803"/>
            <a:ext cx="6055250"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11" name="Graphic 10" descr="Thermometer with solid fill">
            <a:extLst>
              <a:ext uri="{FF2B5EF4-FFF2-40B4-BE49-F238E27FC236}">
                <a16:creationId xmlns:a16="http://schemas.microsoft.com/office/drawing/2014/main" id="{78937E45-C8F4-BB3C-E0B7-9DDA49BD25D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575291" y="4903538"/>
            <a:ext cx="1576534" cy="1576534"/>
          </a:xfrm>
          <a:prstGeom prst="rect">
            <a:avLst/>
          </a:prstGeom>
        </p:spPr>
      </p:pic>
    </p:spTree>
    <p:extLst>
      <p:ext uri="{BB962C8B-B14F-4D97-AF65-F5344CB8AC3E}">
        <p14:creationId xmlns:p14="http://schemas.microsoft.com/office/powerpoint/2010/main" val="17638084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1">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72493" y="238539"/>
            <a:ext cx="11018520" cy="1434415"/>
          </a:xfrm>
        </p:spPr>
        <p:txBody>
          <a:bodyPr anchor="b">
            <a:normAutofit/>
          </a:bodyPr>
          <a:lstStyle/>
          <a:p>
            <a:r>
              <a:rPr lang="en-US" sz="5400"/>
              <a:t>Measuring Student Learning</a:t>
            </a:r>
          </a:p>
        </p:txBody>
      </p:sp>
      <p:sp>
        <p:nvSpPr>
          <p:cNvPr id="2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72493" y="2071316"/>
            <a:ext cx="6713552" cy="4119172"/>
          </a:xfrm>
        </p:spPr>
        <p:txBody>
          <a:bodyPr anchor="t">
            <a:normAutofit/>
          </a:bodyPr>
          <a:lstStyle/>
          <a:p>
            <a:r>
              <a:rPr lang="en-US" sz="2400" dirty="0"/>
              <a:t>Educators are expected to evaluate student learning and assign a correct grade. </a:t>
            </a:r>
          </a:p>
          <a:p>
            <a:r>
              <a:rPr lang="en-US" sz="2400" dirty="0"/>
              <a:t>Course outcomes and objectives provide us with a standard by which we can assess students’ learning.</a:t>
            </a:r>
          </a:p>
          <a:p>
            <a:r>
              <a:rPr lang="en-US" sz="2400" dirty="0"/>
              <a:t>They also provide us with a means of evaluating our courses’ effectiveness, contribute to academic program review, and serve as the basis for continuous improvement.</a:t>
            </a:r>
            <a:endParaRPr lang="en-US" sz="1900" dirty="0"/>
          </a:p>
          <a:p>
            <a:pPr lvl="1"/>
            <a:endParaRPr lang="en-US" sz="1900" dirty="0"/>
          </a:p>
          <a:p>
            <a:pPr lvl="1"/>
            <a:endParaRPr lang="en-US" sz="1900" dirty="0"/>
          </a:p>
        </p:txBody>
      </p:sp>
      <p:pic>
        <p:nvPicPr>
          <p:cNvPr id="7" name="Picture 6" descr="Measuring tape on table">
            <a:extLst>
              <a:ext uri="{FF2B5EF4-FFF2-40B4-BE49-F238E27FC236}">
                <a16:creationId xmlns:a16="http://schemas.microsoft.com/office/drawing/2014/main" id="{3C76A4BB-3F3E-9934-93B2-2A17899FA44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2736" r="3048" b="2"/>
          <a:stretch/>
        </p:blipFill>
        <p:spPr>
          <a:xfrm>
            <a:off x="7675658" y="2093976"/>
            <a:ext cx="3941064" cy="4096512"/>
          </a:xfrm>
          <a:prstGeom prst="rect">
            <a:avLst/>
          </a:prstGeom>
        </p:spPr>
      </p:pic>
    </p:spTree>
    <p:extLst>
      <p:ext uri="{BB962C8B-B14F-4D97-AF65-F5344CB8AC3E}">
        <p14:creationId xmlns:p14="http://schemas.microsoft.com/office/powerpoint/2010/main" val="3556738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8B3A2D1A-45FC-4F95-B150-1C13EF2F6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3768FD5-DD7A-43C7-8DEA-1F5DB3CB5B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4934" y="2974458"/>
            <a:ext cx="6019800" cy="1630025"/>
          </a:xfrm>
        </p:spPr>
        <p:txBody>
          <a:bodyPr>
            <a:normAutofit/>
          </a:bodyPr>
          <a:lstStyle/>
          <a:p>
            <a:pPr algn="ctr"/>
            <a:r>
              <a:rPr lang="en-US" sz="4000" dirty="0"/>
              <a:t>Industrial Age Assessment</a:t>
            </a:r>
          </a:p>
        </p:txBody>
      </p:sp>
      <p:pic>
        <p:nvPicPr>
          <p:cNvPr id="7" name="Picture 6" descr="Different sizes of cardboard boxes at production">
            <a:extLst>
              <a:ext uri="{FF2B5EF4-FFF2-40B4-BE49-F238E27FC236}">
                <a16:creationId xmlns:a16="http://schemas.microsoft.com/office/drawing/2014/main" id="{C95C1A7C-FADD-DFAB-230A-2B810F1E3BF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0622" b="30622"/>
          <a:stretch/>
        </p:blipFill>
        <p:spPr>
          <a:xfrm>
            <a:off x="2" y="10"/>
            <a:ext cx="12191999" cy="3154014"/>
          </a:xfrm>
          <a:custGeom>
            <a:avLst/>
            <a:gdLst/>
            <a:ahLst/>
            <a:cxnLst/>
            <a:rect l="l" t="t" r="r" b="b"/>
            <a:pathLst>
              <a:path w="12191999" h="3428999">
                <a:moveTo>
                  <a:pt x="0" y="0"/>
                </a:moveTo>
                <a:lnTo>
                  <a:pt x="12191999" y="0"/>
                </a:lnTo>
                <a:lnTo>
                  <a:pt x="12191999" y="920893"/>
                </a:lnTo>
                <a:lnTo>
                  <a:pt x="12191999" y="1514929"/>
                </a:lnTo>
                <a:lnTo>
                  <a:pt x="12191999" y="3130902"/>
                </a:lnTo>
                <a:lnTo>
                  <a:pt x="12188051" y="3131476"/>
                </a:lnTo>
                <a:cubicBezTo>
                  <a:pt x="12153000" y="3135813"/>
                  <a:pt x="12133655" y="3136025"/>
                  <a:pt x="12112012" y="3138906"/>
                </a:cubicBezTo>
                <a:cubicBezTo>
                  <a:pt x="12076970" y="3145595"/>
                  <a:pt x="12039899" y="3160769"/>
                  <a:pt x="12018752" y="3165642"/>
                </a:cubicBezTo>
                <a:lnTo>
                  <a:pt x="11985122" y="3168147"/>
                </a:lnTo>
                <a:lnTo>
                  <a:pt x="11986344" y="3172878"/>
                </a:lnTo>
                <a:lnTo>
                  <a:pt x="11973852" y="3173226"/>
                </a:lnTo>
                <a:lnTo>
                  <a:pt x="11945968" y="3173341"/>
                </a:lnTo>
                <a:cubicBezTo>
                  <a:pt x="11928568" y="3174057"/>
                  <a:pt x="11880184" y="3172923"/>
                  <a:pt x="11862470" y="3174654"/>
                </a:cubicBezTo>
                <a:cubicBezTo>
                  <a:pt x="11857360" y="3179700"/>
                  <a:pt x="11849473" y="3182451"/>
                  <a:pt x="11839688" y="3183726"/>
                </a:cubicBezTo>
                <a:lnTo>
                  <a:pt x="11818138" y="3183868"/>
                </a:lnTo>
                <a:lnTo>
                  <a:pt x="11693161" y="3196027"/>
                </a:lnTo>
                <a:lnTo>
                  <a:pt x="11675978" y="3196936"/>
                </a:lnTo>
                <a:lnTo>
                  <a:pt x="11666672" y="3201013"/>
                </a:lnTo>
                <a:cubicBezTo>
                  <a:pt x="11659568" y="3201827"/>
                  <a:pt x="11639160" y="3201301"/>
                  <a:pt x="11633348" y="3201823"/>
                </a:cubicBezTo>
                <a:lnTo>
                  <a:pt x="11631806" y="3204144"/>
                </a:lnTo>
                <a:cubicBezTo>
                  <a:pt x="11613292" y="3207852"/>
                  <a:pt x="11543654" y="3220200"/>
                  <a:pt x="11522270" y="3224070"/>
                </a:cubicBezTo>
                <a:cubicBezTo>
                  <a:pt x="11517998" y="3220503"/>
                  <a:pt x="11508432" y="3226137"/>
                  <a:pt x="11503503" y="3227361"/>
                </a:cubicBezTo>
                <a:cubicBezTo>
                  <a:pt x="11502740" y="3224959"/>
                  <a:pt x="11490808" y="3224226"/>
                  <a:pt x="11487288" y="3226364"/>
                </a:cubicBezTo>
                <a:cubicBezTo>
                  <a:pt x="11403406" y="3238085"/>
                  <a:pt x="11445394" y="3213864"/>
                  <a:pt x="11397514" y="3229209"/>
                </a:cubicBezTo>
                <a:cubicBezTo>
                  <a:pt x="11389044" y="3230225"/>
                  <a:pt x="11382180" y="3229256"/>
                  <a:pt x="11376160" y="3227461"/>
                </a:cubicBezTo>
                <a:lnTo>
                  <a:pt x="11367180" y="3223774"/>
                </a:lnTo>
                <a:lnTo>
                  <a:pt x="11332420" y="3230742"/>
                </a:lnTo>
                <a:cubicBezTo>
                  <a:pt x="11315298" y="3233171"/>
                  <a:pt x="11297277" y="3234781"/>
                  <a:pt x="11278786" y="3235517"/>
                </a:cubicBezTo>
                <a:cubicBezTo>
                  <a:pt x="11274637" y="3230607"/>
                  <a:pt x="11260123" y="3237582"/>
                  <a:pt x="11253295" y="3238964"/>
                </a:cubicBezTo>
                <a:cubicBezTo>
                  <a:pt x="11253224" y="3235757"/>
                  <a:pt x="11238096" y="3234220"/>
                  <a:pt x="11232727" y="3236871"/>
                </a:cubicBezTo>
                <a:cubicBezTo>
                  <a:pt x="11119903" y="3248332"/>
                  <a:pt x="11183388" y="3218382"/>
                  <a:pt x="11115682" y="3236341"/>
                </a:cubicBezTo>
                <a:cubicBezTo>
                  <a:pt x="11104356" y="3237278"/>
                  <a:pt x="11095858" y="3235671"/>
                  <a:pt x="11088768" y="3233017"/>
                </a:cubicBezTo>
                <a:lnTo>
                  <a:pt x="11076012" y="3226390"/>
                </a:lnTo>
                <a:lnTo>
                  <a:pt x="11066016" y="3228753"/>
                </a:lnTo>
                <a:cubicBezTo>
                  <a:pt x="11028292" y="3228939"/>
                  <a:pt x="11017169" y="3222147"/>
                  <a:pt x="10995221" y="3228989"/>
                </a:cubicBezTo>
                <a:cubicBezTo>
                  <a:pt x="10962786" y="3214768"/>
                  <a:pt x="10973708" y="3227571"/>
                  <a:pt x="10949038" y="3229747"/>
                </a:cubicBezTo>
                <a:cubicBezTo>
                  <a:pt x="10929576" y="3232582"/>
                  <a:pt x="10965306" y="3238039"/>
                  <a:pt x="10946231" y="3238844"/>
                </a:cubicBezTo>
                <a:cubicBezTo>
                  <a:pt x="10925596" y="3235173"/>
                  <a:pt x="10926566" y="3246575"/>
                  <a:pt x="10905107" y="3242085"/>
                </a:cubicBezTo>
                <a:cubicBezTo>
                  <a:pt x="10910320" y="3233495"/>
                  <a:pt x="10862761" y="3243750"/>
                  <a:pt x="10861282" y="3236246"/>
                </a:cubicBezTo>
                <a:cubicBezTo>
                  <a:pt x="10843055" y="3246977"/>
                  <a:pt x="10833897" y="3233757"/>
                  <a:pt x="10809627" y="3237064"/>
                </a:cubicBezTo>
                <a:cubicBezTo>
                  <a:pt x="10798198" y="3241124"/>
                  <a:pt x="10789952" y="3241821"/>
                  <a:pt x="10778718" y="3237455"/>
                </a:cubicBezTo>
                <a:cubicBezTo>
                  <a:pt x="10726069" y="3257219"/>
                  <a:pt x="10746866" y="3238339"/>
                  <a:pt x="10697595" y="3245939"/>
                </a:cubicBezTo>
                <a:cubicBezTo>
                  <a:pt x="10655146" y="3253933"/>
                  <a:pt x="10607026" y="3259119"/>
                  <a:pt x="10565970" y="3278201"/>
                </a:cubicBezTo>
                <a:cubicBezTo>
                  <a:pt x="10558434" y="3283608"/>
                  <a:pt x="10539930" y="3285654"/>
                  <a:pt x="10524645" y="3282773"/>
                </a:cubicBezTo>
                <a:cubicBezTo>
                  <a:pt x="10522018" y="3282276"/>
                  <a:pt x="10519582" y="3281649"/>
                  <a:pt x="10517421" y="3280913"/>
                </a:cubicBezTo>
                <a:cubicBezTo>
                  <a:pt x="10481928" y="3283832"/>
                  <a:pt x="10352108" y="3296870"/>
                  <a:pt x="10311683" y="3300288"/>
                </a:cubicBezTo>
                <a:cubicBezTo>
                  <a:pt x="10308410" y="3293342"/>
                  <a:pt x="10287968" y="3305875"/>
                  <a:pt x="10274873" y="3301423"/>
                </a:cubicBezTo>
                <a:cubicBezTo>
                  <a:pt x="10265494" y="3297516"/>
                  <a:pt x="10257104" y="3300407"/>
                  <a:pt x="10247307" y="3300714"/>
                </a:cubicBezTo>
                <a:cubicBezTo>
                  <a:pt x="10234401" y="3297643"/>
                  <a:pt x="10192308" y="3303190"/>
                  <a:pt x="10181334" y="3307168"/>
                </a:cubicBezTo>
                <a:cubicBezTo>
                  <a:pt x="10155109" y="3320992"/>
                  <a:pt x="10095518" y="3310726"/>
                  <a:pt x="10073729" y="3321318"/>
                </a:cubicBezTo>
                <a:cubicBezTo>
                  <a:pt x="10065823" y="3322872"/>
                  <a:pt x="10058087" y="3323501"/>
                  <a:pt x="10050495" y="3323554"/>
                </a:cubicBezTo>
                <a:lnTo>
                  <a:pt x="10029247" y="3322387"/>
                </a:lnTo>
                <a:lnTo>
                  <a:pt x="10023206" y="3319426"/>
                </a:lnTo>
                <a:lnTo>
                  <a:pt x="10010221" y="3320159"/>
                </a:lnTo>
                <a:lnTo>
                  <a:pt x="10006500" y="3319709"/>
                </a:lnTo>
                <a:cubicBezTo>
                  <a:pt x="9999392" y="3318836"/>
                  <a:pt x="9992376" y="3318075"/>
                  <a:pt x="9985433" y="3317775"/>
                </a:cubicBezTo>
                <a:cubicBezTo>
                  <a:pt x="9994564" y="3332623"/>
                  <a:pt x="9927872" y="3317665"/>
                  <a:pt x="9947096" y="3329673"/>
                </a:cubicBezTo>
                <a:cubicBezTo>
                  <a:pt x="9910530" y="3330603"/>
                  <a:pt x="9938422" y="3341787"/>
                  <a:pt x="9894468" y="3331125"/>
                </a:cubicBezTo>
                <a:cubicBezTo>
                  <a:pt x="9837697" y="3343266"/>
                  <a:pt x="9748207" y="3338748"/>
                  <a:pt x="9703741" y="3357170"/>
                </a:cubicBezTo>
                <a:cubicBezTo>
                  <a:pt x="9709264" y="3350136"/>
                  <a:pt x="9685337" y="3344679"/>
                  <a:pt x="9668763" y="3348169"/>
                </a:cubicBezTo>
                <a:cubicBezTo>
                  <a:pt x="9688139" y="3320571"/>
                  <a:pt x="9603232" y="3373038"/>
                  <a:pt x="9588644" y="3354205"/>
                </a:cubicBezTo>
                <a:cubicBezTo>
                  <a:pt x="9587925" y="3371689"/>
                  <a:pt x="9513642" y="3401336"/>
                  <a:pt x="9478680" y="3386990"/>
                </a:cubicBezTo>
                <a:cubicBezTo>
                  <a:pt x="9425416" y="3390492"/>
                  <a:pt x="9387699" y="3404944"/>
                  <a:pt x="9331856" y="3399166"/>
                </a:cubicBezTo>
                <a:cubicBezTo>
                  <a:pt x="9330123" y="3401505"/>
                  <a:pt x="9327283" y="3403463"/>
                  <a:pt x="9323679" y="3405145"/>
                </a:cubicBezTo>
                <a:lnTo>
                  <a:pt x="9311620" y="3409223"/>
                </a:lnTo>
                <a:lnTo>
                  <a:pt x="9309289" y="3408926"/>
                </a:lnTo>
                <a:cubicBezTo>
                  <a:pt x="9300131" y="3408873"/>
                  <a:pt x="9295442" y="3409859"/>
                  <a:pt x="9292731" y="3411301"/>
                </a:cubicBezTo>
                <a:lnTo>
                  <a:pt x="9290814" y="3413412"/>
                </a:lnTo>
                <a:lnTo>
                  <a:pt x="9279990" y="3415541"/>
                </a:lnTo>
                <a:lnTo>
                  <a:pt x="9260104" y="3421077"/>
                </a:lnTo>
                <a:lnTo>
                  <a:pt x="9255034" y="3420853"/>
                </a:lnTo>
                <a:lnTo>
                  <a:pt x="9222941" y="3427242"/>
                </a:lnTo>
                <a:lnTo>
                  <a:pt x="9221858" y="3426731"/>
                </a:lnTo>
                <a:cubicBezTo>
                  <a:pt x="9218700" y="3425733"/>
                  <a:pt x="9214983" y="3425271"/>
                  <a:pt x="9210014" y="3425917"/>
                </a:cubicBezTo>
                <a:cubicBezTo>
                  <a:pt x="9208256" y="3416158"/>
                  <a:pt x="9203342" y="3422957"/>
                  <a:pt x="9188839" y="3425728"/>
                </a:cubicBezTo>
                <a:cubicBezTo>
                  <a:pt x="9182870" y="3411188"/>
                  <a:pt x="9147335" y="3424352"/>
                  <a:pt x="9132080" y="3417886"/>
                </a:cubicBezTo>
                <a:cubicBezTo>
                  <a:pt x="9121557" y="3420249"/>
                  <a:pt x="9110321" y="3422482"/>
                  <a:pt x="9098549" y="3424480"/>
                </a:cubicBezTo>
                <a:lnTo>
                  <a:pt x="9003970" y="3425484"/>
                </a:lnTo>
                <a:lnTo>
                  <a:pt x="8904921" y="3413774"/>
                </a:lnTo>
                <a:cubicBezTo>
                  <a:pt x="8868284" y="3413519"/>
                  <a:pt x="8836559" y="3409171"/>
                  <a:pt x="8805551" y="3412237"/>
                </a:cubicBezTo>
                <a:cubicBezTo>
                  <a:pt x="8792955" y="3408854"/>
                  <a:pt x="8781083" y="3407488"/>
                  <a:pt x="8769572" y="3412551"/>
                </a:cubicBezTo>
                <a:cubicBezTo>
                  <a:pt x="8735382" y="3410862"/>
                  <a:pt x="8727105" y="3403632"/>
                  <a:pt x="8705440" y="3409271"/>
                </a:cubicBezTo>
                <a:cubicBezTo>
                  <a:pt x="8686231" y="3397576"/>
                  <a:pt x="8685094" y="3402040"/>
                  <a:pt x="8676067" y="3405389"/>
                </a:cubicBezTo>
                <a:lnTo>
                  <a:pt x="8674779" y="3405628"/>
                </a:lnTo>
                <a:lnTo>
                  <a:pt x="8672154" y="3403956"/>
                </a:lnTo>
                <a:lnTo>
                  <a:pt x="8666720" y="3403182"/>
                </a:lnTo>
                <a:lnTo>
                  <a:pt x="8651886" y="3403680"/>
                </a:lnTo>
                <a:lnTo>
                  <a:pt x="8646307" y="3404298"/>
                </a:lnTo>
                <a:cubicBezTo>
                  <a:pt x="8642465" y="3404565"/>
                  <a:pt x="8639912" y="3404534"/>
                  <a:pt x="8638145" y="3404287"/>
                </a:cubicBezTo>
                <a:lnTo>
                  <a:pt x="8637941" y="3404149"/>
                </a:lnTo>
                <a:lnTo>
                  <a:pt x="8630296" y="3404406"/>
                </a:lnTo>
                <a:cubicBezTo>
                  <a:pt x="8617394" y="3405155"/>
                  <a:pt x="8604838" y="3406180"/>
                  <a:pt x="8592887" y="3407398"/>
                </a:cubicBezTo>
                <a:cubicBezTo>
                  <a:pt x="8582781" y="3399722"/>
                  <a:pt x="8538622" y="3408789"/>
                  <a:pt x="8543455" y="3394319"/>
                </a:cubicBezTo>
                <a:cubicBezTo>
                  <a:pt x="8527334" y="3395534"/>
                  <a:pt x="8517583" y="3401542"/>
                  <a:pt x="8523012" y="3392051"/>
                </a:cubicBezTo>
                <a:cubicBezTo>
                  <a:pt x="8517705" y="3392178"/>
                  <a:pt x="8514435" y="3391372"/>
                  <a:pt x="8512093" y="3390108"/>
                </a:cubicBezTo>
                <a:lnTo>
                  <a:pt x="8511416" y="3389513"/>
                </a:lnTo>
                <a:lnTo>
                  <a:pt x="8475551" y="3392450"/>
                </a:lnTo>
                <a:lnTo>
                  <a:pt x="8470789" y="3391736"/>
                </a:lnTo>
                <a:lnTo>
                  <a:pt x="8447414" y="3395064"/>
                </a:lnTo>
                <a:lnTo>
                  <a:pt x="8435335" y="3396028"/>
                </a:lnTo>
                <a:lnTo>
                  <a:pt x="8431923" y="3397855"/>
                </a:lnTo>
                <a:cubicBezTo>
                  <a:pt x="8428239" y="3398965"/>
                  <a:pt x="8422959" y="3399444"/>
                  <a:pt x="8414099" y="3398491"/>
                </a:cubicBezTo>
                <a:lnTo>
                  <a:pt x="8412049" y="3397978"/>
                </a:lnTo>
                <a:lnTo>
                  <a:pt x="8397349" y="3400683"/>
                </a:lnTo>
                <a:cubicBezTo>
                  <a:pt x="8392615" y="3401933"/>
                  <a:pt x="8388424" y="3403524"/>
                  <a:pt x="8385030" y="3405585"/>
                </a:cubicBezTo>
                <a:cubicBezTo>
                  <a:pt x="8334977" y="3394568"/>
                  <a:pt x="8287750" y="3404648"/>
                  <a:pt x="8233422" y="3402742"/>
                </a:cubicBezTo>
                <a:cubicBezTo>
                  <a:pt x="8209936" y="3385601"/>
                  <a:pt x="8116056" y="3406588"/>
                  <a:pt x="8102569" y="3423208"/>
                </a:cubicBezTo>
                <a:cubicBezTo>
                  <a:pt x="8102264" y="3408645"/>
                  <a:pt x="8034186" y="3428475"/>
                  <a:pt x="8016625" y="3428989"/>
                </a:cubicBezTo>
                <a:cubicBezTo>
                  <a:pt x="8010771" y="3429161"/>
                  <a:pt x="8010530" y="3427186"/>
                  <a:pt x="8020284" y="3421076"/>
                </a:cubicBezTo>
                <a:cubicBezTo>
                  <a:pt x="8001623" y="3422777"/>
                  <a:pt x="7982361" y="3415208"/>
                  <a:pt x="7992871" y="3409037"/>
                </a:cubicBezTo>
                <a:cubicBezTo>
                  <a:pt x="7936181" y="3422244"/>
                  <a:pt x="7852511" y="3409112"/>
                  <a:pt x="7788452" y="3415110"/>
                </a:cubicBezTo>
                <a:cubicBezTo>
                  <a:pt x="7753529" y="3400598"/>
                  <a:pt x="7772461" y="3414025"/>
                  <a:pt x="7736237" y="3411311"/>
                </a:cubicBezTo>
                <a:cubicBezTo>
                  <a:pt x="7746145" y="3424670"/>
                  <a:pt x="7692261" y="3403816"/>
                  <a:pt x="7690279" y="3418893"/>
                </a:cubicBezTo>
                <a:cubicBezTo>
                  <a:pt x="7683750" y="3417921"/>
                  <a:pt x="7677487" y="3416505"/>
                  <a:pt x="7671219" y="3414970"/>
                </a:cubicBezTo>
                <a:lnTo>
                  <a:pt x="7667928" y="3414173"/>
                </a:lnTo>
                <a:lnTo>
                  <a:pt x="7654774" y="3413595"/>
                </a:lnTo>
                <a:lnTo>
                  <a:pt x="7651067" y="3410171"/>
                </a:lnTo>
                <a:lnTo>
                  <a:pt x="7631267" y="3406963"/>
                </a:lnTo>
                <a:cubicBezTo>
                  <a:pt x="7623851" y="3406267"/>
                  <a:pt x="7615871" y="3406106"/>
                  <a:pt x="7607053" y="3406809"/>
                </a:cubicBezTo>
                <a:cubicBezTo>
                  <a:pt x="7585359" y="3412784"/>
                  <a:pt x="7551579" y="3405461"/>
                  <a:pt x="7521027" y="3405904"/>
                </a:cubicBezTo>
                <a:lnTo>
                  <a:pt x="7506997" y="3407754"/>
                </a:lnTo>
                <a:lnTo>
                  <a:pt x="7461204" y="3404669"/>
                </a:lnTo>
                <a:cubicBezTo>
                  <a:pt x="7448169" y="3404071"/>
                  <a:pt x="7434640" y="3403756"/>
                  <a:pt x="7420396" y="3403975"/>
                </a:cubicBezTo>
                <a:lnTo>
                  <a:pt x="7393955" y="3405447"/>
                </a:lnTo>
                <a:lnTo>
                  <a:pt x="7387024" y="3404227"/>
                </a:lnTo>
                <a:cubicBezTo>
                  <a:pt x="7374952" y="3404363"/>
                  <a:pt x="7358975" y="3408656"/>
                  <a:pt x="7360398" y="3403441"/>
                </a:cubicBezTo>
                <a:lnTo>
                  <a:pt x="7346837" y="3405249"/>
                </a:lnTo>
                <a:lnTo>
                  <a:pt x="7333451" y="3401087"/>
                </a:lnTo>
                <a:cubicBezTo>
                  <a:pt x="7331985" y="3400120"/>
                  <a:pt x="7330882" y="3399091"/>
                  <a:pt x="7330179" y="3398037"/>
                </a:cubicBezTo>
                <a:lnTo>
                  <a:pt x="7311232" y="3399406"/>
                </a:lnTo>
                <a:lnTo>
                  <a:pt x="7295699" y="3396426"/>
                </a:lnTo>
                <a:lnTo>
                  <a:pt x="7282158" y="3398374"/>
                </a:lnTo>
                <a:lnTo>
                  <a:pt x="7276538" y="3397935"/>
                </a:lnTo>
                <a:lnTo>
                  <a:pt x="7262569" y="3396460"/>
                </a:lnTo>
                <a:cubicBezTo>
                  <a:pt x="7255407" y="3395426"/>
                  <a:pt x="7247392" y="3394180"/>
                  <a:pt x="7238468" y="3393183"/>
                </a:cubicBezTo>
                <a:lnTo>
                  <a:pt x="7230949" y="3392727"/>
                </a:lnTo>
                <a:lnTo>
                  <a:pt x="7214580" y="3387715"/>
                </a:lnTo>
                <a:cubicBezTo>
                  <a:pt x="7202670" y="3383926"/>
                  <a:pt x="7193296" y="3381373"/>
                  <a:pt x="7182893" y="3383429"/>
                </a:cubicBezTo>
                <a:cubicBezTo>
                  <a:pt x="7165160" y="3378534"/>
                  <a:pt x="7152772" y="3364815"/>
                  <a:pt x="7127104" y="3368475"/>
                </a:cubicBezTo>
                <a:cubicBezTo>
                  <a:pt x="7134894" y="3362260"/>
                  <a:pt x="7098599" y="3367723"/>
                  <a:pt x="7094311" y="3361339"/>
                </a:cubicBezTo>
                <a:cubicBezTo>
                  <a:pt x="7092331" y="3356198"/>
                  <a:pt x="7080860" y="3356657"/>
                  <a:pt x="7072124" y="3354762"/>
                </a:cubicBezTo>
                <a:cubicBezTo>
                  <a:pt x="7065898" y="3349511"/>
                  <a:pt x="7021942" y="3344717"/>
                  <a:pt x="7006638" y="3345473"/>
                </a:cubicBezTo>
                <a:cubicBezTo>
                  <a:pt x="6963504" y="3350697"/>
                  <a:pt x="6928807" y="3329559"/>
                  <a:pt x="6894320" y="3333192"/>
                </a:cubicBezTo>
                <a:cubicBezTo>
                  <a:pt x="6885290" y="3332697"/>
                  <a:pt x="6877803" y="3331507"/>
                  <a:pt x="6871318" y="3329892"/>
                </a:cubicBezTo>
                <a:lnTo>
                  <a:pt x="6855157" y="3324330"/>
                </a:lnTo>
                <a:cubicBezTo>
                  <a:pt x="6854956" y="3323109"/>
                  <a:pt x="6854755" y="3321887"/>
                  <a:pt x="6854555" y="3320665"/>
                </a:cubicBezTo>
                <a:lnTo>
                  <a:pt x="6842483" y="3318413"/>
                </a:lnTo>
                <a:lnTo>
                  <a:pt x="6840027" y="3317245"/>
                </a:lnTo>
                <a:cubicBezTo>
                  <a:pt x="6835354" y="3315001"/>
                  <a:pt x="6830588" y="3312868"/>
                  <a:pt x="6825185" y="3311114"/>
                </a:cubicBezTo>
                <a:cubicBezTo>
                  <a:pt x="6810331" y="3324866"/>
                  <a:pt x="6776772" y="3298463"/>
                  <a:pt x="6774755" y="3312168"/>
                </a:cubicBezTo>
                <a:cubicBezTo>
                  <a:pt x="6742477" y="3304924"/>
                  <a:pt x="6749024" y="3319870"/>
                  <a:pt x="6728129" y="3301832"/>
                </a:cubicBezTo>
                <a:cubicBezTo>
                  <a:pt x="6661764" y="3299056"/>
                  <a:pt x="6593104" y="3275946"/>
                  <a:pt x="6527587" y="3280829"/>
                </a:cubicBezTo>
                <a:cubicBezTo>
                  <a:pt x="6542935" y="3276465"/>
                  <a:pt x="6531033" y="3266920"/>
                  <a:pt x="6511742" y="3266067"/>
                </a:cubicBezTo>
                <a:cubicBezTo>
                  <a:pt x="6570025" y="3248440"/>
                  <a:pt x="6418649" y="3271458"/>
                  <a:pt x="6434953" y="3253360"/>
                </a:cubicBezTo>
                <a:cubicBezTo>
                  <a:pt x="6407781" y="3267048"/>
                  <a:pt x="6300040" y="3274313"/>
                  <a:pt x="6292331" y="3255322"/>
                </a:cubicBezTo>
                <a:cubicBezTo>
                  <a:pt x="6242057" y="3246469"/>
                  <a:pt x="6188266" y="3249680"/>
                  <a:pt x="6149913" y="3232917"/>
                </a:cubicBezTo>
                <a:cubicBezTo>
                  <a:pt x="6144898" y="3234391"/>
                  <a:pt x="6139526" y="3235322"/>
                  <a:pt x="6133930" y="3235867"/>
                </a:cubicBezTo>
                <a:lnTo>
                  <a:pt x="6117554" y="3236464"/>
                </a:lnTo>
                <a:lnTo>
                  <a:pt x="6116039" y="3235720"/>
                </a:lnTo>
                <a:cubicBezTo>
                  <a:pt x="6108393" y="3233681"/>
                  <a:pt x="6102936" y="3233437"/>
                  <a:pt x="6098459" y="3233988"/>
                </a:cubicBezTo>
                <a:lnTo>
                  <a:pt x="6093630" y="3235240"/>
                </a:lnTo>
                <a:lnTo>
                  <a:pt x="6081261" y="3234563"/>
                </a:lnTo>
                <a:lnTo>
                  <a:pt x="6056067" y="3234608"/>
                </a:lnTo>
                <a:lnTo>
                  <a:pt x="6052129" y="3233324"/>
                </a:lnTo>
                <a:lnTo>
                  <a:pt x="6015338" y="3231378"/>
                </a:lnTo>
                <a:cubicBezTo>
                  <a:pt x="6015291" y="3231165"/>
                  <a:pt x="6015245" y="3230951"/>
                  <a:pt x="6015198" y="3230737"/>
                </a:cubicBezTo>
                <a:cubicBezTo>
                  <a:pt x="6014048" y="3229257"/>
                  <a:pt x="6011617" y="3228081"/>
                  <a:pt x="6006436" y="3227508"/>
                </a:cubicBezTo>
                <a:cubicBezTo>
                  <a:pt x="6019781" y="3219395"/>
                  <a:pt x="6005305" y="3223709"/>
                  <a:pt x="5988851" y="3222735"/>
                </a:cubicBezTo>
                <a:cubicBezTo>
                  <a:pt x="6005907" y="3209918"/>
                  <a:pt x="5955918" y="3212588"/>
                  <a:pt x="5952863" y="3204137"/>
                </a:cubicBezTo>
                <a:cubicBezTo>
                  <a:pt x="5940395" y="3203711"/>
                  <a:pt x="5927517" y="3203028"/>
                  <a:pt x="5914548" y="3202041"/>
                </a:cubicBezTo>
                <a:lnTo>
                  <a:pt x="5907020" y="3201283"/>
                </a:lnTo>
                <a:cubicBezTo>
                  <a:pt x="5906995" y="3201231"/>
                  <a:pt x="5906969" y="3201180"/>
                  <a:pt x="5906944" y="3201129"/>
                </a:cubicBezTo>
                <a:cubicBezTo>
                  <a:pt x="5905471" y="3200668"/>
                  <a:pt x="5903056" y="3200308"/>
                  <a:pt x="5899155" y="3200053"/>
                </a:cubicBezTo>
                <a:lnTo>
                  <a:pt x="5893294" y="3199901"/>
                </a:lnTo>
                <a:lnTo>
                  <a:pt x="5878691" y="3198431"/>
                </a:lnTo>
                <a:lnTo>
                  <a:pt x="5874165" y="3197003"/>
                </a:lnTo>
                <a:lnTo>
                  <a:pt x="5873092" y="3195108"/>
                </a:lnTo>
                <a:lnTo>
                  <a:pt x="5871658" y="3195162"/>
                </a:lnTo>
                <a:cubicBezTo>
                  <a:pt x="5860152" y="3197097"/>
                  <a:pt x="5855231" y="3201097"/>
                  <a:pt x="5846928" y="3187725"/>
                </a:cubicBezTo>
                <a:cubicBezTo>
                  <a:pt x="5821379" y="3190142"/>
                  <a:pt x="5819686" y="3182343"/>
                  <a:pt x="5788468" y="3176316"/>
                </a:cubicBezTo>
                <a:cubicBezTo>
                  <a:pt x="5773119" y="3179521"/>
                  <a:pt x="5762947" y="3176704"/>
                  <a:pt x="5753823" y="3171919"/>
                </a:cubicBezTo>
                <a:cubicBezTo>
                  <a:pt x="5721557" y="3170726"/>
                  <a:pt x="5694983" y="3162549"/>
                  <a:pt x="5660194" y="3157536"/>
                </a:cubicBezTo>
                <a:cubicBezTo>
                  <a:pt x="5619608" y="3159495"/>
                  <a:pt x="5604384" y="3146636"/>
                  <a:pt x="5567188" y="3141325"/>
                </a:cubicBezTo>
                <a:cubicBezTo>
                  <a:pt x="5530345" y="3148235"/>
                  <a:pt x="5543868" y="3129416"/>
                  <a:pt x="5526178" y="3123274"/>
                </a:cubicBezTo>
                <a:lnTo>
                  <a:pt x="5520866" y="3122322"/>
                </a:lnTo>
                <a:lnTo>
                  <a:pt x="5506009" y="3122332"/>
                </a:lnTo>
                <a:lnTo>
                  <a:pt x="5500363" y="3122766"/>
                </a:lnTo>
                <a:cubicBezTo>
                  <a:pt x="5496497" y="3122905"/>
                  <a:pt x="5493953" y="3122792"/>
                  <a:pt x="5492228" y="3122486"/>
                </a:cubicBezTo>
                <a:lnTo>
                  <a:pt x="5492044" y="3122342"/>
                </a:lnTo>
                <a:lnTo>
                  <a:pt x="5484386" y="3122347"/>
                </a:lnTo>
                <a:cubicBezTo>
                  <a:pt x="5471420" y="3122670"/>
                  <a:pt x="5458764" y="3123280"/>
                  <a:pt x="5446679" y="3124105"/>
                </a:cubicBezTo>
                <a:cubicBezTo>
                  <a:pt x="5437659" y="3116107"/>
                  <a:pt x="5392392" y="3123709"/>
                  <a:pt x="5399188" y="3109418"/>
                </a:cubicBezTo>
                <a:cubicBezTo>
                  <a:pt x="5382948" y="3110102"/>
                  <a:pt x="5372407" y="3115781"/>
                  <a:pt x="5379117" y="3106482"/>
                </a:cubicBezTo>
                <a:cubicBezTo>
                  <a:pt x="5373809" y="3106435"/>
                  <a:pt x="5370660" y="3105521"/>
                  <a:pt x="5368499" y="3104181"/>
                </a:cubicBezTo>
                <a:lnTo>
                  <a:pt x="5367902" y="3103566"/>
                </a:lnTo>
                <a:lnTo>
                  <a:pt x="5331747" y="3105319"/>
                </a:lnTo>
                <a:lnTo>
                  <a:pt x="5327095" y="3104450"/>
                </a:lnTo>
                <a:lnTo>
                  <a:pt x="5303337" y="3107003"/>
                </a:lnTo>
                <a:lnTo>
                  <a:pt x="5291164" y="3107570"/>
                </a:lnTo>
                <a:lnTo>
                  <a:pt x="5287515" y="3109282"/>
                </a:lnTo>
                <a:cubicBezTo>
                  <a:pt x="5283689" y="3110269"/>
                  <a:pt x="5278356" y="3110573"/>
                  <a:pt x="5269654" y="3109330"/>
                </a:cubicBezTo>
                <a:lnTo>
                  <a:pt x="5267681" y="3108752"/>
                </a:lnTo>
                <a:lnTo>
                  <a:pt x="5252655" y="3110969"/>
                </a:lnTo>
                <a:cubicBezTo>
                  <a:pt x="5247766" y="3112062"/>
                  <a:pt x="5243369" y="3113511"/>
                  <a:pt x="5239703" y="3115460"/>
                </a:cubicBezTo>
                <a:cubicBezTo>
                  <a:pt x="5191311" y="3102811"/>
                  <a:pt x="5142849" y="3111324"/>
                  <a:pt x="5088947" y="3107634"/>
                </a:cubicBezTo>
                <a:cubicBezTo>
                  <a:pt x="5027989" y="3108214"/>
                  <a:pt x="4985627" y="3110432"/>
                  <a:pt x="4945514" y="3110162"/>
                </a:cubicBezTo>
                <a:cubicBezTo>
                  <a:pt x="4926678" y="3111245"/>
                  <a:pt x="4789238" y="3111826"/>
                  <a:pt x="4800559" y="3106010"/>
                </a:cubicBezTo>
                <a:cubicBezTo>
                  <a:pt x="4742239" y="3117333"/>
                  <a:pt x="4708324" y="3101468"/>
                  <a:pt x="4643642" y="3105351"/>
                </a:cubicBezTo>
                <a:cubicBezTo>
                  <a:pt x="4610808" y="3089712"/>
                  <a:pt x="4627845" y="3103743"/>
                  <a:pt x="4592107" y="3099840"/>
                </a:cubicBezTo>
                <a:cubicBezTo>
                  <a:pt x="4600157" y="3113506"/>
                  <a:pt x="4549287" y="3090911"/>
                  <a:pt x="4545249" y="3105899"/>
                </a:cubicBezTo>
                <a:cubicBezTo>
                  <a:pt x="4538872" y="3104716"/>
                  <a:pt x="4532825" y="3103094"/>
                  <a:pt x="4526782" y="3101355"/>
                </a:cubicBezTo>
                <a:lnTo>
                  <a:pt x="4523614" y="3100453"/>
                </a:lnTo>
                <a:lnTo>
                  <a:pt x="4510579" y="3099442"/>
                </a:lnTo>
                <a:lnTo>
                  <a:pt x="4507348" y="3095901"/>
                </a:lnTo>
                <a:lnTo>
                  <a:pt x="4348949" y="3090220"/>
                </a:lnTo>
                <a:cubicBezTo>
                  <a:pt x="4335046" y="3092487"/>
                  <a:pt x="4290056" y="3092155"/>
                  <a:pt x="4280362" y="3087618"/>
                </a:cubicBezTo>
                <a:cubicBezTo>
                  <a:pt x="4270739" y="3086627"/>
                  <a:pt x="4260237" y="3088220"/>
                  <a:pt x="4254634" y="3083366"/>
                </a:cubicBezTo>
                <a:cubicBezTo>
                  <a:pt x="4233731" y="3080512"/>
                  <a:pt x="4185859" y="3073948"/>
                  <a:pt x="4154942" y="3070490"/>
                </a:cubicBezTo>
                <a:cubicBezTo>
                  <a:pt x="4138280" y="3076599"/>
                  <a:pt x="4112117" y="3064194"/>
                  <a:pt x="4069131" y="3062612"/>
                </a:cubicBezTo>
                <a:cubicBezTo>
                  <a:pt x="4050897" y="3069679"/>
                  <a:pt x="4040160" y="3061449"/>
                  <a:pt x="4005249" y="3070810"/>
                </a:cubicBezTo>
                <a:cubicBezTo>
                  <a:pt x="4003818" y="3069842"/>
                  <a:pt x="4002032" y="3068943"/>
                  <a:pt x="3999945" y="3068139"/>
                </a:cubicBezTo>
                <a:cubicBezTo>
                  <a:pt x="3987818" y="3063468"/>
                  <a:pt x="3968381" y="3062958"/>
                  <a:pt x="3956529" y="3067000"/>
                </a:cubicBezTo>
                <a:cubicBezTo>
                  <a:pt x="3900898" y="3079382"/>
                  <a:pt x="3850463" y="3077929"/>
                  <a:pt x="3803031" y="3079823"/>
                </a:cubicBezTo>
                <a:cubicBezTo>
                  <a:pt x="3749421" y="3080464"/>
                  <a:pt x="3785521" y="3065630"/>
                  <a:pt x="3718229" y="3077134"/>
                </a:cubicBezTo>
                <a:cubicBezTo>
                  <a:pt x="3711244" y="3071611"/>
                  <a:pt x="3702770" y="3071184"/>
                  <a:pt x="3688357" y="3073468"/>
                </a:cubicBezTo>
                <a:cubicBezTo>
                  <a:pt x="3662326" y="3073378"/>
                  <a:pt x="3664937" y="3059899"/>
                  <a:pt x="3638298" y="3067494"/>
                </a:cubicBezTo>
                <a:cubicBezTo>
                  <a:pt x="3643333" y="3060328"/>
                  <a:pt x="3589079" y="3063658"/>
                  <a:pt x="3601443" y="3056355"/>
                </a:cubicBezTo>
                <a:cubicBezTo>
                  <a:pt x="3584797" y="3049384"/>
                  <a:pt x="3575923" y="3060108"/>
                  <a:pt x="3559361" y="3054005"/>
                </a:cubicBezTo>
                <a:cubicBezTo>
                  <a:pt x="3540444" y="3052269"/>
                  <a:pt x="3569896" y="3061996"/>
                  <a:pt x="3548859" y="3062094"/>
                </a:cubicBezTo>
                <a:cubicBezTo>
                  <a:pt x="3523419" y="3060901"/>
                  <a:pt x="3522848" y="3074222"/>
                  <a:pt x="3504082" y="3056779"/>
                </a:cubicBezTo>
                <a:lnTo>
                  <a:pt x="3436234" y="3047769"/>
                </a:lnTo>
                <a:cubicBezTo>
                  <a:pt x="3420764" y="3051629"/>
                  <a:pt x="3408644" y="3049227"/>
                  <a:pt x="3396914" y="3044803"/>
                </a:cubicBezTo>
                <a:cubicBezTo>
                  <a:pt x="3361398" y="3044955"/>
                  <a:pt x="3329425" y="3037856"/>
                  <a:pt x="3289720" y="3034278"/>
                </a:cubicBezTo>
                <a:cubicBezTo>
                  <a:pt x="3246348" y="3037943"/>
                  <a:pt x="3224942" y="3025667"/>
                  <a:pt x="3182509" y="3021890"/>
                </a:cubicBezTo>
                <a:cubicBezTo>
                  <a:pt x="3139731" y="3031583"/>
                  <a:pt x="3155749" y="3004773"/>
                  <a:pt x="3119879" y="3004134"/>
                </a:cubicBezTo>
                <a:cubicBezTo>
                  <a:pt x="3060941" y="3012153"/>
                  <a:pt x="3121880" y="2995117"/>
                  <a:pt x="3031656" y="2995077"/>
                </a:cubicBezTo>
                <a:cubicBezTo>
                  <a:pt x="3026453" y="2996603"/>
                  <a:pt x="3015685" y="2994367"/>
                  <a:pt x="3017018" y="2992034"/>
                </a:cubicBezTo>
                <a:cubicBezTo>
                  <a:pt x="2997245" y="2992118"/>
                  <a:pt x="2941342" y="2976346"/>
                  <a:pt x="2913012" y="2978042"/>
                </a:cubicBezTo>
                <a:cubicBezTo>
                  <a:pt x="2858481" y="2969139"/>
                  <a:pt x="2831094" y="2979433"/>
                  <a:pt x="2791382" y="2975899"/>
                </a:cubicBezTo>
                <a:cubicBezTo>
                  <a:pt x="2745836" y="2966063"/>
                  <a:pt x="2719288" y="2957529"/>
                  <a:pt x="2639738" y="2936567"/>
                </a:cubicBezTo>
                <a:lnTo>
                  <a:pt x="2369741" y="2876435"/>
                </a:lnTo>
                <a:cubicBezTo>
                  <a:pt x="2269614" y="2832081"/>
                  <a:pt x="2140023" y="2856176"/>
                  <a:pt x="2078755" y="2852909"/>
                </a:cubicBezTo>
                <a:cubicBezTo>
                  <a:pt x="2053362" y="2866100"/>
                  <a:pt x="2032778" y="2851474"/>
                  <a:pt x="2002128" y="2856835"/>
                </a:cubicBezTo>
                <a:cubicBezTo>
                  <a:pt x="1933939" y="2859736"/>
                  <a:pt x="1866254" y="2874726"/>
                  <a:pt x="1777746" y="2864566"/>
                </a:cubicBezTo>
                <a:cubicBezTo>
                  <a:pt x="1737851" y="2905864"/>
                  <a:pt x="1634115" y="2880970"/>
                  <a:pt x="1549425" y="2904556"/>
                </a:cubicBezTo>
                <a:cubicBezTo>
                  <a:pt x="1500265" y="2909373"/>
                  <a:pt x="1423030" y="2888862"/>
                  <a:pt x="1405992" y="2911144"/>
                </a:cubicBezTo>
                <a:cubicBezTo>
                  <a:pt x="1383494" y="2897507"/>
                  <a:pt x="1362438" y="2919536"/>
                  <a:pt x="1337848" y="2921491"/>
                </a:cubicBezTo>
                <a:cubicBezTo>
                  <a:pt x="1318218" y="2912820"/>
                  <a:pt x="1308478" y="2920319"/>
                  <a:pt x="1290645" y="2921985"/>
                </a:cubicBezTo>
                <a:cubicBezTo>
                  <a:pt x="1282569" y="2916637"/>
                  <a:pt x="1267476" y="2916916"/>
                  <a:pt x="1262341" y="2923190"/>
                </a:cubicBezTo>
                <a:cubicBezTo>
                  <a:pt x="1269627" y="2937654"/>
                  <a:pt x="1217209" y="2930439"/>
                  <a:pt x="1213314" y="2940415"/>
                </a:cubicBezTo>
                <a:cubicBezTo>
                  <a:pt x="1182890" y="2942495"/>
                  <a:pt x="1050782" y="2929830"/>
                  <a:pt x="1028405" y="2945799"/>
                </a:cubicBezTo>
                <a:cubicBezTo>
                  <a:pt x="966896" y="2953381"/>
                  <a:pt x="877997" y="2927977"/>
                  <a:pt x="851857" y="2928423"/>
                </a:cubicBezTo>
                <a:cubicBezTo>
                  <a:pt x="825919" y="2899251"/>
                  <a:pt x="699677" y="2976135"/>
                  <a:pt x="588681" y="2977769"/>
                </a:cubicBezTo>
                <a:cubicBezTo>
                  <a:pt x="573724" y="2974953"/>
                  <a:pt x="565729" y="2974991"/>
                  <a:pt x="561717" y="2981641"/>
                </a:cubicBezTo>
                <a:cubicBezTo>
                  <a:pt x="532860" y="2985482"/>
                  <a:pt x="475932" y="2991762"/>
                  <a:pt x="415541" y="3000819"/>
                </a:cubicBezTo>
                <a:cubicBezTo>
                  <a:pt x="370154" y="3008289"/>
                  <a:pt x="146634" y="3001788"/>
                  <a:pt x="86183" y="3009699"/>
                </a:cubicBezTo>
                <a:lnTo>
                  <a:pt x="0" y="3044978"/>
                </a:lnTo>
                <a:close/>
              </a:path>
            </a:pathLst>
          </a:custGeom>
        </p:spPr>
      </p:pic>
      <p:sp>
        <p:nvSpPr>
          <p:cNvPr id="3" name="Content Placeholder 2"/>
          <p:cNvSpPr>
            <a:spLocks noGrp="1"/>
          </p:cNvSpPr>
          <p:nvPr>
            <p:ph idx="1"/>
          </p:nvPr>
        </p:nvSpPr>
        <p:spPr>
          <a:xfrm>
            <a:off x="723899" y="4424917"/>
            <a:ext cx="10629901" cy="2204484"/>
          </a:xfrm>
        </p:spPr>
        <p:txBody>
          <a:bodyPr anchor="ctr">
            <a:normAutofit/>
          </a:bodyPr>
          <a:lstStyle/>
          <a:p>
            <a:pPr marL="0" indent="0">
              <a:buNone/>
            </a:pPr>
            <a:r>
              <a:rPr lang="en-US" sz="3200" dirty="0"/>
              <a:t>Our present academic system was created to meet the needs of the Industrial Age, when businesses began to demand workers who possessed a uniform skill set and could reliably perform the same job for many years.  </a:t>
            </a:r>
          </a:p>
          <a:p>
            <a:endParaRPr lang="en-US" sz="2000" dirty="0"/>
          </a:p>
        </p:txBody>
      </p:sp>
    </p:spTree>
    <p:extLst>
      <p:ext uri="{BB962C8B-B14F-4D97-AF65-F5344CB8AC3E}">
        <p14:creationId xmlns:p14="http://schemas.microsoft.com/office/powerpoint/2010/main" val="11600553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A6D37EE4-EA1B-46EE-A54B-5233C63C9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9852CF-0BCC-B88F-766C-849726FBFDD4}"/>
              </a:ext>
            </a:extLst>
          </p:cNvPr>
          <p:cNvSpPr>
            <a:spLocks noGrp="1"/>
          </p:cNvSpPr>
          <p:nvPr>
            <p:ph type="title"/>
          </p:nvPr>
        </p:nvSpPr>
        <p:spPr>
          <a:xfrm>
            <a:off x="572493" y="238539"/>
            <a:ext cx="11047013" cy="1434415"/>
          </a:xfrm>
        </p:spPr>
        <p:txBody>
          <a:bodyPr anchor="b">
            <a:normAutofit fontScale="90000"/>
          </a:bodyPr>
          <a:lstStyle/>
          <a:p>
            <a:r>
              <a:rPr lang="en-US" sz="5400" dirty="0"/>
              <a:t>Past Practice is Not Always Best Practice</a:t>
            </a:r>
          </a:p>
        </p:txBody>
      </p:sp>
      <p:sp>
        <p:nvSpPr>
          <p:cNvPr id="40" name="sketch line">
            <a:extLst>
              <a:ext uri="{FF2B5EF4-FFF2-40B4-BE49-F238E27FC236}">
                <a16:creationId xmlns:a16="http://schemas.microsoft.com/office/drawing/2014/main" id="{927D5270-6648-4CC1-8F78-48BE299CA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767709"/>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Woman in a factory with a tablet">
            <a:extLst>
              <a:ext uri="{FF2B5EF4-FFF2-40B4-BE49-F238E27FC236}">
                <a16:creationId xmlns:a16="http://schemas.microsoft.com/office/drawing/2014/main" id="{59053718-8C3A-D4A8-91C5-3E30B21CA4A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790" r="13293" b="2"/>
          <a:stretch/>
        </p:blipFill>
        <p:spPr>
          <a:xfrm>
            <a:off x="572492" y="2002056"/>
            <a:ext cx="3943849" cy="4184060"/>
          </a:xfrm>
          <a:custGeom>
            <a:avLst/>
            <a:gdLst/>
            <a:ahLst/>
            <a:cxnLst/>
            <a:rect l="l" t="t" r="r" b="b"/>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p:spPr>
      </p:pic>
      <p:sp>
        <p:nvSpPr>
          <p:cNvPr id="26" name="Content Placeholder 2">
            <a:extLst>
              <a:ext uri="{FF2B5EF4-FFF2-40B4-BE49-F238E27FC236}">
                <a16:creationId xmlns:a16="http://schemas.microsoft.com/office/drawing/2014/main" id="{BAE5B681-EDE7-5055-2056-6704C7AEF140}"/>
              </a:ext>
            </a:extLst>
          </p:cNvPr>
          <p:cNvSpPr>
            <a:spLocks noGrp="1"/>
          </p:cNvSpPr>
          <p:nvPr>
            <p:ph idx="1"/>
          </p:nvPr>
        </p:nvSpPr>
        <p:spPr>
          <a:xfrm>
            <a:off x="4724401" y="2071315"/>
            <a:ext cx="6895106" cy="4548145"/>
          </a:xfrm>
        </p:spPr>
        <p:txBody>
          <a:bodyPr anchor="t">
            <a:normAutofit/>
          </a:bodyPr>
          <a:lstStyle/>
          <a:p>
            <a:r>
              <a:rPr lang="en-US" sz="2400" dirty="0"/>
              <a:t>Traditional systems for grading and assessment continue to operate under industrial model: </a:t>
            </a:r>
          </a:p>
          <a:p>
            <a:pPr lvl="1"/>
            <a:r>
              <a:rPr lang="en-US" dirty="0"/>
              <a:t>Educators present the course content, assess students’ performance levels, and move on. </a:t>
            </a:r>
          </a:p>
          <a:p>
            <a:pPr lvl="1"/>
            <a:r>
              <a:rPr lang="en-US" dirty="0"/>
              <a:t>Students move through their degree programs like products rolling off an assembly line.  </a:t>
            </a:r>
          </a:p>
          <a:p>
            <a:r>
              <a:rPr lang="en-US" sz="2400" dirty="0"/>
              <a:t>Industrial age assessment measures students’ ability to pass a test, not whether they can apply their knowledge outside the classroom.  </a:t>
            </a:r>
          </a:p>
          <a:p>
            <a:r>
              <a:rPr lang="en-US" sz="2400" dirty="0"/>
              <a:t>Exams may generate grades, but they might not provide a reliable assessment of students’ learning.</a:t>
            </a:r>
          </a:p>
          <a:p>
            <a:endParaRPr lang="en-US" sz="2200" dirty="0"/>
          </a:p>
        </p:txBody>
      </p:sp>
    </p:spTree>
    <p:extLst>
      <p:ext uri="{BB962C8B-B14F-4D97-AF65-F5344CB8AC3E}">
        <p14:creationId xmlns:p14="http://schemas.microsoft.com/office/powerpoint/2010/main" val="29278727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65430" y="629267"/>
            <a:ext cx="6586491" cy="666134"/>
          </a:xfrm>
        </p:spPr>
        <p:txBody>
          <a:bodyPr>
            <a:normAutofit fontScale="90000"/>
          </a:bodyPr>
          <a:lstStyle/>
          <a:p>
            <a:r>
              <a:rPr lang="en-US" dirty="0"/>
              <a:t>Are We There Yet?</a:t>
            </a:r>
          </a:p>
        </p:txBody>
      </p:sp>
      <p:sp>
        <p:nvSpPr>
          <p:cNvPr id="3" name="Content Placeholder 2"/>
          <p:cNvSpPr>
            <a:spLocks noGrp="1"/>
          </p:cNvSpPr>
          <p:nvPr>
            <p:ph idx="1"/>
          </p:nvPr>
        </p:nvSpPr>
        <p:spPr>
          <a:xfrm>
            <a:off x="4965431" y="1981200"/>
            <a:ext cx="6586489" cy="4583368"/>
          </a:xfrm>
        </p:spPr>
        <p:txBody>
          <a:bodyPr>
            <a:normAutofit/>
          </a:bodyPr>
          <a:lstStyle/>
          <a:p>
            <a:r>
              <a:rPr lang="en-US" sz="2200" dirty="0"/>
              <a:t>As we discussed yesterday, when you’re planning to take a road trip, you first decide on a destination and then plan your route.  </a:t>
            </a:r>
          </a:p>
          <a:p>
            <a:r>
              <a:rPr lang="en-US" sz="2200" dirty="0"/>
              <a:t>The same is true of planning instruction.  You know where you’re starting, you decide where you want to be at the end, and then plan how to get from Point A to Point B.</a:t>
            </a:r>
          </a:p>
          <a:p>
            <a:r>
              <a:rPr lang="en-US" sz="2200" b="1" dirty="0"/>
              <a:t>But how do you know when you’ve arrived at your destination?  </a:t>
            </a:r>
          </a:p>
          <a:p>
            <a:r>
              <a:rPr lang="en-US" sz="2200" dirty="0"/>
              <a:t>In other words, how do you know students have learned what you taught?  </a:t>
            </a:r>
          </a:p>
        </p:txBody>
      </p:sp>
      <p:pic>
        <p:nvPicPr>
          <p:cNvPr id="7" name="Picture 6" descr="Locator flag on a city map">
            <a:extLst>
              <a:ext uri="{FF2B5EF4-FFF2-40B4-BE49-F238E27FC236}">
                <a16:creationId xmlns:a16="http://schemas.microsoft.com/office/drawing/2014/main" id="{059010CC-1D0A-B3AC-D651-84EA2D3CEA5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85" r="48795" b="-1"/>
          <a:stretch/>
        </p:blipFill>
        <p:spPr>
          <a:xfrm>
            <a:off x="20" y="10"/>
            <a:ext cx="4635571" cy="6857990"/>
          </a:xfrm>
          <a:prstGeom prst="rect">
            <a:avLst/>
          </a:prstGeom>
          <a:effectLst/>
        </p:spPr>
      </p:pic>
    </p:spTree>
    <p:extLst>
      <p:ext uri="{BB962C8B-B14F-4D97-AF65-F5344CB8AC3E}">
        <p14:creationId xmlns:p14="http://schemas.microsoft.com/office/powerpoint/2010/main" val="2397213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11">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72493" y="238539"/>
            <a:ext cx="11018520" cy="1434415"/>
          </a:xfrm>
        </p:spPr>
        <p:txBody>
          <a:bodyPr anchor="b">
            <a:normAutofit/>
          </a:bodyPr>
          <a:lstStyle/>
          <a:p>
            <a:r>
              <a:rPr lang="en-US" sz="5400" dirty="0"/>
              <a:t>Formative and Summative</a:t>
            </a:r>
          </a:p>
        </p:txBody>
      </p:sp>
      <p:sp>
        <p:nvSpPr>
          <p:cNvPr id="14"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261219F1-08F7-E100-BA00-392F082D70CF}"/>
              </a:ext>
            </a:extLst>
          </p:cNvPr>
          <p:cNvSpPr>
            <a:spLocks noGrp="1"/>
          </p:cNvSpPr>
          <p:nvPr>
            <p:ph idx="1"/>
          </p:nvPr>
        </p:nvSpPr>
        <p:spPr>
          <a:xfrm>
            <a:off x="572493" y="2071316"/>
            <a:ext cx="6713552" cy="4119172"/>
          </a:xfrm>
        </p:spPr>
        <p:txBody>
          <a:bodyPr anchor="t">
            <a:normAutofit/>
          </a:bodyPr>
          <a:lstStyle/>
          <a:p>
            <a:pPr lvl="0"/>
            <a:r>
              <a:rPr lang="en-US" sz="2200" dirty="0"/>
              <a:t>Assessments serve two purposes: </a:t>
            </a:r>
          </a:p>
          <a:p>
            <a:pPr lvl="1"/>
            <a:r>
              <a:rPr lang="en-US" sz="2200" u="sng" dirty="0"/>
              <a:t>Formative</a:t>
            </a:r>
            <a:r>
              <a:rPr lang="en-US" sz="2200" dirty="0"/>
              <a:t> assessments measure </a:t>
            </a:r>
            <a:r>
              <a:rPr lang="en-US" sz="2200" b="1" dirty="0"/>
              <a:t>learning in progress</a:t>
            </a:r>
            <a:r>
              <a:rPr lang="en-US" sz="2200" dirty="0"/>
              <a:t>, providing feedback to students and allowing the faculty member and student to make adjustments to both teaching and learning in order to achieve a successful outcome.  </a:t>
            </a:r>
          </a:p>
          <a:p>
            <a:pPr lvl="1"/>
            <a:r>
              <a:rPr lang="en-US" sz="2200" u="sng" dirty="0"/>
              <a:t>Summative </a:t>
            </a:r>
            <a:r>
              <a:rPr lang="en-US" sz="2200" dirty="0"/>
              <a:t>assessments, on the other hand, measure </a:t>
            </a:r>
            <a:r>
              <a:rPr lang="en-US" sz="2200" b="1" dirty="0"/>
              <a:t>learning at the completion of a course</a:t>
            </a:r>
            <a:r>
              <a:rPr lang="en-US" sz="2200" dirty="0"/>
              <a:t> </a:t>
            </a:r>
            <a:r>
              <a:rPr lang="en-US" sz="2200" b="1" dirty="0"/>
              <a:t>or module of study</a:t>
            </a:r>
            <a:r>
              <a:rPr lang="en-US" sz="2200" dirty="0"/>
              <a:t>.  They might include tests, final exams, performance tasks, or research papers.  </a:t>
            </a:r>
          </a:p>
          <a:p>
            <a:pPr marL="0" lvl="0" indent="0">
              <a:buNone/>
            </a:pPr>
            <a:r>
              <a:rPr lang="en-US" sz="2200" b="1" dirty="0"/>
              <a:t>“When the cook tastes the soup, that’s formative; when the guests taste the soup, that’s summative.”  </a:t>
            </a:r>
            <a:endParaRPr lang="en-US" sz="2200" dirty="0"/>
          </a:p>
        </p:txBody>
      </p:sp>
      <p:pic>
        <p:nvPicPr>
          <p:cNvPr id="7" name="Picture 6" descr="Bowl of squash, corn, and bean soup">
            <a:extLst>
              <a:ext uri="{FF2B5EF4-FFF2-40B4-BE49-F238E27FC236}">
                <a16:creationId xmlns:a16="http://schemas.microsoft.com/office/drawing/2014/main" id="{CA54331F-DD21-0FE8-BD88-DC892998250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5957" r="3" b="4662"/>
          <a:stretch/>
        </p:blipFill>
        <p:spPr>
          <a:xfrm>
            <a:off x="7675658" y="2093976"/>
            <a:ext cx="3941064" cy="4096512"/>
          </a:xfrm>
          <a:prstGeom prst="rect">
            <a:avLst/>
          </a:prstGeom>
        </p:spPr>
      </p:pic>
    </p:spTree>
    <p:extLst>
      <p:ext uri="{BB962C8B-B14F-4D97-AF65-F5344CB8AC3E}">
        <p14:creationId xmlns:p14="http://schemas.microsoft.com/office/powerpoint/2010/main" val="25050496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54D6E022-0883-37AE-040C-B44022CB3BEC}"/>
              </a:ext>
            </a:extLst>
          </p:cNvPr>
          <p:cNvSpPr>
            <a:spLocks noGrp="1"/>
          </p:cNvSpPr>
          <p:nvPr>
            <p:ph type="title"/>
          </p:nvPr>
        </p:nvSpPr>
        <p:spPr>
          <a:xfrm>
            <a:off x="838200" y="365125"/>
            <a:ext cx="5393361" cy="1325563"/>
          </a:xfrm>
        </p:spPr>
        <p:txBody>
          <a:bodyPr>
            <a:normAutofit/>
          </a:bodyPr>
          <a:lstStyle/>
          <a:p>
            <a:r>
              <a:rPr lang="en-US" dirty="0"/>
              <a:t>Beyond Grades</a:t>
            </a:r>
          </a:p>
        </p:txBody>
      </p:sp>
      <p:sp>
        <p:nvSpPr>
          <p:cNvPr id="3" name="Content Placeholder 2">
            <a:extLst>
              <a:ext uri="{FF2B5EF4-FFF2-40B4-BE49-F238E27FC236}">
                <a16:creationId xmlns:a16="http://schemas.microsoft.com/office/drawing/2014/main" id="{C3464B07-EB4F-5724-3AEC-0F0ED3974218}"/>
              </a:ext>
            </a:extLst>
          </p:cNvPr>
          <p:cNvSpPr>
            <a:spLocks noGrp="1"/>
          </p:cNvSpPr>
          <p:nvPr>
            <p:ph idx="1"/>
          </p:nvPr>
        </p:nvSpPr>
        <p:spPr>
          <a:xfrm>
            <a:off x="838200" y="1825625"/>
            <a:ext cx="5393361" cy="4351338"/>
          </a:xfrm>
        </p:spPr>
        <p:txBody>
          <a:bodyPr>
            <a:normAutofit/>
          </a:bodyPr>
          <a:lstStyle/>
          <a:p>
            <a:r>
              <a:rPr lang="en-US" sz="2400" dirty="0"/>
              <a:t>When we only determine our students’ level of mastery in our courses after the final exam, we’ve missed crucial opportunities to teach.  </a:t>
            </a:r>
          </a:p>
          <a:p>
            <a:r>
              <a:rPr lang="en-US" sz="2400" dirty="0"/>
              <a:t>Genuine formative assessment is a powerful tool to guide our instruction.  </a:t>
            </a:r>
          </a:p>
          <a:p>
            <a:r>
              <a:rPr lang="en-US" sz="2400" dirty="0"/>
              <a:t>Students who perform poorly on a formative assessment can receive additional instruction or be given a second chance to improve their work so that they can prove that they’ve truly learned what we’ve taught.  </a:t>
            </a:r>
          </a:p>
          <a:p>
            <a:endParaRPr lang="en-US" sz="2000" dirty="0"/>
          </a:p>
        </p:txBody>
      </p:sp>
      <p:pic>
        <p:nvPicPr>
          <p:cNvPr id="6" name="Picture 5" descr="Photo of school study group enjoying learning">
            <a:extLst>
              <a:ext uri="{FF2B5EF4-FFF2-40B4-BE49-F238E27FC236}">
                <a16:creationId xmlns:a16="http://schemas.microsoft.com/office/drawing/2014/main" id="{D53B7FB1-3A92-EE1E-12A8-131D0804936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2937" r="311" b="-2"/>
          <a:stretch/>
        </p:blipFill>
        <p:spPr>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25"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7"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65182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3">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72493" y="238539"/>
            <a:ext cx="11018520" cy="1434415"/>
          </a:xfrm>
        </p:spPr>
        <p:txBody>
          <a:bodyPr anchor="b">
            <a:normAutofit/>
          </a:bodyPr>
          <a:lstStyle/>
          <a:p>
            <a:r>
              <a:rPr lang="en-US" sz="5400" dirty="0"/>
              <a:t>Choosing Assessments</a:t>
            </a:r>
          </a:p>
        </p:txBody>
      </p:sp>
      <p:sp>
        <p:nvSpPr>
          <p:cNvPr id="15"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AC3F4201-36F3-C849-D2F8-B4B91A6D747F}"/>
              </a:ext>
            </a:extLst>
          </p:cNvPr>
          <p:cNvSpPr>
            <a:spLocks noGrp="1"/>
          </p:cNvSpPr>
          <p:nvPr>
            <p:ph idx="1"/>
          </p:nvPr>
        </p:nvSpPr>
        <p:spPr>
          <a:xfrm>
            <a:off x="572492" y="2071316"/>
            <a:ext cx="6971307" cy="4579420"/>
          </a:xfrm>
        </p:spPr>
        <p:txBody>
          <a:bodyPr anchor="t">
            <a:normAutofit lnSpcReduction="10000"/>
          </a:bodyPr>
          <a:lstStyle/>
          <a:p>
            <a:pPr lvl="0"/>
            <a:r>
              <a:rPr lang="en-US" sz="2200" dirty="0"/>
              <a:t>The next step in the course development process is to look back at your outcomes and match each one with the right type of assessment.</a:t>
            </a:r>
          </a:p>
          <a:p>
            <a:pPr lvl="0"/>
            <a:r>
              <a:rPr lang="en-US" sz="2200" dirty="0"/>
              <a:t>How do you decide which type of assessment to employ?</a:t>
            </a:r>
          </a:p>
          <a:p>
            <a:pPr lvl="0"/>
            <a:r>
              <a:rPr lang="en-US" sz="2200" dirty="0"/>
              <a:t>Objectives may apply to a portion of the course content, but outcomes apply to students’ learning across the entire course.</a:t>
            </a:r>
          </a:p>
          <a:p>
            <a:pPr lvl="1"/>
            <a:r>
              <a:rPr lang="en-US" sz="2200" dirty="0"/>
              <a:t>Therefore, we might use formative assessment to evaluate objectives because it gives us a chance to check students’ understanding or skill proficiency and provide supplementary instruction to those who have not yet met expectations.</a:t>
            </a:r>
          </a:p>
          <a:p>
            <a:pPr lvl="1"/>
            <a:r>
              <a:rPr lang="en-US" sz="2200" dirty="0"/>
              <a:t>We would use a summative assessment to evaluate outcomes, usually at the end of the course.</a:t>
            </a:r>
          </a:p>
        </p:txBody>
      </p:sp>
      <p:pic>
        <p:nvPicPr>
          <p:cNvPr id="9" name="Picture 8" descr="Close up of ruler">
            <a:extLst>
              <a:ext uri="{FF2B5EF4-FFF2-40B4-BE49-F238E27FC236}">
                <a16:creationId xmlns:a16="http://schemas.microsoft.com/office/drawing/2014/main" id="{3A045917-B198-9F1D-BF92-1F04F0874B3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322" r="19462" b="2"/>
          <a:stretch/>
        </p:blipFill>
        <p:spPr>
          <a:xfrm>
            <a:off x="7675658" y="2093976"/>
            <a:ext cx="3941064" cy="4096512"/>
          </a:xfrm>
          <a:prstGeom prst="rect">
            <a:avLst/>
          </a:prstGeom>
        </p:spPr>
      </p:pic>
    </p:spTree>
    <p:extLst>
      <p:ext uri="{BB962C8B-B14F-4D97-AF65-F5344CB8AC3E}">
        <p14:creationId xmlns:p14="http://schemas.microsoft.com/office/powerpoint/2010/main" val="30748585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4105</TotalTime>
  <Words>1243</Words>
  <Application>Microsoft Office PowerPoint</Application>
  <PresentationFormat>Widescreen</PresentationFormat>
  <Paragraphs>97</Paragraphs>
  <Slides>16</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Calibri Light</vt:lpstr>
      <vt:lpstr>Office Theme</vt:lpstr>
      <vt:lpstr>Topic 3: Aligning Assessment with Objectives and Outcomes</vt:lpstr>
      <vt:lpstr>Do You Agree?</vt:lpstr>
      <vt:lpstr>Measuring Student Learning</vt:lpstr>
      <vt:lpstr>Industrial Age Assessment</vt:lpstr>
      <vt:lpstr>Past Practice is Not Always Best Practice</vt:lpstr>
      <vt:lpstr>Are We There Yet?</vt:lpstr>
      <vt:lpstr>Formative and Summative</vt:lpstr>
      <vt:lpstr>Beyond Grades</vt:lpstr>
      <vt:lpstr>Choosing Assessments</vt:lpstr>
      <vt:lpstr>Example Assessments</vt:lpstr>
      <vt:lpstr>Authenticity</vt:lpstr>
      <vt:lpstr>Disciplinary Expertise</vt:lpstr>
      <vt:lpstr>PowerPoint Presentation</vt:lpstr>
      <vt:lpstr>Review: Performance Levels</vt:lpstr>
      <vt:lpstr>Review: Active Verbs from Bloom’s Taxonomy</vt:lpstr>
      <vt:lpstr>Assessment Workshop: Instructions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Beginning With the End in MInd</dc:title>
  <dc:creator>Bruce Mackh</dc:creator>
  <cp:lastModifiedBy>Bruce Mackh</cp:lastModifiedBy>
  <cp:revision>26</cp:revision>
  <dcterms:created xsi:type="dcterms:W3CDTF">2017-03-19T23:27:17Z</dcterms:created>
  <dcterms:modified xsi:type="dcterms:W3CDTF">2022-11-17T04:20:35Z</dcterms:modified>
</cp:coreProperties>
</file>