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81"/>
  </p:notesMasterIdLst>
  <p:sldIdLst>
    <p:sldId id="256" r:id="rId2"/>
    <p:sldId id="307" r:id="rId3"/>
    <p:sldId id="308" r:id="rId4"/>
    <p:sldId id="268" r:id="rId5"/>
    <p:sldId id="269" r:id="rId6"/>
    <p:sldId id="266" r:id="rId7"/>
    <p:sldId id="267" r:id="rId8"/>
    <p:sldId id="270" r:id="rId9"/>
    <p:sldId id="271" r:id="rId10"/>
    <p:sldId id="272" r:id="rId11"/>
    <p:sldId id="273" r:id="rId12"/>
    <p:sldId id="274" r:id="rId13"/>
    <p:sldId id="275" r:id="rId14"/>
    <p:sldId id="276" r:id="rId15"/>
    <p:sldId id="277" r:id="rId16"/>
    <p:sldId id="334" r:id="rId17"/>
    <p:sldId id="309" r:id="rId18"/>
    <p:sldId id="259" r:id="rId19"/>
    <p:sldId id="258" r:id="rId20"/>
    <p:sldId id="260" r:id="rId21"/>
    <p:sldId id="262" r:id="rId22"/>
    <p:sldId id="263" r:id="rId23"/>
    <p:sldId id="264" r:id="rId24"/>
    <p:sldId id="265" r:id="rId25"/>
    <p:sldId id="285" r:id="rId26"/>
    <p:sldId id="261" r:id="rId27"/>
    <p:sldId id="281" r:id="rId28"/>
    <p:sldId id="282" r:id="rId29"/>
    <p:sldId id="283" r:id="rId30"/>
    <p:sldId id="284" r:id="rId31"/>
    <p:sldId id="278" r:id="rId32"/>
    <p:sldId id="335" r:id="rId33"/>
    <p:sldId id="279" r:id="rId34"/>
    <p:sldId id="286" r:id="rId35"/>
    <p:sldId id="287" r:id="rId36"/>
    <p:sldId id="288" r:id="rId37"/>
    <p:sldId id="289" r:id="rId38"/>
    <p:sldId id="290" r:id="rId39"/>
    <p:sldId id="291" r:id="rId40"/>
    <p:sldId id="280" r:id="rId41"/>
    <p:sldId id="292" r:id="rId42"/>
    <p:sldId id="293" r:id="rId43"/>
    <p:sldId id="294" r:id="rId44"/>
    <p:sldId id="295" r:id="rId45"/>
    <p:sldId id="296" r:id="rId46"/>
    <p:sldId id="297" r:id="rId47"/>
    <p:sldId id="299" r:id="rId48"/>
    <p:sldId id="300" r:id="rId49"/>
    <p:sldId id="301" r:id="rId50"/>
    <p:sldId id="302" r:id="rId51"/>
    <p:sldId id="303" r:id="rId52"/>
    <p:sldId id="304" r:id="rId53"/>
    <p:sldId id="305" r:id="rId54"/>
    <p:sldId id="306"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6"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8A1B9-E26D-48EB-97B2-EFECBDAAB5C9}" v="219" dt="2022-11-16T19:43:38.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674"/>
  </p:normalViewPr>
  <p:slideViewPr>
    <p:cSldViewPr snapToGrid="0">
      <p:cViewPr varScale="1">
        <p:scale>
          <a:sx n="109" d="100"/>
          <a:sy n="109" d="100"/>
        </p:scale>
        <p:origin x="216" y="504"/>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Mackh" userId="8f3eebefc8615319" providerId="LiveId" clId="{6628A1B9-E26D-48EB-97B2-EFECBDAAB5C9}"/>
    <pc:docChg chg="undo redo custSel addSld delSld modSld sldOrd">
      <pc:chgData name="Bruce Mackh" userId="8f3eebefc8615319" providerId="LiveId" clId="{6628A1B9-E26D-48EB-97B2-EFECBDAAB5C9}" dt="2022-11-16T19:57:06.177" v="28684" actId="114"/>
      <pc:docMkLst>
        <pc:docMk/>
      </pc:docMkLst>
      <pc:sldChg chg="addSp delSp modSp mod delDesignElem">
        <pc:chgData name="Bruce Mackh" userId="8f3eebefc8615319" providerId="LiveId" clId="{6628A1B9-E26D-48EB-97B2-EFECBDAAB5C9}" dt="2022-11-16T19:06:26.554" v="28078"/>
        <pc:sldMkLst>
          <pc:docMk/>
          <pc:sldMk cId="4165364364" sldId="256"/>
        </pc:sldMkLst>
        <pc:spChg chg="mod">
          <ac:chgData name="Bruce Mackh" userId="8f3eebefc8615319" providerId="LiveId" clId="{6628A1B9-E26D-48EB-97B2-EFECBDAAB5C9}" dt="2022-11-16T18:39:34.658" v="27859" actId="27636"/>
          <ac:spMkLst>
            <pc:docMk/>
            <pc:sldMk cId="4165364364" sldId="256"/>
            <ac:spMk id="2" creationId="{421FB105-B880-F60B-A334-9FB32465B54D}"/>
          </ac:spMkLst>
        </pc:spChg>
        <pc:spChg chg="mod">
          <ac:chgData name="Bruce Mackh" userId="8f3eebefc8615319" providerId="LiveId" clId="{6628A1B9-E26D-48EB-97B2-EFECBDAAB5C9}" dt="2022-11-16T18:38:59.107" v="27853" actId="26606"/>
          <ac:spMkLst>
            <pc:docMk/>
            <pc:sldMk cId="4165364364" sldId="256"/>
            <ac:spMk id="3" creationId="{31AE087B-5130-0D0B-FC7D-330779DD436E}"/>
          </ac:spMkLst>
        </pc:spChg>
        <pc:spChg chg="add del mod">
          <ac:chgData name="Bruce Mackh" userId="8f3eebefc8615319" providerId="LiveId" clId="{6628A1B9-E26D-48EB-97B2-EFECBDAAB5C9}" dt="2022-11-12T08:48:42.805" v="27804"/>
          <ac:spMkLst>
            <pc:docMk/>
            <pc:sldMk cId="4165364364" sldId="256"/>
            <ac:spMk id="4" creationId="{8B3D19E0-9262-D721-115D-A47449A04707}"/>
          </ac:spMkLst>
        </pc:spChg>
        <pc:spChg chg="add del mod">
          <ac:chgData name="Bruce Mackh" userId="8f3eebefc8615319" providerId="LiveId" clId="{6628A1B9-E26D-48EB-97B2-EFECBDAAB5C9}" dt="2022-11-12T08:48:42.805" v="27804"/>
          <ac:spMkLst>
            <pc:docMk/>
            <pc:sldMk cId="4165364364" sldId="256"/>
            <ac:spMk id="6" creationId="{9E82098B-4D59-2207-FCB3-AFB7165E0036}"/>
          </ac:spMkLst>
        </pc:spChg>
        <pc:spChg chg="add del">
          <ac:chgData name="Bruce Mackh" userId="8f3eebefc8615319" providerId="LiveId" clId="{6628A1B9-E26D-48EB-97B2-EFECBDAAB5C9}" dt="2022-11-16T19:06:26.554" v="28078"/>
          <ac:spMkLst>
            <pc:docMk/>
            <pc:sldMk cId="4165364364" sldId="256"/>
            <ac:spMk id="8" creationId="{4522B21E-B2B9-4C72-9A71-C87EFD137480}"/>
          </ac:spMkLst>
        </pc:spChg>
        <pc:spChg chg="del">
          <ac:chgData name="Bruce Mackh" userId="8f3eebefc8615319" providerId="LiveId" clId="{6628A1B9-E26D-48EB-97B2-EFECBDAAB5C9}" dt="2022-11-12T08:48:42.805" v="27804"/>
          <ac:spMkLst>
            <pc:docMk/>
            <pc:sldMk cId="4165364364" sldId="256"/>
            <ac:spMk id="9" creationId="{BA6285CA-6AFA-4F27-AFB5-1B32CDE09B1A}"/>
          </ac:spMkLst>
        </pc:spChg>
        <pc:spChg chg="add del">
          <ac:chgData name="Bruce Mackh" userId="8f3eebefc8615319" providerId="LiveId" clId="{6628A1B9-E26D-48EB-97B2-EFECBDAAB5C9}" dt="2022-11-16T19:06:26.554" v="28078"/>
          <ac:spMkLst>
            <pc:docMk/>
            <pc:sldMk cId="4165364364" sldId="256"/>
            <ac:spMk id="10" creationId="{5EB7D2A2-F448-44D4-938C-DC84CBCB3B1E}"/>
          </ac:spMkLst>
        </pc:spChg>
        <pc:spChg chg="add del">
          <ac:chgData name="Bruce Mackh" userId="8f3eebefc8615319" providerId="LiveId" clId="{6628A1B9-E26D-48EB-97B2-EFECBDAAB5C9}" dt="2022-11-16T19:06:26.554" v="28078"/>
          <ac:spMkLst>
            <pc:docMk/>
            <pc:sldMk cId="4165364364" sldId="256"/>
            <ac:spMk id="12" creationId="{871AEA07-1E14-44B4-8E55-64EF049CD66F}"/>
          </ac:spMkLst>
        </pc:spChg>
        <pc:spChg chg="del">
          <ac:chgData name="Bruce Mackh" userId="8f3eebefc8615319" providerId="LiveId" clId="{6628A1B9-E26D-48EB-97B2-EFECBDAAB5C9}" dt="2022-11-12T08:48:42.805" v="27804"/>
          <ac:spMkLst>
            <pc:docMk/>
            <pc:sldMk cId="4165364364" sldId="256"/>
            <ac:spMk id="44" creationId="{A7050958-138C-4DA8-9DF5-1A9D65C19168}"/>
          </ac:spMkLst>
        </pc:spChg>
        <pc:grpChg chg="del">
          <ac:chgData name="Bruce Mackh" userId="8f3eebefc8615319" providerId="LiveId" clId="{6628A1B9-E26D-48EB-97B2-EFECBDAAB5C9}" dt="2022-11-12T08:48:42.805" v="27804"/>
          <ac:grpSpMkLst>
            <pc:docMk/>
            <pc:sldMk cId="4165364364" sldId="256"/>
            <ac:grpSpMk id="11" creationId="{7CC099DD-8E7F-4878-A418-76859A85E971}"/>
          </ac:grpSpMkLst>
        </pc:grpChg>
        <pc:picChg chg="del">
          <ac:chgData name="Bruce Mackh" userId="8f3eebefc8615319" providerId="LiveId" clId="{6628A1B9-E26D-48EB-97B2-EFECBDAAB5C9}" dt="2022-11-12T08:48:37.266" v="27802" actId="478"/>
          <ac:picMkLst>
            <pc:docMk/>
            <pc:sldMk cId="4165364364" sldId="256"/>
            <ac:picMk id="5" creationId="{106CC639-37EC-81AD-02B6-8197088722C6}"/>
          </ac:picMkLst>
        </pc:picChg>
        <pc:picChg chg="add mod">
          <ac:chgData name="Bruce Mackh" userId="8f3eebefc8615319" providerId="LiveId" clId="{6628A1B9-E26D-48EB-97B2-EFECBDAAB5C9}" dt="2022-11-16T18:39:29.952" v="27857" actId="1076"/>
          <ac:picMkLst>
            <pc:docMk/>
            <pc:sldMk cId="4165364364" sldId="256"/>
            <ac:picMk id="5" creationId="{A3EFC75B-3591-FD9C-393D-A6E3518FD42F}"/>
          </ac:picMkLst>
        </pc:picChg>
        <pc:cxnChg chg="add del">
          <ac:chgData name="Bruce Mackh" userId="8f3eebefc8615319" providerId="LiveId" clId="{6628A1B9-E26D-48EB-97B2-EFECBDAAB5C9}" dt="2022-11-16T19:06:26.554" v="28078"/>
          <ac:cxnSpMkLst>
            <pc:docMk/>
            <pc:sldMk cId="4165364364" sldId="256"/>
            <ac:cxnSpMk id="14" creationId="{F7C8EA93-3210-4C62-99E9-153C275E3A87}"/>
          </ac:cxnSpMkLst>
        </pc:cxnChg>
      </pc:sldChg>
      <pc:sldChg chg="modSp del">
        <pc:chgData name="Bruce Mackh" userId="8f3eebefc8615319" providerId="LiveId" clId="{6628A1B9-E26D-48EB-97B2-EFECBDAAB5C9}" dt="2022-11-16T18:39:45.619" v="27860" actId="47"/>
        <pc:sldMkLst>
          <pc:docMk/>
          <pc:sldMk cId="1889246975" sldId="257"/>
        </pc:sldMkLst>
        <pc:spChg chg="mod">
          <ac:chgData name="Bruce Mackh" userId="8f3eebefc8615319" providerId="LiveId" clId="{6628A1B9-E26D-48EB-97B2-EFECBDAAB5C9}" dt="2022-11-16T18:38:12.521" v="27838"/>
          <ac:spMkLst>
            <pc:docMk/>
            <pc:sldMk cId="1889246975" sldId="257"/>
            <ac:spMk id="2" creationId="{4DA5D09D-74A6-75E3-0B4A-064101835F42}"/>
          </ac:spMkLst>
        </pc:spChg>
      </pc:sldChg>
      <pc:sldChg chg="delSp modSp mod ord delDesignElem">
        <pc:chgData name="Bruce Mackh" userId="8f3eebefc8615319" providerId="LiveId" clId="{6628A1B9-E26D-48EB-97B2-EFECBDAAB5C9}" dt="2022-11-16T18:42:31.005" v="27862"/>
        <pc:sldMkLst>
          <pc:docMk/>
          <pc:sldMk cId="1685861622" sldId="258"/>
        </pc:sldMkLst>
        <pc:spChg chg="mod">
          <ac:chgData name="Bruce Mackh" userId="8f3eebefc8615319" providerId="LiveId" clId="{6628A1B9-E26D-48EB-97B2-EFECBDAAB5C9}" dt="2022-11-16T18:38:12.748" v="27840" actId="27636"/>
          <ac:spMkLst>
            <pc:docMk/>
            <pc:sldMk cId="1685861622" sldId="258"/>
            <ac:spMk id="3" creationId="{52198174-C84C-BC19-FFB0-A8F6FECABCAB}"/>
          </ac:spMkLst>
        </pc:spChg>
        <pc:spChg chg="del">
          <ac:chgData name="Bruce Mackh" userId="8f3eebefc8615319" providerId="LiveId" clId="{6628A1B9-E26D-48EB-97B2-EFECBDAAB5C9}" dt="2022-11-16T18:38:12.521" v="27838"/>
          <ac:spMkLst>
            <pc:docMk/>
            <pc:sldMk cId="1685861622" sldId="258"/>
            <ac:spMk id="132" creationId="{1C582B07-D0F0-4B6B-A5D9-D2F192CB3A4E}"/>
          </ac:spMkLst>
        </pc:spChg>
        <pc:spChg chg="del">
          <ac:chgData name="Bruce Mackh" userId="8f3eebefc8615319" providerId="LiveId" clId="{6628A1B9-E26D-48EB-97B2-EFECBDAAB5C9}" dt="2022-11-16T18:38:12.521" v="27838"/>
          <ac:spMkLst>
            <pc:docMk/>
            <pc:sldMk cId="1685861622" sldId="258"/>
            <ac:spMk id="167" creationId="{3C541D4F-11C2-4F36-B2A3-AB9028F2A078}"/>
          </ac:spMkLst>
        </pc:spChg>
        <pc:grpChg chg="del">
          <ac:chgData name="Bruce Mackh" userId="8f3eebefc8615319" providerId="LiveId" clId="{6628A1B9-E26D-48EB-97B2-EFECBDAAB5C9}" dt="2022-11-16T18:38:12.521" v="27838"/>
          <ac:grpSpMkLst>
            <pc:docMk/>
            <pc:sldMk cId="1685861622" sldId="258"/>
            <ac:grpSpMk id="134" creationId="{5591A4A5-C00F-4B45-9735-FD2841BF348B}"/>
          </ac:grpSpMkLst>
        </pc:grpChg>
      </pc:sldChg>
      <pc:sldChg chg="delSp modSp mod ord delDesignElem">
        <pc:chgData name="Bruce Mackh" userId="8f3eebefc8615319" providerId="LiveId" clId="{6628A1B9-E26D-48EB-97B2-EFECBDAAB5C9}" dt="2022-11-16T18:42:31.005" v="27862"/>
        <pc:sldMkLst>
          <pc:docMk/>
          <pc:sldMk cId="3077941827" sldId="259"/>
        </pc:sldMkLst>
        <pc:spChg chg="mod">
          <ac:chgData name="Bruce Mackh" userId="8f3eebefc8615319" providerId="LiveId" clId="{6628A1B9-E26D-48EB-97B2-EFECBDAAB5C9}" dt="2022-11-16T18:38:12.738" v="27839" actId="27636"/>
          <ac:spMkLst>
            <pc:docMk/>
            <pc:sldMk cId="3077941827" sldId="259"/>
            <ac:spMk id="2" creationId="{8CBCD4D4-9DA3-976C-A64F-6155E62EB4F5}"/>
          </ac:spMkLst>
        </pc:spChg>
        <pc:spChg chg="mod">
          <ac:chgData name="Bruce Mackh" userId="8f3eebefc8615319" providerId="LiveId" clId="{6628A1B9-E26D-48EB-97B2-EFECBDAAB5C9}" dt="2022-11-12T00:40:25.147" v="27745" actId="20577"/>
          <ac:spMkLst>
            <pc:docMk/>
            <pc:sldMk cId="3077941827" sldId="259"/>
            <ac:spMk id="3" creationId="{7CFFFC5C-6EDE-7D32-2A3B-D1DD3D1D33AB}"/>
          </ac:spMkLst>
        </pc:spChg>
        <pc:spChg chg="del">
          <ac:chgData name="Bruce Mackh" userId="8f3eebefc8615319" providerId="LiveId" clId="{6628A1B9-E26D-48EB-97B2-EFECBDAAB5C9}" dt="2022-11-16T18:38:12.521" v="27838"/>
          <ac:spMkLst>
            <pc:docMk/>
            <pc:sldMk cId="3077941827" sldId="259"/>
            <ac:spMk id="10" creationId="{1C582B07-D0F0-4B6B-A5D9-D2F192CB3A4E}"/>
          </ac:spMkLst>
        </pc:spChg>
        <pc:spChg chg="del">
          <ac:chgData name="Bruce Mackh" userId="8f3eebefc8615319" providerId="LiveId" clId="{6628A1B9-E26D-48EB-97B2-EFECBDAAB5C9}" dt="2022-11-16T18:38:12.521" v="27838"/>
          <ac:spMkLst>
            <pc:docMk/>
            <pc:sldMk cId="3077941827" sldId="259"/>
            <ac:spMk id="45" creationId="{BEAC0A80-07D3-49CB-87C3-BC34F219DFF7}"/>
          </ac:spMkLst>
        </pc:spChg>
        <pc:grpChg chg="del">
          <ac:chgData name="Bruce Mackh" userId="8f3eebefc8615319" providerId="LiveId" clId="{6628A1B9-E26D-48EB-97B2-EFECBDAAB5C9}" dt="2022-11-16T18:38:12.521" v="27838"/>
          <ac:grpSpMkLst>
            <pc:docMk/>
            <pc:sldMk cId="3077941827" sldId="259"/>
            <ac:grpSpMk id="12" creationId="{4D431671-5191-4947-8899-E90505A70426}"/>
          </ac:grpSpMkLst>
        </pc:grpChg>
      </pc:sldChg>
      <pc:sldChg chg="delSp modSp mod ord delDesignElem">
        <pc:chgData name="Bruce Mackh" userId="8f3eebefc8615319" providerId="LiveId" clId="{6628A1B9-E26D-48EB-97B2-EFECBDAAB5C9}" dt="2022-11-16T18:52:16.268" v="27978" actId="1076"/>
        <pc:sldMkLst>
          <pc:docMk/>
          <pc:sldMk cId="583015278" sldId="260"/>
        </pc:sldMkLst>
        <pc:spChg chg="mod">
          <ac:chgData name="Bruce Mackh" userId="8f3eebefc8615319" providerId="LiveId" clId="{6628A1B9-E26D-48EB-97B2-EFECBDAAB5C9}" dt="2022-11-16T18:52:16.268" v="27978" actId="1076"/>
          <ac:spMkLst>
            <pc:docMk/>
            <pc:sldMk cId="583015278" sldId="260"/>
            <ac:spMk id="2" creationId="{0D9CD3A7-EBA0-F550-F1E5-C4B8008640B7}"/>
          </ac:spMkLst>
        </pc:spChg>
        <pc:spChg chg="del">
          <ac:chgData name="Bruce Mackh" userId="8f3eebefc8615319" providerId="LiveId" clId="{6628A1B9-E26D-48EB-97B2-EFECBDAAB5C9}" dt="2022-11-16T18:38:12.521" v="27838"/>
          <ac:spMkLst>
            <pc:docMk/>
            <pc:sldMk cId="583015278" sldId="260"/>
            <ac:spMk id="10" creationId="{1C582B07-D0F0-4B6B-A5D9-D2F192CB3A4E}"/>
          </ac:spMkLst>
        </pc:spChg>
        <pc:spChg chg="del">
          <ac:chgData name="Bruce Mackh" userId="8f3eebefc8615319" providerId="LiveId" clId="{6628A1B9-E26D-48EB-97B2-EFECBDAAB5C9}" dt="2022-11-16T18:38:12.521" v="27838"/>
          <ac:spMkLst>
            <pc:docMk/>
            <pc:sldMk cId="583015278" sldId="260"/>
            <ac:spMk id="45" creationId="{3C541D4F-11C2-4F36-B2A3-AB9028F2A078}"/>
          </ac:spMkLst>
        </pc:spChg>
        <pc:grpChg chg="del">
          <ac:chgData name="Bruce Mackh" userId="8f3eebefc8615319" providerId="LiveId" clId="{6628A1B9-E26D-48EB-97B2-EFECBDAAB5C9}" dt="2022-11-16T18:38:12.521" v="27838"/>
          <ac:grpSpMkLst>
            <pc:docMk/>
            <pc:sldMk cId="583015278" sldId="260"/>
            <ac:grpSpMk id="12" creationId="{5591A4A5-C00F-4B45-9735-FD2841BF348B}"/>
          </ac:grpSpMkLst>
        </pc:grpChg>
      </pc:sldChg>
      <pc:sldChg chg="addSp delSp modSp mod ord">
        <pc:chgData name="Bruce Mackh" userId="8f3eebefc8615319" providerId="LiveId" clId="{6628A1B9-E26D-48EB-97B2-EFECBDAAB5C9}" dt="2022-11-16T19:39:07.968" v="28335" actId="1076"/>
        <pc:sldMkLst>
          <pc:docMk/>
          <pc:sldMk cId="371473902" sldId="261"/>
        </pc:sldMkLst>
        <pc:spChg chg="mod">
          <ac:chgData name="Bruce Mackh" userId="8f3eebefc8615319" providerId="LiveId" clId="{6628A1B9-E26D-48EB-97B2-EFECBDAAB5C9}" dt="2022-11-16T18:54:42.974" v="28001" actId="27636"/>
          <ac:spMkLst>
            <pc:docMk/>
            <pc:sldMk cId="371473902" sldId="261"/>
            <ac:spMk id="2" creationId="{3FB37B68-26D3-1AE7-48E5-0793B847A1E3}"/>
          </ac:spMkLst>
        </pc:spChg>
        <pc:spChg chg="mod">
          <ac:chgData name="Bruce Mackh" userId="8f3eebefc8615319" providerId="LiveId" clId="{6628A1B9-E26D-48EB-97B2-EFECBDAAB5C9}" dt="2022-11-16T18:55:40.856" v="28003" actId="14100"/>
          <ac:spMkLst>
            <pc:docMk/>
            <pc:sldMk cId="371473902" sldId="261"/>
            <ac:spMk id="6" creationId="{998F75B3-08C4-180E-42B6-0D61419FB860}"/>
          </ac:spMkLst>
        </pc:spChg>
        <pc:picChg chg="add mod">
          <ac:chgData name="Bruce Mackh" userId="8f3eebefc8615319" providerId="LiveId" clId="{6628A1B9-E26D-48EB-97B2-EFECBDAAB5C9}" dt="2022-11-16T19:39:07.968" v="28335" actId="1076"/>
          <ac:picMkLst>
            <pc:docMk/>
            <pc:sldMk cId="371473902" sldId="261"/>
            <ac:picMk id="3" creationId="{9499A7B0-17B1-AC00-7B09-25CDCE1B14A9}"/>
          </ac:picMkLst>
        </pc:picChg>
        <pc:picChg chg="add del mod">
          <ac:chgData name="Bruce Mackh" userId="8f3eebefc8615319" providerId="LiveId" clId="{6628A1B9-E26D-48EB-97B2-EFECBDAAB5C9}" dt="2022-11-16T19:38:58.304" v="28333" actId="478"/>
          <ac:picMkLst>
            <pc:docMk/>
            <pc:sldMk cId="371473902" sldId="261"/>
            <ac:picMk id="8" creationId="{FFC910E1-FBE0-80BE-E8F3-825BC76D20B9}"/>
          </ac:picMkLst>
        </pc:picChg>
      </pc:sldChg>
      <pc:sldChg chg="addSp delSp modSp new mod ord setBg delDesignElem">
        <pc:chgData name="Bruce Mackh" userId="8f3eebefc8615319" providerId="LiveId" clId="{6628A1B9-E26D-48EB-97B2-EFECBDAAB5C9}" dt="2022-11-16T18:42:31.005" v="27862"/>
        <pc:sldMkLst>
          <pc:docMk/>
          <pc:sldMk cId="4261532534" sldId="262"/>
        </pc:sldMkLst>
        <pc:spChg chg="mod">
          <ac:chgData name="Bruce Mackh" userId="8f3eebefc8615319" providerId="LiveId" clId="{6628A1B9-E26D-48EB-97B2-EFECBDAAB5C9}" dt="2022-11-03T23:43:50.550" v="1864" actId="26606"/>
          <ac:spMkLst>
            <pc:docMk/>
            <pc:sldMk cId="4261532534" sldId="262"/>
            <ac:spMk id="2" creationId="{2BD76711-2DE2-B20E-A831-0686C19CCB3D}"/>
          </ac:spMkLst>
        </pc:spChg>
        <pc:spChg chg="mod">
          <ac:chgData name="Bruce Mackh" userId="8f3eebefc8615319" providerId="LiveId" clId="{6628A1B9-E26D-48EB-97B2-EFECBDAAB5C9}" dt="2022-11-05T09:31:47.683" v="16980" actId="20577"/>
          <ac:spMkLst>
            <pc:docMk/>
            <pc:sldMk cId="4261532534" sldId="262"/>
            <ac:spMk id="3" creationId="{BC5E9885-00FB-5147-AD50-6018321BB32B}"/>
          </ac:spMkLst>
        </pc:spChg>
        <pc:spChg chg="add del">
          <ac:chgData name="Bruce Mackh" userId="8f3eebefc8615319" providerId="LiveId" clId="{6628A1B9-E26D-48EB-97B2-EFECBDAAB5C9}" dt="2022-11-16T18:38:12.521" v="27838"/>
          <ac:spMkLst>
            <pc:docMk/>
            <pc:sldMk cId="4261532534" sldId="262"/>
            <ac:spMk id="10" creationId="{1C582B07-D0F0-4B6B-A5D9-D2F192CB3A4E}"/>
          </ac:spMkLst>
        </pc:spChg>
        <pc:spChg chg="add del">
          <ac:chgData name="Bruce Mackh" userId="8f3eebefc8615319" providerId="LiveId" clId="{6628A1B9-E26D-48EB-97B2-EFECBDAAB5C9}" dt="2022-11-16T18:38:12.521" v="27838"/>
          <ac:spMkLst>
            <pc:docMk/>
            <pc:sldMk cId="4261532534" sldId="262"/>
            <ac:spMk id="45" creationId="{3C541D4F-11C2-4F36-B2A3-AB9028F2A078}"/>
          </ac:spMkLst>
        </pc:spChg>
        <pc:spChg chg="add del">
          <ac:chgData name="Bruce Mackh" userId="8f3eebefc8615319" providerId="LiveId" clId="{6628A1B9-E26D-48EB-97B2-EFECBDAAB5C9}" dt="2022-11-03T23:43:50.550" v="1864" actId="26606"/>
          <ac:spMkLst>
            <pc:docMk/>
            <pc:sldMk cId="4261532534" sldId="262"/>
            <ac:spMk id="50" creationId="{1C582B07-D0F0-4B6B-A5D9-D2F192CB3A4E}"/>
          </ac:spMkLst>
        </pc:spChg>
        <pc:spChg chg="add del">
          <ac:chgData name="Bruce Mackh" userId="8f3eebefc8615319" providerId="LiveId" clId="{6628A1B9-E26D-48EB-97B2-EFECBDAAB5C9}" dt="2022-11-03T23:43:50.550" v="1864" actId="26606"/>
          <ac:spMkLst>
            <pc:docMk/>
            <pc:sldMk cId="4261532534" sldId="262"/>
            <ac:spMk id="52" creationId="{CFDF70F4-97B6-40D8-B1FA-9580DBD23934}"/>
          </ac:spMkLst>
        </pc:spChg>
        <pc:spChg chg="add del">
          <ac:chgData name="Bruce Mackh" userId="8f3eebefc8615319" providerId="LiveId" clId="{6628A1B9-E26D-48EB-97B2-EFECBDAAB5C9}" dt="2022-11-03T23:43:50.550" v="1864" actId="26606"/>
          <ac:spMkLst>
            <pc:docMk/>
            <pc:sldMk cId="4261532534" sldId="262"/>
            <ac:spMk id="87" creationId="{9E92C66B-792F-479F-B983-F47FEE1AB562}"/>
          </ac:spMkLst>
        </pc:spChg>
        <pc:grpChg chg="add del">
          <ac:chgData name="Bruce Mackh" userId="8f3eebefc8615319" providerId="LiveId" clId="{6628A1B9-E26D-48EB-97B2-EFECBDAAB5C9}" dt="2022-11-16T18:38:12.521" v="27838"/>
          <ac:grpSpMkLst>
            <pc:docMk/>
            <pc:sldMk cId="4261532534" sldId="262"/>
            <ac:grpSpMk id="12" creationId="{5591A4A5-C00F-4B45-9735-FD2841BF348B}"/>
          </ac:grpSpMkLst>
        </pc:grpChg>
        <pc:grpChg chg="add del">
          <ac:chgData name="Bruce Mackh" userId="8f3eebefc8615319" providerId="LiveId" clId="{6628A1B9-E26D-48EB-97B2-EFECBDAAB5C9}" dt="2022-11-03T23:43:50.550" v="1864" actId="26606"/>
          <ac:grpSpMkLst>
            <pc:docMk/>
            <pc:sldMk cId="4261532534" sldId="262"/>
            <ac:grpSpMk id="54" creationId="{807F70BA-21EF-4B7D-ACFF-D02E136D44B5}"/>
          </ac:grpSpMkLst>
        </pc:grpChg>
        <pc:picChg chg="add mod">
          <ac:chgData name="Bruce Mackh" userId="8f3eebefc8615319" providerId="LiveId" clId="{6628A1B9-E26D-48EB-97B2-EFECBDAAB5C9}" dt="2022-11-03T23:43:50.550" v="1864" actId="26606"/>
          <ac:picMkLst>
            <pc:docMk/>
            <pc:sldMk cId="4261532534" sldId="262"/>
            <ac:picMk id="7" creationId="{EEEDEFA8-4E59-A17C-B223-01314FD1023A}"/>
          </ac:picMkLst>
        </pc:picChg>
      </pc:sldChg>
      <pc:sldChg chg="addSp delSp modSp new mod ord setBg delDesignElem">
        <pc:chgData name="Bruce Mackh" userId="8f3eebefc8615319" providerId="LiveId" clId="{6628A1B9-E26D-48EB-97B2-EFECBDAAB5C9}" dt="2022-11-16T19:37:25.661" v="28332" actId="20577"/>
        <pc:sldMkLst>
          <pc:docMk/>
          <pc:sldMk cId="796581296" sldId="263"/>
        </pc:sldMkLst>
        <pc:spChg chg="mod">
          <ac:chgData name="Bruce Mackh" userId="8f3eebefc8615319" providerId="LiveId" clId="{6628A1B9-E26D-48EB-97B2-EFECBDAAB5C9}" dt="2022-11-16T19:37:25.661" v="28332" actId="20577"/>
          <ac:spMkLst>
            <pc:docMk/>
            <pc:sldMk cId="796581296" sldId="263"/>
            <ac:spMk id="2" creationId="{8B39F0E7-F39D-ED14-F8F9-6DCB676E80A3}"/>
          </ac:spMkLst>
        </pc:spChg>
        <pc:spChg chg="mod">
          <ac:chgData name="Bruce Mackh" userId="8f3eebefc8615319" providerId="LiveId" clId="{6628A1B9-E26D-48EB-97B2-EFECBDAAB5C9}" dt="2022-11-16T18:52:29.777" v="27979" actId="1076"/>
          <ac:spMkLst>
            <pc:docMk/>
            <pc:sldMk cId="796581296" sldId="263"/>
            <ac:spMk id="3" creationId="{FF4F0F23-1501-D5FC-59E8-ABC8FF175AA7}"/>
          </ac:spMkLst>
        </pc:spChg>
        <pc:spChg chg="add del">
          <ac:chgData name="Bruce Mackh" userId="8f3eebefc8615319" providerId="LiveId" clId="{6628A1B9-E26D-48EB-97B2-EFECBDAAB5C9}" dt="2022-11-03T23:52:35.308" v="2786" actId="26606"/>
          <ac:spMkLst>
            <pc:docMk/>
            <pc:sldMk cId="796581296" sldId="263"/>
            <ac:spMk id="10" creationId="{1C582B07-D0F0-4B6B-A5D9-D2F192CB3A4E}"/>
          </ac:spMkLst>
        </pc:spChg>
        <pc:spChg chg="add del">
          <ac:chgData name="Bruce Mackh" userId="8f3eebefc8615319" providerId="LiveId" clId="{6628A1B9-E26D-48EB-97B2-EFECBDAAB5C9}" dt="2022-11-03T23:52:35.308" v="2786" actId="26606"/>
          <ac:spMkLst>
            <pc:docMk/>
            <pc:sldMk cId="796581296" sldId="263"/>
            <ac:spMk id="45" creationId="{3C541D4F-11C2-4F36-B2A3-AB9028F2A078}"/>
          </ac:spMkLst>
        </pc:spChg>
        <pc:spChg chg="add del">
          <ac:chgData name="Bruce Mackh" userId="8f3eebefc8615319" providerId="LiveId" clId="{6628A1B9-E26D-48EB-97B2-EFECBDAAB5C9}" dt="2022-11-16T18:38:12.521" v="27838"/>
          <ac:spMkLst>
            <pc:docMk/>
            <pc:sldMk cId="796581296" sldId="263"/>
            <ac:spMk id="50" creationId="{1C582B07-D0F0-4B6B-A5D9-D2F192CB3A4E}"/>
          </ac:spMkLst>
        </pc:spChg>
        <pc:spChg chg="add del">
          <ac:chgData name="Bruce Mackh" userId="8f3eebefc8615319" providerId="LiveId" clId="{6628A1B9-E26D-48EB-97B2-EFECBDAAB5C9}" dt="2022-11-16T18:38:12.521" v="27838"/>
          <ac:spMkLst>
            <pc:docMk/>
            <pc:sldMk cId="796581296" sldId="263"/>
            <ac:spMk id="85" creationId="{BEAC0A80-07D3-49CB-87C3-BC34F219DFF7}"/>
          </ac:spMkLst>
        </pc:spChg>
        <pc:grpChg chg="add del">
          <ac:chgData name="Bruce Mackh" userId="8f3eebefc8615319" providerId="LiveId" clId="{6628A1B9-E26D-48EB-97B2-EFECBDAAB5C9}" dt="2022-11-03T23:52:35.308" v="2786" actId="26606"/>
          <ac:grpSpMkLst>
            <pc:docMk/>
            <pc:sldMk cId="796581296" sldId="263"/>
            <ac:grpSpMk id="12" creationId="{5591A4A5-C00F-4B45-9735-FD2841BF348B}"/>
          </ac:grpSpMkLst>
        </pc:grpChg>
        <pc:grpChg chg="add del">
          <ac:chgData name="Bruce Mackh" userId="8f3eebefc8615319" providerId="LiveId" clId="{6628A1B9-E26D-48EB-97B2-EFECBDAAB5C9}" dt="2022-11-16T18:38:12.521" v="27838"/>
          <ac:grpSpMkLst>
            <pc:docMk/>
            <pc:sldMk cId="796581296" sldId="263"/>
            <ac:grpSpMk id="52" creationId="{4D431671-5191-4947-8899-E90505A70426}"/>
          </ac:grpSpMkLst>
        </pc:grpChg>
        <pc:picChg chg="add mod ord">
          <ac:chgData name="Bruce Mackh" userId="8f3eebefc8615319" providerId="LiveId" clId="{6628A1B9-E26D-48EB-97B2-EFECBDAAB5C9}" dt="2022-11-03T23:53:58.378" v="2804" actId="1076"/>
          <ac:picMkLst>
            <pc:docMk/>
            <pc:sldMk cId="796581296" sldId="263"/>
            <ac:picMk id="5" creationId="{92194449-9163-E415-FDF3-CF87AE82F617}"/>
          </ac:picMkLst>
        </pc:picChg>
      </pc:sldChg>
      <pc:sldChg chg="addSp delSp modSp new mod ord setBg delDesignElem">
        <pc:chgData name="Bruce Mackh" userId="8f3eebefc8615319" providerId="LiveId" clId="{6628A1B9-E26D-48EB-97B2-EFECBDAAB5C9}" dt="2022-11-16T18:53:16.313" v="27985" actId="20577"/>
        <pc:sldMkLst>
          <pc:docMk/>
          <pc:sldMk cId="3438495151" sldId="264"/>
        </pc:sldMkLst>
        <pc:spChg chg="mod">
          <ac:chgData name="Bruce Mackh" userId="8f3eebefc8615319" providerId="LiveId" clId="{6628A1B9-E26D-48EB-97B2-EFECBDAAB5C9}" dt="2022-11-03T23:57:38.795" v="3323" actId="14100"/>
          <ac:spMkLst>
            <pc:docMk/>
            <pc:sldMk cId="3438495151" sldId="264"/>
            <ac:spMk id="2" creationId="{EF9F64F4-C4B2-028C-8CDB-2BA1A0910A0C}"/>
          </ac:spMkLst>
        </pc:spChg>
        <pc:spChg chg="mod">
          <ac:chgData name="Bruce Mackh" userId="8f3eebefc8615319" providerId="LiveId" clId="{6628A1B9-E26D-48EB-97B2-EFECBDAAB5C9}" dt="2022-11-16T18:53:16.313" v="27985" actId="20577"/>
          <ac:spMkLst>
            <pc:docMk/>
            <pc:sldMk cId="3438495151" sldId="264"/>
            <ac:spMk id="3" creationId="{0AB149AA-34BF-9E54-AC3C-384A0A5DE956}"/>
          </ac:spMkLst>
        </pc:spChg>
        <pc:spChg chg="add del">
          <ac:chgData name="Bruce Mackh" userId="8f3eebefc8615319" providerId="LiveId" clId="{6628A1B9-E26D-48EB-97B2-EFECBDAAB5C9}" dt="2022-11-16T18:38:12.521" v="27838"/>
          <ac:spMkLst>
            <pc:docMk/>
            <pc:sldMk cId="3438495151" sldId="264"/>
            <ac:spMk id="10" creationId="{1C582B07-D0F0-4B6B-A5D9-D2F192CB3A4E}"/>
          </ac:spMkLst>
        </pc:spChg>
        <pc:spChg chg="add del">
          <ac:chgData name="Bruce Mackh" userId="8f3eebefc8615319" providerId="LiveId" clId="{6628A1B9-E26D-48EB-97B2-EFECBDAAB5C9}" dt="2022-11-16T18:38:12.521" v="27838"/>
          <ac:spMkLst>
            <pc:docMk/>
            <pc:sldMk cId="3438495151" sldId="264"/>
            <ac:spMk id="45" creationId="{BEAC0A80-07D3-49CB-87C3-BC34F219DFF7}"/>
          </ac:spMkLst>
        </pc:spChg>
        <pc:grpChg chg="add del">
          <ac:chgData name="Bruce Mackh" userId="8f3eebefc8615319" providerId="LiveId" clId="{6628A1B9-E26D-48EB-97B2-EFECBDAAB5C9}" dt="2022-11-16T18:38:12.521" v="27838"/>
          <ac:grpSpMkLst>
            <pc:docMk/>
            <pc:sldMk cId="3438495151" sldId="264"/>
            <ac:grpSpMk id="12" creationId="{4D431671-5191-4947-8899-E90505A70426}"/>
          </ac:grpSpMkLst>
        </pc:grpChg>
        <pc:picChg chg="add mod">
          <ac:chgData name="Bruce Mackh" userId="8f3eebefc8615319" providerId="LiveId" clId="{6628A1B9-E26D-48EB-97B2-EFECBDAAB5C9}" dt="2022-11-03T23:57:15.888" v="3319" actId="26606"/>
          <ac:picMkLst>
            <pc:docMk/>
            <pc:sldMk cId="3438495151" sldId="264"/>
            <ac:picMk id="5" creationId="{3107B455-34B1-AA0E-563C-8FCEB7CC2FF3}"/>
          </ac:picMkLst>
        </pc:picChg>
      </pc:sldChg>
      <pc:sldChg chg="addSp delSp modSp new mod ord setBg delDesignElem">
        <pc:chgData name="Bruce Mackh" userId="8f3eebefc8615319" providerId="LiveId" clId="{6628A1B9-E26D-48EB-97B2-EFECBDAAB5C9}" dt="2022-11-16T18:42:31.005" v="27862"/>
        <pc:sldMkLst>
          <pc:docMk/>
          <pc:sldMk cId="1765275362" sldId="265"/>
        </pc:sldMkLst>
        <pc:spChg chg="mod">
          <ac:chgData name="Bruce Mackh" userId="8f3eebefc8615319" providerId="LiveId" clId="{6628A1B9-E26D-48EB-97B2-EFECBDAAB5C9}" dt="2022-11-04T00:10:28.449" v="4162" actId="1076"/>
          <ac:spMkLst>
            <pc:docMk/>
            <pc:sldMk cId="1765275362" sldId="265"/>
            <ac:spMk id="2" creationId="{8A7F17F5-D9E7-6EB4-D79E-4B2229AE885B}"/>
          </ac:spMkLst>
        </pc:spChg>
        <pc:spChg chg="mod">
          <ac:chgData name="Bruce Mackh" userId="8f3eebefc8615319" providerId="LiveId" clId="{6628A1B9-E26D-48EB-97B2-EFECBDAAB5C9}" dt="2022-11-12T00:41:36.297" v="27752" actId="1076"/>
          <ac:spMkLst>
            <pc:docMk/>
            <pc:sldMk cId="1765275362" sldId="265"/>
            <ac:spMk id="3" creationId="{55CD8EBF-389E-960F-BB2E-A8CBA8885BDF}"/>
          </ac:spMkLst>
        </pc:spChg>
        <pc:spChg chg="add del">
          <ac:chgData name="Bruce Mackh" userId="8f3eebefc8615319" providerId="LiveId" clId="{6628A1B9-E26D-48EB-97B2-EFECBDAAB5C9}" dt="2022-11-16T18:38:12.521" v="27838"/>
          <ac:spMkLst>
            <pc:docMk/>
            <pc:sldMk cId="1765275362" sldId="265"/>
            <ac:spMk id="10" creationId="{1C582B07-D0F0-4B6B-A5D9-D2F192CB3A4E}"/>
          </ac:spMkLst>
        </pc:spChg>
        <pc:spChg chg="add del">
          <ac:chgData name="Bruce Mackh" userId="8f3eebefc8615319" providerId="LiveId" clId="{6628A1B9-E26D-48EB-97B2-EFECBDAAB5C9}" dt="2022-11-16T18:38:12.521" v="27838"/>
          <ac:spMkLst>
            <pc:docMk/>
            <pc:sldMk cId="1765275362" sldId="265"/>
            <ac:spMk id="45" creationId="{9E92C66B-792F-479F-B983-F47FEE1AB562}"/>
          </ac:spMkLst>
        </pc:spChg>
        <pc:grpChg chg="add del">
          <ac:chgData name="Bruce Mackh" userId="8f3eebefc8615319" providerId="LiveId" clId="{6628A1B9-E26D-48EB-97B2-EFECBDAAB5C9}" dt="2022-11-16T18:38:12.521" v="27838"/>
          <ac:grpSpMkLst>
            <pc:docMk/>
            <pc:sldMk cId="1765275362" sldId="265"/>
            <ac:grpSpMk id="12" creationId="{807F70BA-21EF-4B7D-ACFF-D02E136D44B5}"/>
          </ac:grpSpMkLst>
        </pc:grpChg>
        <pc:picChg chg="add mod">
          <ac:chgData name="Bruce Mackh" userId="8f3eebefc8615319" providerId="LiveId" clId="{6628A1B9-E26D-48EB-97B2-EFECBDAAB5C9}" dt="2022-11-12T00:41:45.402" v="27753" actId="1076"/>
          <ac:picMkLst>
            <pc:docMk/>
            <pc:sldMk cId="1765275362" sldId="265"/>
            <ac:picMk id="5" creationId="{9A528FC8-8CEC-2E57-BCFD-652C3E89F4DB}"/>
          </ac:picMkLst>
        </pc:picChg>
      </pc:sldChg>
      <pc:sldChg chg="addSp delSp modSp new mod ord setBg delDesignElem">
        <pc:chgData name="Bruce Mackh" userId="8f3eebefc8615319" providerId="LiveId" clId="{6628A1B9-E26D-48EB-97B2-EFECBDAAB5C9}" dt="2022-11-16T18:38:12.521" v="27838"/>
        <pc:sldMkLst>
          <pc:docMk/>
          <pc:sldMk cId="2896071455" sldId="266"/>
        </pc:sldMkLst>
        <pc:spChg chg="mod">
          <ac:chgData name="Bruce Mackh" userId="8f3eebefc8615319" providerId="LiveId" clId="{6628A1B9-E26D-48EB-97B2-EFECBDAAB5C9}" dt="2022-11-04T09:16:57.455" v="7586" actId="1076"/>
          <ac:spMkLst>
            <pc:docMk/>
            <pc:sldMk cId="2896071455" sldId="266"/>
            <ac:spMk id="2" creationId="{F1C0E877-89B8-4A90-51E3-518B57C813FB}"/>
          </ac:spMkLst>
        </pc:spChg>
        <pc:spChg chg="mod">
          <ac:chgData name="Bruce Mackh" userId="8f3eebefc8615319" providerId="LiveId" clId="{6628A1B9-E26D-48EB-97B2-EFECBDAAB5C9}" dt="2022-11-04T09:16:52.728" v="7585" actId="14100"/>
          <ac:spMkLst>
            <pc:docMk/>
            <pc:sldMk cId="2896071455" sldId="266"/>
            <ac:spMk id="3" creationId="{4D0F6492-4135-942E-FA9B-58C9A4A48B8D}"/>
          </ac:spMkLst>
        </pc:spChg>
        <pc:spChg chg="add mod">
          <ac:chgData name="Bruce Mackh" userId="8f3eebefc8615319" providerId="LiveId" clId="{6628A1B9-E26D-48EB-97B2-EFECBDAAB5C9}" dt="2022-11-12T00:07:06.824" v="27668" actId="1076"/>
          <ac:spMkLst>
            <pc:docMk/>
            <pc:sldMk cId="2896071455" sldId="266"/>
            <ac:spMk id="6" creationId="{A047C82E-B6F9-7260-EB7F-D2E457CFE64A}"/>
          </ac:spMkLst>
        </pc:spChg>
        <pc:spChg chg="add del">
          <ac:chgData name="Bruce Mackh" userId="8f3eebefc8615319" providerId="LiveId" clId="{6628A1B9-E26D-48EB-97B2-EFECBDAAB5C9}" dt="2022-11-16T18:38:12.521" v="27838"/>
          <ac:spMkLst>
            <pc:docMk/>
            <pc:sldMk cId="2896071455" sldId="266"/>
            <ac:spMk id="11" creationId="{1C582B07-D0F0-4B6B-A5D9-D2F192CB3A4E}"/>
          </ac:spMkLst>
        </pc:spChg>
        <pc:spChg chg="add del">
          <ac:chgData name="Bruce Mackh" userId="8f3eebefc8615319" providerId="LiveId" clId="{6628A1B9-E26D-48EB-97B2-EFECBDAAB5C9}" dt="2022-11-16T18:38:12.521" v="27838"/>
          <ac:spMkLst>
            <pc:docMk/>
            <pc:sldMk cId="2896071455" sldId="266"/>
            <ac:spMk id="46" creationId="{BEAC0A80-07D3-49CB-87C3-BC34F219DFF7}"/>
          </ac:spMkLst>
        </pc:spChg>
        <pc:grpChg chg="add del">
          <ac:chgData name="Bruce Mackh" userId="8f3eebefc8615319" providerId="LiveId" clId="{6628A1B9-E26D-48EB-97B2-EFECBDAAB5C9}" dt="2022-11-16T18:38:12.521" v="27838"/>
          <ac:grpSpMkLst>
            <pc:docMk/>
            <pc:sldMk cId="2896071455" sldId="266"/>
            <ac:grpSpMk id="13" creationId="{4D431671-5191-4947-8899-E90505A70426}"/>
          </ac:grpSpMkLst>
        </pc:grpChg>
        <pc:picChg chg="add mod">
          <ac:chgData name="Bruce Mackh" userId="8f3eebefc8615319" providerId="LiveId" clId="{6628A1B9-E26D-48EB-97B2-EFECBDAAB5C9}" dt="2022-11-04T09:16:47.259" v="7584" actId="1076"/>
          <ac:picMkLst>
            <pc:docMk/>
            <pc:sldMk cId="2896071455" sldId="266"/>
            <ac:picMk id="5" creationId="{A776508E-D61E-1E45-D306-9B950922BA42}"/>
          </ac:picMkLst>
        </pc:picChg>
      </pc:sldChg>
      <pc:sldChg chg="addSp delSp modSp new mod">
        <pc:chgData name="Bruce Mackh" userId="8f3eebefc8615319" providerId="LiveId" clId="{6628A1B9-E26D-48EB-97B2-EFECBDAAB5C9}" dt="2022-11-16T18:50:56.378" v="27972" actId="1076"/>
        <pc:sldMkLst>
          <pc:docMk/>
          <pc:sldMk cId="1400882433" sldId="267"/>
        </pc:sldMkLst>
        <pc:spChg chg="mod">
          <ac:chgData name="Bruce Mackh" userId="8f3eebefc8615319" providerId="LiveId" clId="{6628A1B9-E26D-48EB-97B2-EFECBDAAB5C9}" dt="2022-11-16T18:50:56.378" v="27972" actId="1076"/>
          <ac:spMkLst>
            <pc:docMk/>
            <pc:sldMk cId="1400882433" sldId="267"/>
            <ac:spMk id="2" creationId="{C005B87D-C8B7-A1F3-87A2-47E92FEF4FA7}"/>
          </ac:spMkLst>
        </pc:spChg>
        <pc:spChg chg="del">
          <ac:chgData name="Bruce Mackh" userId="8f3eebefc8615319" providerId="LiveId" clId="{6628A1B9-E26D-48EB-97B2-EFECBDAAB5C9}" dt="2022-11-04T00:57:56.770" v="5086" actId="931"/>
          <ac:spMkLst>
            <pc:docMk/>
            <pc:sldMk cId="1400882433" sldId="267"/>
            <ac:spMk id="3" creationId="{4F3C82DF-AE32-39CA-7A30-AEA7EF11D429}"/>
          </ac:spMkLst>
        </pc:spChg>
        <pc:picChg chg="add mod">
          <ac:chgData name="Bruce Mackh" userId="8f3eebefc8615319" providerId="LiveId" clId="{6628A1B9-E26D-48EB-97B2-EFECBDAAB5C9}" dt="2022-11-04T00:58:26.333" v="5093" actId="14100"/>
          <ac:picMkLst>
            <pc:docMk/>
            <pc:sldMk cId="1400882433" sldId="267"/>
            <ac:picMk id="5" creationId="{8294A137-E2DA-F578-D6C0-583EC42A83E2}"/>
          </ac:picMkLst>
        </pc:picChg>
      </pc:sldChg>
      <pc:sldChg chg="addSp delSp modSp new mod ord setBg delDesignElem">
        <pc:chgData name="Bruce Mackh" userId="8f3eebefc8615319" providerId="LiveId" clId="{6628A1B9-E26D-48EB-97B2-EFECBDAAB5C9}" dt="2022-11-16T18:50:04.434" v="27968" actId="20577"/>
        <pc:sldMkLst>
          <pc:docMk/>
          <pc:sldMk cId="3046774250" sldId="268"/>
        </pc:sldMkLst>
        <pc:spChg chg="mod">
          <ac:chgData name="Bruce Mackh" userId="8f3eebefc8615319" providerId="LiveId" clId="{6628A1B9-E26D-48EB-97B2-EFECBDAAB5C9}" dt="2022-11-12T00:39:24.159" v="27737" actId="1076"/>
          <ac:spMkLst>
            <pc:docMk/>
            <pc:sldMk cId="3046774250" sldId="268"/>
            <ac:spMk id="2" creationId="{F3FCDCA6-8885-AD26-F326-F3C58F695D36}"/>
          </ac:spMkLst>
        </pc:spChg>
        <pc:spChg chg="mod">
          <ac:chgData name="Bruce Mackh" userId="8f3eebefc8615319" providerId="LiveId" clId="{6628A1B9-E26D-48EB-97B2-EFECBDAAB5C9}" dt="2022-11-16T18:50:04.434" v="27968" actId="20577"/>
          <ac:spMkLst>
            <pc:docMk/>
            <pc:sldMk cId="3046774250" sldId="268"/>
            <ac:spMk id="3" creationId="{8AB1E3F3-7C38-A4A9-F1C2-00856706E03F}"/>
          </ac:spMkLst>
        </pc:spChg>
        <pc:spChg chg="add del mod">
          <ac:chgData name="Bruce Mackh" userId="8f3eebefc8615319" providerId="LiveId" clId="{6628A1B9-E26D-48EB-97B2-EFECBDAAB5C9}" dt="2022-11-12T00:34:23" v="27723" actId="478"/>
          <ac:spMkLst>
            <pc:docMk/>
            <pc:sldMk cId="3046774250" sldId="268"/>
            <ac:spMk id="6" creationId="{59B15DB2-5A18-E445-07FC-0AE8A0F4364F}"/>
          </ac:spMkLst>
        </pc:spChg>
        <pc:spChg chg="add del">
          <ac:chgData name="Bruce Mackh" userId="8f3eebefc8615319" providerId="LiveId" clId="{6628A1B9-E26D-48EB-97B2-EFECBDAAB5C9}" dt="2022-11-04T08:24:27.253" v="5995" actId="26606"/>
          <ac:spMkLst>
            <pc:docMk/>
            <pc:sldMk cId="3046774250" sldId="268"/>
            <ac:spMk id="11" creationId="{1C582B07-D0F0-4B6B-A5D9-D2F192CB3A4E}"/>
          </ac:spMkLst>
        </pc:spChg>
        <pc:spChg chg="add del">
          <ac:chgData name="Bruce Mackh" userId="8f3eebefc8615319" providerId="LiveId" clId="{6628A1B9-E26D-48EB-97B2-EFECBDAAB5C9}" dt="2022-11-04T08:24:27.253" v="5995" actId="26606"/>
          <ac:spMkLst>
            <pc:docMk/>
            <pc:sldMk cId="3046774250" sldId="268"/>
            <ac:spMk id="46" creationId="{E6EB8E89-B39B-4271-9D20-17C3D1CB8509}"/>
          </ac:spMkLst>
        </pc:spChg>
        <pc:spChg chg="add del">
          <ac:chgData name="Bruce Mackh" userId="8f3eebefc8615319" providerId="LiveId" clId="{6628A1B9-E26D-48EB-97B2-EFECBDAAB5C9}" dt="2022-11-12T00:39:06.169" v="27734" actId="26606"/>
          <ac:spMkLst>
            <pc:docMk/>
            <pc:sldMk cId="3046774250" sldId="268"/>
            <ac:spMk id="51" creationId="{1C582B07-D0F0-4B6B-A5D9-D2F192CB3A4E}"/>
          </ac:spMkLst>
        </pc:spChg>
        <pc:spChg chg="add del">
          <ac:chgData name="Bruce Mackh" userId="8f3eebefc8615319" providerId="LiveId" clId="{6628A1B9-E26D-48EB-97B2-EFECBDAAB5C9}" dt="2022-11-12T00:39:06.169" v="27734" actId="26606"/>
          <ac:spMkLst>
            <pc:docMk/>
            <pc:sldMk cId="3046774250" sldId="268"/>
            <ac:spMk id="86" creationId="{BEAC0A80-07D3-49CB-87C3-BC34F219DFF7}"/>
          </ac:spMkLst>
        </pc:spChg>
        <pc:spChg chg="add del">
          <ac:chgData name="Bruce Mackh" userId="8f3eebefc8615319" providerId="LiveId" clId="{6628A1B9-E26D-48EB-97B2-EFECBDAAB5C9}" dt="2022-11-16T18:38:12.521" v="27838"/>
          <ac:spMkLst>
            <pc:docMk/>
            <pc:sldMk cId="3046774250" sldId="268"/>
            <ac:spMk id="88" creationId="{1C582B07-D0F0-4B6B-A5D9-D2F192CB3A4E}"/>
          </ac:spMkLst>
        </pc:spChg>
        <pc:spChg chg="add del">
          <ac:chgData name="Bruce Mackh" userId="8f3eebefc8615319" providerId="LiveId" clId="{6628A1B9-E26D-48EB-97B2-EFECBDAAB5C9}" dt="2022-11-16T18:38:12.521" v="27838"/>
          <ac:spMkLst>
            <pc:docMk/>
            <pc:sldMk cId="3046774250" sldId="268"/>
            <ac:spMk id="90" creationId="{9E92C66B-792F-479F-B983-F47FEE1AB562}"/>
          </ac:spMkLst>
        </pc:spChg>
        <pc:spChg chg="add del">
          <ac:chgData name="Bruce Mackh" userId="8f3eebefc8615319" providerId="LiveId" clId="{6628A1B9-E26D-48EB-97B2-EFECBDAAB5C9}" dt="2022-11-12T00:37:47.611" v="27728" actId="26606"/>
          <ac:spMkLst>
            <pc:docMk/>
            <pc:sldMk cId="3046774250" sldId="268"/>
            <ac:spMk id="91" creationId="{1C582B07-D0F0-4B6B-A5D9-D2F192CB3A4E}"/>
          </ac:spMkLst>
        </pc:spChg>
        <pc:spChg chg="add del">
          <ac:chgData name="Bruce Mackh" userId="8f3eebefc8615319" providerId="LiveId" clId="{6628A1B9-E26D-48EB-97B2-EFECBDAAB5C9}" dt="2022-11-12T00:37:47.611" v="27728" actId="26606"/>
          <ac:spMkLst>
            <pc:docMk/>
            <pc:sldMk cId="3046774250" sldId="268"/>
            <ac:spMk id="126" creationId="{5FB205E9-694A-469E-97E7-7339DE0BC2DC}"/>
          </ac:spMkLst>
        </pc:spChg>
        <pc:grpChg chg="add del">
          <ac:chgData name="Bruce Mackh" userId="8f3eebefc8615319" providerId="LiveId" clId="{6628A1B9-E26D-48EB-97B2-EFECBDAAB5C9}" dt="2022-11-04T08:24:27.253" v="5995" actId="26606"/>
          <ac:grpSpMkLst>
            <pc:docMk/>
            <pc:sldMk cId="3046774250" sldId="268"/>
            <ac:grpSpMk id="13" creationId="{117B0BF7-CBF3-4C3A-B491-0CEF7B7C1EC2}"/>
          </ac:grpSpMkLst>
        </pc:grpChg>
        <pc:grpChg chg="add del">
          <ac:chgData name="Bruce Mackh" userId="8f3eebefc8615319" providerId="LiveId" clId="{6628A1B9-E26D-48EB-97B2-EFECBDAAB5C9}" dt="2022-11-12T00:39:06.169" v="27734" actId="26606"/>
          <ac:grpSpMkLst>
            <pc:docMk/>
            <pc:sldMk cId="3046774250" sldId="268"/>
            <ac:grpSpMk id="53" creationId="{4D431671-5191-4947-8899-E90505A70426}"/>
          </ac:grpSpMkLst>
        </pc:grpChg>
        <pc:grpChg chg="add del">
          <ac:chgData name="Bruce Mackh" userId="8f3eebefc8615319" providerId="LiveId" clId="{6628A1B9-E26D-48EB-97B2-EFECBDAAB5C9}" dt="2022-11-16T18:38:12.521" v="27838"/>
          <ac:grpSpMkLst>
            <pc:docMk/>
            <pc:sldMk cId="3046774250" sldId="268"/>
            <ac:grpSpMk id="89" creationId="{807F70BA-21EF-4B7D-ACFF-D02E136D44B5}"/>
          </ac:grpSpMkLst>
        </pc:grpChg>
        <pc:grpChg chg="add del">
          <ac:chgData name="Bruce Mackh" userId="8f3eebefc8615319" providerId="LiveId" clId="{6628A1B9-E26D-48EB-97B2-EFECBDAAB5C9}" dt="2022-11-12T00:37:47.611" v="27728" actId="26606"/>
          <ac:grpSpMkLst>
            <pc:docMk/>
            <pc:sldMk cId="3046774250" sldId="268"/>
            <ac:grpSpMk id="93" creationId="{614A5768-EA51-48A2-8E17-AE20B9FE0242}"/>
          </ac:grpSpMkLst>
        </pc:grpChg>
        <pc:picChg chg="add del mod">
          <ac:chgData name="Bruce Mackh" userId="8f3eebefc8615319" providerId="LiveId" clId="{6628A1B9-E26D-48EB-97B2-EFECBDAAB5C9}" dt="2022-11-12T00:34:23" v="27723" actId="478"/>
          <ac:picMkLst>
            <pc:docMk/>
            <pc:sldMk cId="3046774250" sldId="268"/>
            <ac:picMk id="5" creationId="{52CD5B3E-4F6C-77E8-1AF9-B998C848C058}"/>
          </ac:picMkLst>
        </pc:picChg>
        <pc:picChg chg="add del mod">
          <ac:chgData name="Bruce Mackh" userId="8f3eebefc8615319" providerId="LiveId" clId="{6628A1B9-E26D-48EB-97B2-EFECBDAAB5C9}" dt="2022-11-12T00:37:48.805" v="27730" actId="931"/>
          <ac:picMkLst>
            <pc:docMk/>
            <pc:sldMk cId="3046774250" sldId="268"/>
            <ac:picMk id="7" creationId="{FF6EAB3D-E756-7C7B-A6A0-97F7F42B41AF}"/>
          </ac:picMkLst>
        </pc:picChg>
        <pc:picChg chg="add mod">
          <ac:chgData name="Bruce Mackh" userId="8f3eebefc8615319" providerId="LiveId" clId="{6628A1B9-E26D-48EB-97B2-EFECBDAAB5C9}" dt="2022-11-12T00:39:06.169" v="27734" actId="26606"/>
          <ac:picMkLst>
            <pc:docMk/>
            <pc:sldMk cId="3046774250" sldId="268"/>
            <ac:picMk id="9" creationId="{D50DABE0-0836-B98C-456D-E0B2A88BBE87}"/>
          </ac:picMkLst>
        </pc:picChg>
      </pc:sldChg>
      <pc:sldChg chg="addSp delSp modSp new mod setBg modNotesTx">
        <pc:chgData name="Bruce Mackh" userId="8f3eebefc8615319" providerId="LiveId" clId="{6628A1B9-E26D-48EB-97B2-EFECBDAAB5C9}" dt="2022-11-16T18:50:26.420" v="27970" actId="1076"/>
        <pc:sldMkLst>
          <pc:docMk/>
          <pc:sldMk cId="3115531440" sldId="269"/>
        </pc:sldMkLst>
        <pc:spChg chg="mod">
          <ac:chgData name="Bruce Mackh" userId="8f3eebefc8615319" providerId="LiveId" clId="{6628A1B9-E26D-48EB-97B2-EFECBDAAB5C9}" dt="2022-11-04T09:10:39.102" v="7384" actId="1076"/>
          <ac:spMkLst>
            <pc:docMk/>
            <pc:sldMk cId="3115531440" sldId="269"/>
            <ac:spMk id="2" creationId="{B029BC48-404D-FBF6-2E71-319F7E68D040}"/>
          </ac:spMkLst>
        </pc:spChg>
        <pc:spChg chg="mod">
          <ac:chgData name="Bruce Mackh" userId="8f3eebefc8615319" providerId="LiveId" clId="{6628A1B9-E26D-48EB-97B2-EFECBDAAB5C9}" dt="2022-11-04T09:03:10.137" v="7383" actId="1076"/>
          <ac:spMkLst>
            <pc:docMk/>
            <pc:sldMk cId="3115531440" sldId="269"/>
            <ac:spMk id="3" creationId="{FE3B0468-7A8F-6406-E625-79FD7F0B679D}"/>
          </ac:spMkLst>
        </pc:spChg>
        <pc:spChg chg="add del mod">
          <ac:chgData name="Bruce Mackh" userId="8f3eebefc8615319" providerId="LiveId" clId="{6628A1B9-E26D-48EB-97B2-EFECBDAAB5C9}" dt="2022-11-04T08:48:24.269" v="7277" actId="931"/>
          <ac:spMkLst>
            <pc:docMk/>
            <pc:sldMk cId="3115531440" sldId="269"/>
            <ac:spMk id="6" creationId="{BE08CCBF-126D-CAF6-4715-F9AFCD034965}"/>
          </ac:spMkLst>
        </pc:spChg>
        <pc:spChg chg="add del">
          <ac:chgData name="Bruce Mackh" userId="8f3eebefc8615319" providerId="LiveId" clId="{6628A1B9-E26D-48EB-97B2-EFECBDAAB5C9}" dt="2022-11-04T08:48:12.462" v="7273" actId="26606"/>
          <ac:spMkLst>
            <pc:docMk/>
            <pc:sldMk cId="3115531440" sldId="269"/>
            <ac:spMk id="11" creationId="{1C582B07-D0F0-4B6B-A5D9-D2F192CB3A4E}"/>
          </ac:spMkLst>
        </pc:spChg>
        <pc:spChg chg="add del">
          <ac:chgData name="Bruce Mackh" userId="8f3eebefc8615319" providerId="LiveId" clId="{6628A1B9-E26D-48EB-97B2-EFECBDAAB5C9}" dt="2022-11-04T08:48:12.462" v="7273" actId="26606"/>
          <ac:spMkLst>
            <pc:docMk/>
            <pc:sldMk cId="3115531440" sldId="269"/>
            <ac:spMk id="46" creationId="{BEAC0A80-07D3-49CB-87C3-BC34F219DFF7}"/>
          </ac:spMkLst>
        </pc:spChg>
        <pc:spChg chg="add del">
          <ac:chgData name="Bruce Mackh" userId="8f3eebefc8615319" providerId="LiveId" clId="{6628A1B9-E26D-48EB-97B2-EFECBDAAB5C9}" dt="2022-11-04T08:48:23.488" v="7275" actId="26606"/>
          <ac:spMkLst>
            <pc:docMk/>
            <pc:sldMk cId="3115531440" sldId="269"/>
            <ac:spMk id="48" creationId="{1C582B07-D0F0-4B6B-A5D9-D2F192CB3A4E}"/>
          </ac:spMkLst>
        </pc:spChg>
        <pc:spChg chg="add del">
          <ac:chgData name="Bruce Mackh" userId="8f3eebefc8615319" providerId="LiveId" clId="{6628A1B9-E26D-48EB-97B2-EFECBDAAB5C9}" dt="2022-11-04T08:48:23.488" v="7275" actId="26606"/>
          <ac:spMkLst>
            <pc:docMk/>
            <pc:sldMk cId="3115531440" sldId="269"/>
            <ac:spMk id="50" creationId="{3C541D4F-11C2-4F36-B2A3-AB9028F2A078}"/>
          </ac:spMkLst>
        </pc:spChg>
        <pc:grpChg chg="add del">
          <ac:chgData name="Bruce Mackh" userId="8f3eebefc8615319" providerId="LiveId" clId="{6628A1B9-E26D-48EB-97B2-EFECBDAAB5C9}" dt="2022-11-04T08:48:12.462" v="7273" actId="26606"/>
          <ac:grpSpMkLst>
            <pc:docMk/>
            <pc:sldMk cId="3115531440" sldId="269"/>
            <ac:grpSpMk id="13" creationId="{4D431671-5191-4947-8899-E90505A70426}"/>
          </ac:grpSpMkLst>
        </pc:grpChg>
        <pc:grpChg chg="add del">
          <ac:chgData name="Bruce Mackh" userId="8f3eebefc8615319" providerId="LiveId" clId="{6628A1B9-E26D-48EB-97B2-EFECBDAAB5C9}" dt="2022-11-04T08:48:23.488" v="7275" actId="26606"/>
          <ac:grpSpMkLst>
            <pc:docMk/>
            <pc:sldMk cId="3115531440" sldId="269"/>
            <ac:grpSpMk id="49" creationId="{5591A4A5-C00F-4B45-9735-FD2841BF348B}"/>
          </ac:grpSpMkLst>
        </pc:grpChg>
        <pc:picChg chg="add del mod ord">
          <ac:chgData name="Bruce Mackh" userId="8f3eebefc8615319" providerId="LiveId" clId="{6628A1B9-E26D-48EB-97B2-EFECBDAAB5C9}" dt="2022-11-04T08:48:24.269" v="7277" actId="931"/>
          <ac:picMkLst>
            <pc:docMk/>
            <pc:sldMk cId="3115531440" sldId="269"/>
            <ac:picMk id="5" creationId="{E9DDE638-E2F7-85A2-EDF6-35AB87865539}"/>
          </ac:picMkLst>
        </pc:picChg>
        <pc:picChg chg="add mod ord">
          <ac:chgData name="Bruce Mackh" userId="8f3eebefc8615319" providerId="LiveId" clId="{6628A1B9-E26D-48EB-97B2-EFECBDAAB5C9}" dt="2022-11-16T18:50:26.420" v="27970" actId="1076"/>
          <ac:picMkLst>
            <pc:docMk/>
            <pc:sldMk cId="3115531440" sldId="269"/>
            <ac:picMk id="8" creationId="{E50378A8-78DA-338E-18B3-9BD921341444}"/>
          </ac:picMkLst>
        </pc:picChg>
      </pc:sldChg>
      <pc:sldChg chg="addSp delSp modSp new mod setBg delDesignElem">
        <pc:chgData name="Bruce Mackh" userId="8f3eebefc8615319" providerId="LiveId" clId="{6628A1B9-E26D-48EB-97B2-EFECBDAAB5C9}" dt="2022-11-16T18:38:12.521" v="27838"/>
        <pc:sldMkLst>
          <pc:docMk/>
          <pc:sldMk cId="171311856" sldId="270"/>
        </pc:sldMkLst>
        <pc:spChg chg="mod">
          <ac:chgData name="Bruce Mackh" userId="8f3eebefc8615319" providerId="LiveId" clId="{6628A1B9-E26D-48EB-97B2-EFECBDAAB5C9}" dt="2022-11-12T00:42:45.222" v="27763" actId="1076"/>
          <ac:spMkLst>
            <pc:docMk/>
            <pc:sldMk cId="171311856" sldId="270"/>
            <ac:spMk id="2" creationId="{83BEF874-3948-F8EA-4851-6810537BD12A}"/>
          </ac:spMkLst>
        </pc:spChg>
        <pc:spChg chg="mod">
          <ac:chgData name="Bruce Mackh" userId="8f3eebefc8615319" providerId="LiveId" clId="{6628A1B9-E26D-48EB-97B2-EFECBDAAB5C9}" dt="2022-11-12T00:43:07.238" v="27767" actId="14100"/>
          <ac:spMkLst>
            <pc:docMk/>
            <pc:sldMk cId="171311856" sldId="270"/>
            <ac:spMk id="3" creationId="{29F20806-B054-9294-283D-647886A24EB8}"/>
          </ac:spMkLst>
        </pc:spChg>
        <pc:spChg chg="add del">
          <ac:chgData name="Bruce Mackh" userId="8f3eebefc8615319" providerId="LiveId" clId="{6628A1B9-E26D-48EB-97B2-EFECBDAAB5C9}" dt="2022-11-16T18:38:12.521" v="27838"/>
          <ac:spMkLst>
            <pc:docMk/>
            <pc:sldMk cId="171311856" sldId="270"/>
            <ac:spMk id="12" creationId="{1C582B07-D0F0-4B6B-A5D9-D2F192CB3A4E}"/>
          </ac:spMkLst>
        </pc:spChg>
        <pc:spChg chg="add del">
          <ac:chgData name="Bruce Mackh" userId="8f3eebefc8615319" providerId="LiveId" clId="{6628A1B9-E26D-48EB-97B2-EFECBDAAB5C9}" dt="2022-11-16T18:38:12.521" v="27838"/>
          <ac:spMkLst>
            <pc:docMk/>
            <pc:sldMk cId="171311856" sldId="270"/>
            <ac:spMk id="47" creationId="{9E92C66B-792F-479F-B983-F47FEE1AB562}"/>
          </ac:spMkLst>
        </pc:spChg>
        <pc:grpChg chg="add del">
          <ac:chgData name="Bruce Mackh" userId="8f3eebefc8615319" providerId="LiveId" clId="{6628A1B9-E26D-48EB-97B2-EFECBDAAB5C9}" dt="2022-11-16T18:38:12.521" v="27838"/>
          <ac:grpSpMkLst>
            <pc:docMk/>
            <pc:sldMk cId="171311856" sldId="270"/>
            <ac:grpSpMk id="14" creationId="{807F70BA-21EF-4B7D-ACFF-D02E136D44B5}"/>
          </ac:grpSpMkLst>
        </pc:grpChg>
        <pc:picChg chg="add del mod">
          <ac:chgData name="Bruce Mackh" userId="8f3eebefc8615319" providerId="LiveId" clId="{6628A1B9-E26D-48EB-97B2-EFECBDAAB5C9}" dt="2022-11-04T10:08:41.254" v="9189" actId="931"/>
          <ac:picMkLst>
            <pc:docMk/>
            <pc:sldMk cId="171311856" sldId="270"/>
            <ac:picMk id="5" creationId="{5F61B74E-3810-3918-D778-8DC586BD3861}"/>
          </ac:picMkLst>
        </pc:picChg>
        <pc:picChg chg="add mod">
          <ac:chgData name="Bruce Mackh" userId="8f3eebefc8615319" providerId="LiveId" clId="{6628A1B9-E26D-48EB-97B2-EFECBDAAB5C9}" dt="2022-11-12T00:43:10.330" v="27768" actId="1076"/>
          <ac:picMkLst>
            <pc:docMk/>
            <pc:sldMk cId="171311856" sldId="270"/>
            <ac:picMk id="7" creationId="{5DDD154D-C0B1-0014-6FC5-F62AA51A39B0}"/>
          </ac:picMkLst>
        </pc:picChg>
      </pc:sldChg>
      <pc:sldChg chg="modSp new mod modNotesTx">
        <pc:chgData name="Bruce Mackh" userId="8f3eebefc8615319" providerId="LiveId" clId="{6628A1B9-E26D-48EB-97B2-EFECBDAAB5C9}" dt="2022-11-16T18:51:45.286" v="27977" actId="20577"/>
        <pc:sldMkLst>
          <pc:docMk/>
          <pc:sldMk cId="289971076" sldId="271"/>
        </pc:sldMkLst>
        <pc:spChg chg="mod">
          <ac:chgData name="Bruce Mackh" userId="8f3eebefc8615319" providerId="LiveId" clId="{6628A1B9-E26D-48EB-97B2-EFECBDAAB5C9}" dt="2022-11-04T10:07:02.550" v="9187" actId="27636"/>
          <ac:spMkLst>
            <pc:docMk/>
            <pc:sldMk cId="289971076" sldId="271"/>
            <ac:spMk id="2" creationId="{E7965216-0BC0-E8A2-D71B-3872B16670FB}"/>
          </ac:spMkLst>
        </pc:spChg>
        <pc:spChg chg="mod">
          <ac:chgData name="Bruce Mackh" userId="8f3eebefc8615319" providerId="LiveId" clId="{6628A1B9-E26D-48EB-97B2-EFECBDAAB5C9}" dt="2022-11-16T18:51:45.286" v="27977" actId="20577"/>
          <ac:spMkLst>
            <pc:docMk/>
            <pc:sldMk cId="289971076" sldId="271"/>
            <ac:spMk id="3" creationId="{E1B5DF05-B674-0917-AB32-33C3E0AD1186}"/>
          </ac:spMkLst>
        </pc:spChg>
      </pc:sldChg>
      <pc:sldChg chg="addSp delSp modSp new mod setBg delDesignElem">
        <pc:chgData name="Bruce Mackh" userId="8f3eebefc8615319" providerId="LiveId" clId="{6628A1B9-E26D-48EB-97B2-EFECBDAAB5C9}" dt="2022-11-16T18:38:12.789" v="27842" actId="27636"/>
        <pc:sldMkLst>
          <pc:docMk/>
          <pc:sldMk cId="1017326960" sldId="272"/>
        </pc:sldMkLst>
        <pc:spChg chg="mod">
          <ac:chgData name="Bruce Mackh" userId="8f3eebefc8615319" providerId="LiveId" clId="{6628A1B9-E26D-48EB-97B2-EFECBDAAB5C9}" dt="2022-11-16T18:38:12.789" v="27842" actId="27636"/>
          <ac:spMkLst>
            <pc:docMk/>
            <pc:sldMk cId="1017326960" sldId="272"/>
            <ac:spMk id="2" creationId="{A9213A91-32B3-97B1-F872-AFAA3C64FE8A}"/>
          </ac:spMkLst>
        </pc:spChg>
        <pc:spChg chg="mod">
          <ac:chgData name="Bruce Mackh" userId="8f3eebefc8615319" providerId="LiveId" clId="{6628A1B9-E26D-48EB-97B2-EFECBDAAB5C9}" dt="2022-11-04T10:17:31.123" v="9704" actId="255"/>
          <ac:spMkLst>
            <pc:docMk/>
            <pc:sldMk cId="1017326960" sldId="272"/>
            <ac:spMk id="3" creationId="{FB9E50C7-8EE8-319F-0139-85BBA103B827}"/>
          </ac:spMkLst>
        </pc:spChg>
        <pc:spChg chg="add del">
          <ac:chgData name="Bruce Mackh" userId="8f3eebefc8615319" providerId="LiveId" clId="{6628A1B9-E26D-48EB-97B2-EFECBDAAB5C9}" dt="2022-11-16T18:38:12.521" v="27838"/>
          <ac:spMkLst>
            <pc:docMk/>
            <pc:sldMk cId="1017326960" sldId="272"/>
            <ac:spMk id="12" creationId="{1C582B07-D0F0-4B6B-A5D9-D2F192CB3A4E}"/>
          </ac:spMkLst>
        </pc:spChg>
        <pc:spChg chg="add del">
          <ac:chgData name="Bruce Mackh" userId="8f3eebefc8615319" providerId="LiveId" clId="{6628A1B9-E26D-48EB-97B2-EFECBDAAB5C9}" dt="2022-11-16T18:38:12.521" v="27838"/>
          <ac:spMkLst>
            <pc:docMk/>
            <pc:sldMk cId="1017326960" sldId="272"/>
            <ac:spMk id="47" creationId="{BEAC0A80-07D3-49CB-87C3-BC34F219DFF7}"/>
          </ac:spMkLst>
        </pc:spChg>
        <pc:grpChg chg="add del">
          <ac:chgData name="Bruce Mackh" userId="8f3eebefc8615319" providerId="LiveId" clId="{6628A1B9-E26D-48EB-97B2-EFECBDAAB5C9}" dt="2022-11-16T18:38:12.521" v="27838"/>
          <ac:grpSpMkLst>
            <pc:docMk/>
            <pc:sldMk cId="1017326960" sldId="272"/>
            <ac:grpSpMk id="14" creationId="{4D431671-5191-4947-8899-E90505A70426}"/>
          </ac:grpSpMkLst>
        </pc:grpChg>
        <pc:picChg chg="add del mod">
          <ac:chgData name="Bruce Mackh" userId="8f3eebefc8615319" providerId="LiveId" clId="{6628A1B9-E26D-48EB-97B2-EFECBDAAB5C9}" dt="2022-11-04T10:16:37.231" v="9698" actId="931"/>
          <ac:picMkLst>
            <pc:docMk/>
            <pc:sldMk cId="1017326960" sldId="272"/>
            <ac:picMk id="5" creationId="{019546EF-C8F4-1D33-4CC3-B7B1F64BCF40}"/>
          </ac:picMkLst>
        </pc:picChg>
        <pc:picChg chg="add mod">
          <ac:chgData name="Bruce Mackh" userId="8f3eebefc8615319" providerId="LiveId" clId="{6628A1B9-E26D-48EB-97B2-EFECBDAAB5C9}" dt="2022-11-04T10:17:09.234" v="9700" actId="26606"/>
          <ac:picMkLst>
            <pc:docMk/>
            <pc:sldMk cId="1017326960" sldId="272"/>
            <ac:picMk id="7" creationId="{A692C1A9-4ED6-7783-0FFD-E66C671511F9}"/>
          </ac:picMkLst>
        </pc:picChg>
      </pc:sldChg>
      <pc:sldChg chg="addSp delSp modSp new mod">
        <pc:chgData name="Bruce Mackh" userId="8f3eebefc8615319" providerId="LiveId" clId="{6628A1B9-E26D-48EB-97B2-EFECBDAAB5C9}" dt="2022-11-16T18:38:12.807" v="27843" actId="27636"/>
        <pc:sldMkLst>
          <pc:docMk/>
          <pc:sldMk cId="1023190892" sldId="273"/>
        </pc:sldMkLst>
        <pc:spChg chg="del">
          <ac:chgData name="Bruce Mackh" userId="8f3eebefc8615319" providerId="LiveId" clId="{6628A1B9-E26D-48EB-97B2-EFECBDAAB5C9}" dt="2022-11-04T10:21:25.899" v="9707"/>
          <ac:spMkLst>
            <pc:docMk/>
            <pc:sldMk cId="1023190892" sldId="273"/>
            <ac:spMk id="2" creationId="{B1B3FD65-03FD-25BA-327D-9BEB1BAF387F}"/>
          </ac:spMkLst>
        </pc:spChg>
        <pc:spChg chg="mod">
          <ac:chgData name="Bruce Mackh" userId="8f3eebefc8615319" providerId="LiveId" clId="{6628A1B9-E26D-48EB-97B2-EFECBDAAB5C9}" dt="2022-11-16T18:38:12.807" v="27843" actId="27636"/>
          <ac:spMkLst>
            <pc:docMk/>
            <pc:sldMk cId="1023190892" sldId="273"/>
            <ac:spMk id="3" creationId="{94045504-24AC-CD8F-8A65-45C11A35FAEF}"/>
          </ac:spMkLst>
        </pc:spChg>
        <pc:spChg chg="add del mod">
          <ac:chgData name="Bruce Mackh" userId="8f3eebefc8615319" providerId="LiveId" clId="{6628A1B9-E26D-48EB-97B2-EFECBDAAB5C9}" dt="2022-11-04T10:21:25.899" v="9707"/>
          <ac:spMkLst>
            <pc:docMk/>
            <pc:sldMk cId="1023190892" sldId="273"/>
            <ac:spMk id="4" creationId="{9D39BF2E-2509-FFC7-B968-054054ABC330}"/>
          </ac:spMkLst>
        </pc:spChg>
        <pc:spChg chg="add mod">
          <ac:chgData name="Bruce Mackh" userId="8f3eebefc8615319" providerId="LiveId" clId="{6628A1B9-E26D-48EB-97B2-EFECBDAAB5C9}" dt="2022-11-04T10:22:27.693" v="9738" actId="20577"/>
          <ac:spMkLst>
            <pc:docMk/>
            <pc:sldMk cId="1023190892" sldId="273"/>
            <ac:spMk id="5" creationId="{E33BB7B7-348E-76DB-8A1E-747ABEA3AF63}"/>
          </ac:spMkLst>
        </pc:spChg>
      </pc:sldChg>
      <pc:sldChg chg="addSp delSp modSp new mod setBg delDesignElem">
        <pc:chgData name="Bruce Mackh" userId="8f3eebefc8615319" providerId="LiveId" clId="{6628A1B9-E26D-48EB-97B2-EFECBDAAB5C9}" dt="2022-11-16T18:38:12.825" v="27844" actId="27636"/>
        <pc:sldMkLst>
          <pc:docMk/>
          <pc:sldMk cId="553851977" sldId="274"/>
        </pc:sldMkLst>
        <pc:spChg chg="mod">
          <ac:chgData name="Bruce Mackh" userId="8f3eebefc8615319" providerId="LiveId" clId="{6628A1B9-E26D-48EB-97B2-EFECBDAAB5C9}" dt="2022-11-16T18:38:12.825" v="27844" actId="27636"/>
          <ac:spMkLst>
            <pc:docMk/>
            <pc:sldMk cId="553851977" sldId="274"/>
            <ac:spMk id="2" creationId="{A9317EDF-7B29-4E82-9684-941AA2C66EB1}"/>
          </ac:spMkLst>
        </pc:spChg>
        <pc:spChg chg="mod">
          <ac:chgData name="Bruce Mackh" userId="8f3eebefc8615319" providerId="LiveId" clId="{6628A1B9-E26D-48EB-97B2-EFECBDAAB5C9}" dt="2022-11-04T10:30:33.822" v="10081" actId="14100"/>
          <ac:spMkLst>
            <pc:docMk/>
            <pc:sldMk cId="553851977" sldId="274"/>
            <ac:spMk id="3" creationId="{EC97F4D3-DB4E-A11E-3EBE-5E22370C6364}"/>
          </ac:spMkLst>
        </pc:spChg>
        <pc:spChg chg="add mod">
          <ac:chgData name="Bruce Mackh" userId="8f3eebefc8615319" providerId="LiveId" clId="{6628A1B9-E26D-48EB-97B2-EFECBDAAB5C9}" dt="2022-11-04T10:31:16.369" v="10088" actId="207"/>
          <ac:spMkLst>
            <pc:docMk/>
            <pc:sldMk cId="553851977" sldId="274"/>
            <ac:spMk id="6" creationId="{480C2D80-A787-1B0B-1F99-E7A32C99CEC8}"/>
          </ac:spMkLst>
        </pc:spChg>
        <pc:spChg chg="add del">
          <ac:chgData name="Bruce Mackh" userId="8f3eebefc8615319" providerId="LiveId" clId="{6628A1B9-E26D-48EB-97B2-EFECBDAAB5C9}" dt="2022-11-16T18:38:12.521" v="27838"/>
          <ac:spMkLst>
            <pc:docMk/>
            <pc:sldMk cId="553851977" sldId="274"/>
            <ac:spMk id="10" creationId="{1C582B07-D0F0-4B6B-A5D9-D2F192CB3A4E}"/>
          </ac:spMkLst>
        </pc:spChg>
        <pc:spChg chg="add del">
          <ac:chgData name="Bruce Mackh" userId="8f3eebefc8615319" providerId="LiveId" clId="{6628A1B9-E26D-48EB-97B2-EFECBDAAB5C9}" dt="2022-11-16T18:38:12.521" v="27838"/>
          <ac:spMkLst>
            <pc:docMk/>
            <pc:sldMk cId="553851977" sldId="274"/>
            <ac:spMk id="45" creationId="{BEAC0A80-07D3-49CB-87C3-BC34F219DFF7}"/>
          </ac:spMkLst>
        </pc:spChg>
        <pc:grpChg chg="add del">
          <ac:chgData name="Bruce Mackh" userId="8f3eebefc8615319" providerId="LiveId" clId="{6628A1B9-E26D-48EB-97B2-EFECBDAAB5C9}" dt="2022-11-16T18:38:12.521" v="27838"/>
          <ac:grpSpMkLst>
            <pc:docMk/>
            <pc:sldMk cId="553851977" sldId="274"/>
            <ac:grpSpMk id="12" creationId="{4D431671-5191-4947-8899-E90505A70426}"/>
          </ac:grpSpMkLst>
        </pc:grpChg>
        <pc:picChg chg="add mod">
          <ac:chgData name="Bruce Mackh" userId="8f3eebefc8615319" providerId="LiveId" clId="{6628A1B9-E26D-48EB-97B2-EFECBDAAB5C9}" dt="2022-11-04T10:31:25.616" v="10089" actId="1076"/>
          <ac:picMkLst>
            <pc:docMk/>
            <pc:sldMk cId="553851977" sldId="274"/>
            <ac:picMk id="5" creationId="{4F95C00A-4C8C-1F82-1819-104D88D95561}"/>
          </ac:picMkLst>
        </pc:picChg>
      </pc:sldChg>
      <pc:sldChg chg="addSp delSp modSp new mod modNotesTx">
        <pc:chgData name="Bruce Mackh" userId="8f3eebefc8615319" providerId="LiveId" clId="{6628A1B9-E26D-48EB-97B2-EFECBDAAB5C9}" dt="2022-11-05T09:39:04.018" v="17105" actId="20577"/>
        <pc:sldMkLst>
          <pc:docMk/>
          <pc:sldMk cId="43285659" sldId="275"/>
        </pc:sldMkLst>
        <pc:spChg chg="mod">
          <ac:chgData name="Bruce Mackh" userId="8f3eebefc8615319" providerId="LiveId" clId="{6628A1B9-E26D-48EB-97B2-EFECBDAAB5C9}" dt="2022-11-04T10:42:26.168" v="10474" actId="20577"/>
          <ac:spMkLst>
            <pc:docMk/>
            <pc:sldMk cId="43285659" sldId="275"/>
            <ac:spMk id="2" creationId="{D4A4774A-6081-F7AC-AAD4-67080DE446F0}"/>
          </ac:spMkLst>
        </pc:spChg>
        <pc:spChg chg="add del mod">
          <ac:chgData name="Bruce Mackh" userId="8f3eebefc8615319" providerId="LiveId" clId="{6628A1B9-E26D-48EB-97B2-EFECBDAAB5C9}" dt="2022-11-04T10:38:08.270" v="10097" actId="3680"/>
          <ac:spMkLst>
            <pc:docMk/>
            <pc:sldMk cId="43285659" sldId="275"/>
            <ac:spMk id="3" creationId="{D8B82C14-2294-79A0-4522-0EF28A5277C5}"/>
          </ac:spMkLst>
        </pc:spChg>
        <pc:graphicFrameChg chg="add del mod ord modGraphic">
          <ac:chgData name="Bruce Mackh" userId="8f3eebefc8615319" providerId="LiveId" clId="{6628A1B9-E26D-48EB-97B2-EFECBDAAB5C9}" dt="2022-11-04T10:37:58.411" v="10096" actId="3680"/>
          <ac:graphicFrameMkLst>
            <pc:docMk/>
            <pc:sldMk cId="43285659" sldId="275"/>
            <ac:graphicFrameMk id="4" creationId="{3FC50DD6-85F2-3730-605F-8AF720E6B63F}"/>
          </ac:graphicFrameMkLst>
        </pc:graphicFrameChg>
        <pc:graphicFrameChg chg="add mod ord modGraphic">
          <ac:chgData name="Bruce Mackh" userId="8f3eebefc8615319" providerId="LiveId" clId="{6628A1B9-E26D-48EB-97B2-EFECBDAAB5C9}" dt="2022-11-04T10:47:27.281" v="10504" actId="20577"/>
          <ac:graphicFrameMkLst>
            <pc:docMk/>
            <pc:sldMk cId="43285659" sldId="275"/>
            <ac:graphicFrameMk id="5" creationId="{6D56D536-C9BC-FD44-C1AE-EDFBCC1E1B82}"/>
          </ac:graphicFrameMkLst>
        </pc:graphicFrameChg>
      </pc:sldChg>
      <pc:sldChg chg="addSp delSp modSp new mod modClrScheme chgLayout">
        <pc:chgData name="Bruce Mackh" userId="8f3eebefc8615319" providerId="LiveId" clId="{6628A1B9-E26D-48EB-97B2-EFECBDAAB5C9}" dt="2022-11-16T18:43:38.689" v="27864" actId="20577"/>
        <pc:sldMkLst>
          <pc:docMk/>
          <pc:sldMk cId="1001195919" sldId="276"/>
        </pc:sldMkLst>
        <pc:spChg chg="del mod ord">
          <ac:chgData name="Bruce Mackh" userId="8f3eebefc8615319" providerId="LiveId" clId="{6628A1B9-E26D-48EB-97B2-EFECBDAAB5C9}" dt="2022-11-04T11:52:22.101" v="10628" actId="700"/>
          <ac:spMkLst>
            <pc:docMk/>
            <pc:sldMk cId="1001195919" sldId="276"/>
            <ac:spMk id="2" creationId="{6ED53331-70C1-690E-B353-CD38F0C65A56}"/>
          </ac:spMkLst>
        </pc:spChg>
        <pc:spChg chg="del mod ord">
          <ac:chgData name="Bruce Mackh" userId="8f3eebefc8615319" providerId="LiveId" clId="{6628A1B9-E26D-48EB-97B2-EFECBDAAB5C9}" dt="2022-11-04T11:52:22.101" v="10628" actId="700"/>
          <ac:spMkLst>
            <pc:docMk/>
            <pc:sldMk cId="1001195919" sldId="276"/>
            <ac:spMk id="3" creationId="{456BE096-1E6F-0D11-EC2C-30BFCF624410}"/>
          </ac:spMkLst>
        </pc:spChg>
        <pc:spChg chg="add mod ord">
          <ac:chgData name="Bruce Mackh" userId="8f3eebefc8615319" providerId="LiveId" clId="{6628A1B9-E26D-48EB-97B2-EFECBDAAB5C9}" dt="2022-11-04T12:00:58.921" v="11192" actId="20577"/>
          <ac:spMkLst>
            <pc:docMk/>
            <pc:sldMk cId="1001195919" sldId="276"/>
            <ac:spMk id="4" creationId="{EDD51978-F7D4-A6A2-F8E7-6C6A58CF045F}"/>
          </ac:spMkLst>
        </pc:spChg>
        <pc:spChg chg="add mod ord">
          <ac:chgData name="Bruce Mackh" userId="8f3eebefc8615319" providerId="LiveId" clId="{6628A1B9-E26D-48EB-97B2-EFECBDAAB5C9}" dt="2022-11-04T11:56:40.413" v="10985" actId="1076"/>
          <ac:spMkLst>
            <pc:docMk/>
            <pc:sldMk cId="1001195919" sldId="276"/>
            <ac:spMk id="5" creationId="{C425279E-C0A6-7B4F-5990-363804C71525}"/>
          </ac:spMkLst>
        </pc:spChg>
        <pc:spChg chg="add mod ord">
          <ac:chgData name="Bruce Mackh" userId="8f3eebefc8615319" providerId="LiveId" clId="{6628A1B9-E26D-48EB-97B2-EFECBDAAB5C9}" dt="2022-11-04T12:02:06.385" v="11236" actId="20577"/>
          <ac:spMkLst>
            <pc:docMk/>
            <pc:sldMk cId="1001195919" sldId="276"/>
            <ac:spMk id="6" creationId="{DFB9D768-3807-9B25-A2A2-C3BF2E212DCC}"/>
          </ac:spMkLst>
        </pc:spChg>
        <pc:spChg chg="add mod ord">
          <ac:chgData name="Bruce Mackh" userId="8f3eebefc8615319" providerId="LiveId" clId="{6628A1B9-E26D-48EB-97B2-EFECBDAAB5C9}" dt="2022-11-04T11:56:46.352" v="10986" actId="1076"/>
          <ac:spMkLst>
            <pc:docMk/>
            <pc:sldMk cId="1001195919" sldId="276"/>
            <ac:spMk id="7" creationId="{4DB8100A-6313-8294-9C7D-95C5C19ECC0A}"/>
          </ac:spMkLst>
        </pc:spChg>
        <pc:spChg chg="add mod ord">
          <ac:chgData name="Bruce Mackh" userId="8f3eebefc8615319" providerId="LiveId" clId="{6628A1B9-E26D-48EB-97B2-EFECBDAAB5C9}" dt="2022-11-04T12:02:13.265" v="11248" actId="20577"/>
          <ac:spMkLst>
            <pc:docMk/>
            <pc:sldMk cId="1001195919" sldId="276"/>
            <ac:spMk id="8" creationId="{D6385575-1FD1-4B7B-5B52-26EE8327E958}"/>
          </ac:spMkLst>
        </pc:spChg>
        <pc:spChg chg="add mod">
          <ac:chgData name="Bruce Mackh" userId="8f3eebefc8615319" providerId="LiveId" clId="{6628A1B9-E26D-48EB-97B2-EFECBDAAB5C9}" dt="2022-11-16T18:43:38.689" v="27864" actId="20577"/>
          <ac:spMkLst>
            <pc:docMk/>
            <pc:sldMk cId="1001195919" sldId="276"/>
            <ac:spMk id="9" creationId="{D7F1BE25-F296-60C1-2D30-C8A81F2292F9}"/>
          </ac:spMkLst>
        </pc:spChg>
      </pc:sldChg>
      <pc:sldChg chg="addSp delSp modSp new mod setBg modClrScheme delDesignElem chgLayout">
        <pc:chgData name="Bruce Mackh" userId="8f3eebefc8615319" providerId="LiveId" clId="{6628A1B9-E26D-48EB-97B2-EFECBDAAB5C9}" dt="2022-11-16T18:38:12.881" v="27846" actId="27636"/>
        <pc:sldMkLst>
          <pc:docMk/>
          <pc:sldMk cId="1728131512" sldId="277"/>
        </pc:sldMkLst>
        <pc:spChg chg="del mod ord">
          <ac:chgData name="Bruce Mackh" userId="8f3eebefc8615319" providerId="LiveId" clId="{6628A1B9-E26D-48EB-97B2-EFECBDAAB5C9}" dt="2022-11-04T23:15:04.923" v="11258" actId="700"/>
          <ac:spMkLst>
            <pc:docMk/>
            <pc:sldMk cId="1728131512" sldId="277"/>
            <ac:spMk id="2" creationId="{73F87CDB-D170-A64F-9B0F-2136FB6846E5}"/>
          </ac:spMkLst>
        </pc:spChg>
        <pc:spChg chg="del">
          <ac:chgData name="Bruce Mackh" userId="8f3eebefc8615319" providerId="LiveId" clId="{6628A1B9-E26D-48EB-97B2-EFECBDAAB5C9}" dt="2022-11-04T23:15:04.923" v="11258" actId="700"/>
          <ac:spMkLst>
            <pc:docMk/>
            <pc:sldMk cId="1728131512" sldId="277"/>
            <ac:spMk id="3" creationId="{F20E1046-1C84-F024-40C3-8A2F79AB63D4}"/>
          </ac:spMkLst>
        </pc:spChg>
        <pc:spChg chg="del mod ord">
          <ac:chgData name="Bruce Mackh" userId="8f3eebefc8615319" providerId="LiveId" clId="{6628A1B9-E26D-48EB-97B2-EFECBDAAB5C9}" dt="2022-11-04T23:15:04.923" v="11258" actId="700"/>
          <ac:spMkLst>
            <pc:docMk/>
            <pc:sldMk cId="1728131512" sldId="277"/>
            <ac:spMk id="4" creationId="{517E468D-7639-90F9-7D64-1B3E8F9F36AB}"/>
          </ac:spMkLst>
        </pc:spChg>
        <pc:spChg chg="del">
          <ac:chgData name="Bruce Mackh" userId="8f3eebefc8615319" providerId="LiveId" clId="{6628A1B9-E26D-48EB-97B2-EFECBDAAB5C9}" dt="2022-11-04T23:15:04.923" v="11258" actId="700"/>
          <ac:spMkLst>
            <pc:docMk/>
            <pc:sldMk cId="1728131512" sldId="277"/>
            <ac:spMk id="5" creationId="{D07A2B70-FED9-D5CF-8F72-CA67EBB47A4B}"/>
          </ac:spMkLst>
        </pc:spChg>
        <pc:spChg chg="del">
          <ac:chgData name="Bruce Mackh" userId="8f3eebefc8615319" providerId="LiveId" clId="{6628A1B9-E26D-48EB-97B2-EFECBDAAB5C9}" dt="2022-11-04T23:15:04.923" v="11258" actId="700"/>
          <ac:spMkLst>
            <pc:docMk/>
            <pc:sldMk cId="1728131512" sldId="277"/>
            <ac:spMk id="6" creationId="{AC8EAAAA-DC63-61BB-1BE4-8C92BFCB3786}"/>
          </ac:spMkLst>
        </pc:spChg>
        <pc:spChg chg="add mod ord">
          <ac:chgData name="Bruce Mackh" userId="8f3eebefc8615319" providerId="LiveId" clId="{6628A1B9-E26D-48EB-97B2-EFECBDAAB5C9}" dt="2022-11-16T18:38:12.871" v="27845" actId="27636"/>
          <ac:spMkLst>
            <pc:docMk/>
            <pc:sldMk cId="1728131512" sldId="277"/>
            <ac:spMk id="7" creationId="{323F8F17-7EC3-7086-F199-61C9DDDDB3AF}"/>
          </ac:spMkLst>
        </pc:spChg>
        <pc:spChg chg="add mod ord">
          <ac:chgData name="Bruce Mackh" userId="8f3eebefc8615319" providerId="LiveId" clId="{6628A1B9-E26D-48EB-97B2-EFECBDAAB5C9}" dt="2022-11-16T18:38:12.881" v="27846" actId="27636"/>
          <ac:spMkLst>
            <pc:docMk/>
            <pc:sldMk cId="1728131512" sldId="277"/>
            <ac:spMk id="8" creationId="{669CB609-8D41-0C53-1A5A-7E635576792D}"/>
          </ac:spMkLst>
        </pc:spChg>
        <pc:spChg chg="add del">
          <ac:chgData name="Bruce Mackh" userId="8f3eebefc8615319" providerId="LiveId" clId="{6628A1B9-E26D-48EB-97B2-EFECBDAAB5C9}" dt="2022-11-16T18:38:12.521" v="27838"/>
          <ac:spMkLst>
            <pc:docMk/>
            <pc:sldMk cId="1728131512" sldId="277"/>
            <ac:spMk id="15" creationId="{1C582B07-D0F0-4B6B-A5D9-D2F192CB3A4E}"/>
          </ac:spMkLst>
        </pc:spChg>
        <pc:spChg chg="add del">
          <ac:chgData name="Bruce Mackh" userId="8f3eebefc8615319" providerId="LiveId" clId="{6628A1B9-E26D-48EB-97B2-EFECBDAAB5C9}" dt="2022-11-16T18:38:12.521" v="27838"/>
          <ac:spMkLst>
            <pc:docMk/>
            <pc:sldMk cId="1728131512" sldId="277"/>
            <ac:spMk id="50" creationId="{BEAC0A80-07D3-49CB-87C3-BC34F219DFF7}"/>
          </ac:spMkLst>
        </pc:spChg>
        <pc:grpChg chg="add del">
          <ac:chgData name="Bruce Mackh" userId="8f3eebefc8615319" providerId="LiveId" clId="{6628A1B9-E26D-48EB-97B2-EFECBDAAB5C9}" dt="2022-11-16T18:38:12.521" v="27838"/>
          <ac:grpSpMkLst>
            <pc:docMk/>
            <pc:sldMk cId="1728131512" sldId="277"/>
            <ac:grpSpMk id="17" creationId="{4D431671-5191-4947-8899-E90505A70426}"/>
          </ac:grpSpMkLst>
        </pc:grpChg>
        <pc:picChg chg="add mod">
          <ac:chgData name="Bruce Mackh" userId="8f3eebefc8615319" providerId="LiveId" clId="{6628A1B9-E26D-48EB-97B2-EFECBDAAB5C9}" dt="2022-11-04T23:20:04.932" v="12130" actId="26606"/>
          <ac:picMkLst>
            <pc:docMk/>
            <pc:sldMk cId="1728131512" sldId="277"/>
            <ac:picMk id="10" creationId="{CC30473B-8DFB-4FF4-205C-978F52374C01}"/>
          </ac:picMkLst>
        </pc:picChg>
      </pc:sldChg>
      <pc:sldChg chg="addSp delSp modSp new mod setBg delDesignElem">
        <pc:chgData name="Bruce Mackh" userId="8f3eebefc8615319" providerId="LiveId" clId="{6628A1B9-E26D-48EB-97B2-EFECBDAAB5C9}" dt="2022-11-16T18:38:12.521" v="27838"/>
        <pc:sldMkLst>
          <pc:docMk/>
          <pc:sldMk cId="389518597" sldId="278"/>
        </pc:sldMkLst>
        <pc:spChg chg="mod">
          <ac:chgData name="Bruce Mackh" userId="8f3eebefc8615319" providerId="LiveId" clId="{6628A1B9-E26D-48EB-97B2-EFECBDAAB5C9}" dt="2022-11-12T00:47:07" v="27793" actId="1076"/>
          <ac:spMkLst>
            <pc:docMk/>
            <pc:sldMk cId="389518597" sldId="278"/>
            <ac:spMk id="2" creationId="{205FCC01-3CA1-70A9-B015-9F24D958B564}"/>
          </ac:spMkLst>
        </pc:spChg>
        <pc:spChg chg="mod">
          <ac:chgData name="Bruce Mackh" userId="8f3eebefc8615319" providerId="LiveId" clId="{6628A1B9-E26D-48EB-97B2-EFECBDAAB5C9}" dt="2022-11-12T00:47:00.748" v="27792" actId="1076"/>
          <ac:spMkLst>
            <pc:docMk/>
            <pc:sldMk cId="389518597" sldId="278"/>
            <ac:spMk id="3" creationId="{71717AEA-0DC7-2C7A-7DC9-A5F00612F04F}"/>
          </ac:spMkLst>
        </pc:spChg>
        <pc:spChg chg="add del">
          <ac:chgData name="Bruce Mackh" userId="8f3eebefc8615319" providerId="LiveId" clId="{6628A1B9-E26D-48EB-97B2-EFECBDAAB5C9}" dt="2022-11-16T18:38:12.521" v="27838"/>
          <ac:spMkLst>
            <pc:docMk/>
            <pc:sldMk cId="389518597" sldId="278"/>
            <ac:spMk id="10" creationId="{1C582B07-D0F0-4B6B-A5D9-D2F192CB3A4E}"/>
          </ac:spMkLst>
        </pc:spChg>
        <pc:spChg chg="add del">
          <ac:chgData name="Bruce Mackh" userId="8f3eebefc8615319" providerId="LiveId" clId="{6628A1B9-E26D-48EB-97B2-EFECBDAAB5C9}" dt="2022-11-16T18:38:12.521" v="27838"/>
          <ac:spMkLst>
            <pc:docMk/>
            <pc:sldMk cId="389518597" sldId="278"/>
            <ac:spMk id="45" creationId="{BEAC0A80-07D3-49CB-87C3-BC34F219DFF7}"/>
          </ac:spMkLst>
        </pc:spChg>
        <pc:grpChg chg="add del">
          <ac:chgData name="Bruce Mackh" userId="8f3eebefc8615319" providerId="LiveId" clId="{6628A1B9-E26D-48EB-97B2-EFECBDAAB5C9}" dt="2022-11-16T18:38:12.521" v="27838"/>
          <ac:grpSpMkLst>
            <pc:docMk/>
            <pc:sldMk cId="389518597" sldId="278"/>
            <ac:grpSpMk id="12" creationId="{4D431671-5191-4947-8899-E90505A70426}"/>
          </ac:grpSpMkLst>
        </pc:grpChg>
        <pc:picChg chg="add mod ord">
          <ac:chgData name="Bruce Mackh" userId="8f3eebefc8615319" providerId="LiveId" clId="{6628A1B9-E26D-48EB-97B2-EFECBDAAB5C9}" dt="2022-11-05T00:31:03.910" v="13202" actId="1076"/>
          <ac:picMkLst>
            <pc:docMk/>
            <pc:sldMk cId="389518597" sldId="278"/>
            <ac:picMk id="5" creationId="{4809E87D-9189-1D72-2489-EEE5D0D67DB2}"/>
          </ac:picMkLst>
        </pc:picChg>
      </pc:sldChg>
      <pc:sldChg chg="addSp delSp modSp new mod ord">
        <pc:chgData name="Bruce Mackh" userId="8f3eebefc8615319" providerId="LiveId" clId="{6628A1B9-E26D-48EB-97B2-EFECBDAAB5C9}" dt="2022-11-06T11:05:40.221" v="19420" actId="1076"/>
        <pc:sldMkLst>
          <pc:docMk/>
          <pc:sldMk cId="3590842619" sldId="279"/>
        </pc:sldMkLst>
        <pc:spChg chg="del">
          <ac:chgData name="Bruce Mackh" userId="8f3eebefc8615319" providerId="LiveId" clId="{6628A1B9-E26D-48EB-97B2-EFECBDAAB5C9}" dt="2022-11-04T23:58:12.643" v="12897"/>
          <ac:spMkLst>
            <pc:docMk/>
            <pc:sldMk cId="3590842619" sldId="279"/>
            <ac:spMk id="2" creationId="{2059DF01-7011-1DF3-CE8A-8D748AB4049B}"/>
          </ac:spMkLst>
        </pc:spChg>
        <pc:spChg chg="del">
          <ac:chgData name="Bruce Mackh" userId="8f3eebefc8615319" providerId="LiveId" clId="{6628A1B9-E26D-48EB-97B2-EFECBDAAB5C9}" dt="2022-11-04T23:57:19.512" v="12887"/>
          <ac:spMkLst>
            <pc:docMk/>
            <pc:sldMk cId="3590842619" sldId="279"/>
            <ac:spMk id="3" creationId="{CB53BFFA-100F-00B3-725F-B572DE8C5BE6}"/>
          </ac:spMkLst>
        </pc:spChg>
        <pc:spChg chg="add del mod">
          <ac:chgData name="Bruce Mackh" userId="8f3eebefc8615319" providerId="LiveId" clId="{6628A1B9-E26D-48EB-97B2-EFECBDAAB5C9}" dt="2022-11-04T23:58:12.643" v="12897"/>
          <ac:spMkLst>
            <pc:docMk/>
            <pc:sldMk cId="3590842619" sldId="279"/>
            <ac:spMk id="5" creationId="{2B5BC878-A373-AAD4-A6D2-BD260D8B0404}"/>
          </ac:spMkLst>
        </pc:spChg>
        <pc:spChg chg="add mod">
          <ac:chgData name="Bruce Mackh" userId="8f3eebefc8615319" providerId="LiveId" clId="{6628A1B9-E26D-48EB-97B2-EFECBDAAB5C9}" dt="2022-11-05T09:13:11.639" v="16121" actId="114"/>
          <ac:spMkLst>
            <pc:docMk/>
            <pc:sldMk cId="3590842619" sldId="279"/>
            <ac:spMk id="6" creationId="{FB9BD948-2C09-1573-63A0-317B2B1CAFD1}"/>
          </ac:spMkLst>
        </pc:spChg>
        <pc:graphicFrameChg chg="add mod modGraphic">
          <ac:chgData name="Bruce Mackh" userId="8f3eebefc8615319" providerId="LiveId" clId="{6628A1B9-E26D-48EB-97B2-EFECBDAAB5C9}" dt="2022-11-06T11:05:40.221" v="19420" actId="1076"/>
          <ac:graphicFrameMkLst>
            <pc:docMk/>
            <pc:sldMk cId="3590842619" sldId="279"/>
            <ac:graphicFrameMk id="4" creationId="{227DD46C-DC0A-3DB9-D8C5-C56E32A43544}"/>
          </ac:graphicFrameMkLst>
        </pc:graphicFrameChg>
      </pc:sldChg>
      <pc:sldChg chg="addSp modSp new mod ord">
        <pc:chgData name="Bruce Mackh" userId="8f3eebefc8615319" providerId="LiveId" clId="{6628A1B9-E26D-48EB-97B2-EFECBDAAB5C9}" dt="2022-11-16T19:06:26.554" v="28078"/>
        <pc:sldMkLst>
          <pc:docMk/>
          <pc:sldMk cId="4289176435" sldId="280"/>
        </pc:sldMkLst>
        <pc:spChg chg="mod">
          <ac:chgData name="Bruce Mackh" userId="8f3eebefc8615319" providerId="LiveId" clId="{6628A1B9-E26D-48EB-97B2-EFECBDAAB5C9}" dt="2022-11-16T19:06:26.554" v="28078"/>
          <ac:spMkLst>
            <pc:docMk/>
            <pc:sldMk cId="4289176435" sldId="280"/>
            <ac:spMk id="2" creationId="{DB75302D-E4B5-86D4-4CB4-48B1FFED1EAA}"/>
          </ac:spMkLst>
        </pc:spChg>
        <pc:spChg chg="mod">
          <ac:chgData name="Bruce Mackh" userId="8f3eebefc8615319" providerId="LiveId" clId="{6628A1B9-E26D-48EB-97B2-EFECBDAAB5C9}" dt="2022-11-16T19:00:18.111" v="28043" actId="14100"/>
          <ac:spMkLst>
            <pc:docMk/>
            <pc:sldMk cId="4289176435" sldId="280"/>
            <ac:spMk id="3" creationId="{F1E6A559-C542-7A55-FE45-DACA2CE5DE3E}"/>
          </ac:spMkLst>
        </pc:spChg>
        <pc:picChg chg="add mod">
          <ac:chgData name="Bruce Mackh" userId="8f3eebefc8615319" providerId="LiveId" clId="{6628A1B9-E26D-48EB-97B2-EFECBDAAB5C9}" dt="2022-11-16T18:59:18.026" v="28030" actId="27349"/>
          <ac:picMkLst>
            <pc:docMk/>
            <pc:sldMk cId="4289176435" sldId="280"/>
            <ac:picMk id="5" creationId="{4A355000-ACF5-876E-5BD3-5B8CC884D5D1}"/>
          </ac:picMkLst>
        </pc:picChg>
      </pc:sldChg>
      <pc:sldChg chg="addSp delSp modSp new mod setBg delDesignElem">
        <pc:chgData name="Bruce Mackh" userId="8f3eebefc8615319" providerId="LiveId" clId="{6628A1B9-E26D-48EB-97B2-EFECBDAAB5C9}" dt="2022-11-16T18:56:44.410" v="28008" actId="113"/>
        <pc:sldMkLst>
          <pc:docMk/>
          <pc:sldMk cId="3497571609" sldId="281"/>
        </pc:sldMkLst>
        <pc:spChg chg="mod">
          <ac:chgData name="Bruce Mackh" userId="8f3eebefc8615319" providerId="LiveId" clId="{6628A1B9-E26D-48EB-97B2-EFECBDAAB5C9}" dt="2022-11-16T18:56:44.410" v="28008" actId="113"/>
          <ac:spMkLst>
            <pc:docMk/>
            <pc:sldMk cId="3497571609" sldId="281"/>
            <ac:spMk id="2" creationId="{6E66E3DB-0C45-329B-FDAA-EC2E82FB8040}"/>
          </ac:spMkLst>
        </pc:spChg>
        <pc:spChg chg="mod">
          <ac:chgData name="Bruce Mackh" userId="8f3eebefc8615319" providerId="LiveId" clId="{6628A1B9-E26D-48EB-97B2-EFECBDAAB5C9}" dt="2022-11-16T18:56:37.712" v="28007" actId="1076"/>
          <ac:spMkLst>
            <pc:docMk/>
            <pc:sldMk cId="3497571609" sldId="281"/>
            <ac:spMk id="3" creationId="{6D3E9234-29F2-E8F8-1AA2-33827B83D9C7}"/>
          </ac:spMkLst>
        </pc:spChg>
        <pc:spChg chg="add del">
          <ac:chgData name="Bruce Mackh" userId="8f3eebefc8615319" providerId="LiveId" clId="{6628A1B9-E26D-48EB-97B2-EFECBDAAB5C9}" dt="2022-11-16T18:38:12.521" v="27838"/>
          <ac:spMkLst>
            <pc:docMk/>
            <pc:sldMk cId="3497571609" sldId="281"/>
            <ac:spMk id="10" creationId="{1C582B07-D0F0-4B6B-A5D9-D2F192CB3A4E}"/>
          </ac:spMkLst>
        </pc:spChg>
        <pc:spChg chg="add del">
          <ac:chgData name="Bruce Mackh" userId="8f3eebefc8615319" providerId="LiveId" clId="{6628A1B9-E26D-48EB-97B2-EFECBDAAB5C9}" dt="2022-11-16T18:38:12.521" v="27838"/>
          <ac:spMkLst>
            <pc:docMk/>
            <pc:sldMk cId="3497571609" sldId="281"/>
            <ac:spMk id="12" creationId="{93BB3E09-131F-4602-BD64-FD9435CAC423}"/>
          </ac:spMkLst>
        </pc:spChg>
        <pc:grpChg chg="add del">
          <ac:chgData name="Bruce Mackh" userId="8f3eebefc8615319" providerId="LiveId" clId="{6628A1B9-E26D-48EB-97B2-EFECBDAAB5C9}" dt="2022-11-16T18:38:12.521" v="27838"/>
          <ac:grpSpMkLst>
            <pc:docMk/>
            <pc:sldMk cId="3497571609" sldId="281"/>
            <ac:grpSpMk id="14" creationId="{4044D31D-7646-4DAF-BA5E-538071431987}"/>
          </ac:grpSpMkLst>
        </pc:grpChg>
        <pc:picChg chg="add mod modCrop">
          <ac:chgData name="Bruce Mackh" userId="8f3eebefc8615319" providerId="LiveId" clId="{6628A1B9-E26D-48EB-97B2-EFECBDAAB5C9}" dt="2022-11-16T18:56:25.828" v="28006" actId="732"/>
          <ac:picMkLst>
            <pc:docMk/>
            <pc:sldMk cId="3497571609" sldId="281"/>
            <ac:picMk id="5" creationId="{ACC8E6DF-BC31-4EA4-CEA6-B13D86FC6240}"/>
          </ac:picMkLst>
        </pc:picChg>
      </pc:sldChg>
      <pc:sldChg chg="addSp delSp modSp new mod setBg delDesignElem">
        <pc:chgData name="Bruce Mackh" userId="8f3eebefc8615319" providerId="LiveId" clId="{6628A1B9-E26D-48EB-97B2-EFECBDAAB5C9}" dt="2022-11-16T18:38:12.521" v="27838"/>
        <pc:sldMkLst>
          <pc:docMk/>
          <pc:sldMk cId="3615790502" sldId="282"/>
        </pc:sldMkLst>
        <pc:spChg chg="mod">
          <ac:chgData name="Bruce Mackh" userId="8f3eebefc8615319" providerId="LiveId" clId="{6628A1B9-E26D-48EB-97B2-EFECBDAAB5C9}" dt="2022-11-05T09:42:22.173" v="17133" actId="1076"/>
          <ac:spMkLst>
            <pc:docMk/>
            <pc:sldMk cId="3615790502" sldId="282"/>
            <ac:spMk id="2" creationId="{2D2E833F-D305-CA24-813F-7E65B02043FC}"/>
          </ac:spMkLst>
        </pc:spChg>
        <pc:spChg chg="mod">
          <ac:chgData name="Bruce Mackh" userId="8f3eebefc8615319" providerId="LiveId" clId="{6628A1B9-E26D-48EB-97B2-EFECBDAAB5C9}" dt="2022-11-12T00:44:35.302" v="27773" actId="20577"/>
          <ac:spMkLst>
            <pc:docMk/>
            <pc:sldMk cId="3615790502" sldId="282"/>
            <ac:spMk id="3" creationId="{EFEB71F7-4495-EB82-85CC-D3C0991BAC73}"/>
          </ac:spMkLst>
        </pc:spChg>
        <pc:spChg chg="add del">
          <ac:chgData name="Bruce Mackh" userId="8f3eebefc8615319" providerId="LiveId" clId="{6628A1B9-E26D-48EB-97B2-EFECBDAAB5C9}" dt="2022-11-16T18:38:12.521" v="27838"/>
          <ac:spMkLst>
            <pc:docMk/>
            <pc:sldMk cId="3615790502" sldId="282"/>
            <ac:spMk id="10" creationId="{1C582B07-D0F0-4B6B-A5D9-D2F192CB3A4E}"/>
          </ac:spMkLst>
        </pc:spChg>
        <pc:spChg chg="add del">
          <ac:chgData name="Bruce Mackh" userId="8f3eebefc8615319" providerId="LiveId" clId="{6628A1B9-E26D-48EB-97B2-EFECBDAAB5C9}" dt="2022-11-16T18:38:12.521" v="27838"/>
          <ac:spMkLst>
            <pc:docMk/>
            <pc:sldMk cId="3615790502" sldId="282"/>
            <ac:spMk id="45" creationId="{BEAC0A80-07D3-49CB-87C3-BC34F219DFF7}"/>
          </ac:spMkLst>
        </pc:spChg>
        <pc:grpChg chg="add del">
          <ac:chgData name="Bruce Mackh" userId="8f3eebefc8615319" providerId="LiveId" clId="{6628A1B9-E26D-48EB-97B2-EFECBDAAB5C9}" dt="2022-11-16T18:38:12.521" v="27838"/>
          <ac:grpSpMkLst>
            <pc:docMk/>
            <pc:sldMk cId="3615790502" sldId="282"/>
            <ac:grpSpMk id="12" creationId="{4D431671-5191-4947-8899-E90505A70426}"/>
          </ac:grpSpMkLst>
        </pc:grpChg>
        <pc:picChg chg="add mod">
          <ac:chgData name="Bruce Mackh" userId="8f3eebefc8615319" providerId="LiveId" clId="{6628A1B9-E26D-48EB-97B2-EFECBDAAB5C9}" dt="2022-11-05T09:41:18.177" v="17108" actId="26606"/>
          <ac:picMkLst>
            <pc:docMk/>
            <pc:sldMk cId="3615790502" sldId="282"/>
            <ac:picMk id="5" creationId="{995E5D74-7861-DCCD-BF13-6C0D2E7D21D9}"/>
          </ac:picMkLst>
        </pc:picChg>
      </pc:sldChg>
      <pc:sldChg chg="addSp delSp modSp new mod setBg delDesignElem">
        <pc:chgData name="Bruce Mackh" userId="8f3eebefc8615319" providerId="LiveId" clId="{6628A1B9-E26D-48EB-97B2-EFECBDAAB5C9}" dt="2022-11-16T18:57:10.009" v="28011" actId="14100"/>
        <pc:sldMkLst>
          <pc:docMk/>
          <pc:sldMk cId="3362434106" sldId="283"/>
        </pc:sldMkLst>
        <pc:spChg chg="mod">
          <ac:chgData name="Bruce Mackh" userId="8f3eebefc8615319" providerId="LiveId" clId="{6628A1B9-E26D-48EB-97B2-EFECBDAAB5C9}" dt="2022-11-16T18:57:10.009" v="28011" actId="14100"/>
          <ac:spMkLst>
            <pc:docMk/>
            <pc:sldMk cId="3362434106" sldId="283"/>
            <ac:spMk id="2" creationId="{1B1B6FD6-CAE0-F319-6F59-D5E7AE193034}"/>
          </ac:spMkLst>
        </pc:spChg>
        <pc:spChg chg="mod">
          <ac:chgData name="Bruce Mackh" userId="8f3eebefc8615319" providerId="LiveId" clId="{6628A1B9-E26D-48EB-97B2-EFECBDAAB5C9}" dt="2022-11-16T18:57:01.451" v="28009" actId="1076"/>
          <ac:spMkLst>
            <pc:docMk/>
            <pc:sldMk cId="3362434106" sldId="283"/>
            <ac:spMk id="3" creationId="{60567E02-59B5-2129-D1B0-F92C8E9EDB45}"/>
          </ac:spMkLst>
        </pc:spChg>
        <pc:spChg chg="add del">
          <ac:chgData name="Bruce Mackh" userId="8f3eebefc8615319" providerId="LiveId" clId="{6628A1B9-E26D-48EB-97B2-EFECBDAAB5C9}" dt="2022-11-16T18:38:12.521" v="27838"/>
          <ac:spMkLst>
            <pc:docMk/>
            <pc:sldMk cId="3362434106" sldId="283"/>
            <ac:spMk id="10" creationId="{1C582B07-D0F0-4B6B-A5D9-D2F192CB3A4E}"/>
          </ac:spMkLst>
        </pc:spChg>
        <pc:spChg chg="add del">
          <ac:chgData name="Bruce Mackh" userId="8f3eebefc8615319" providerId="LiveId" clId="{6628A1B9-E26D-48EB-97B2-EFECBDAAB5C9}" dt="2022-11-16T18:38:12.521" v="27838"/>
          <ac:spMkLst>
            <pc:docMk/>
            <pc:sldMk cId="3362434106" sldId="283"/>
            <ac:spMk id="45" creationId="{BEAC0A80-07D3-49CB-87C3-BC34F219DFF7}"/>
          </ac:spMkLst>
        </pc:spChg>
        <pc:grpChg chg="add del">
          <ac:chgData name="Bruce Mackh" userId="8f3eebefc8615319" providerId="LiveId" clId="{6628A1B9-E26D-48EB-97B2-EFECBDAAB5C9}" dt="2022-11-16T18:38:12.521" v="27838"/>
          <ac:grpSpMkLst>
            <pc:docMk/>
            <pc:sldMk cId="3362434106" sldId="283"/>
            <ac:grpSpMk id="12" creationId="{4D431671-5191-4947-8899-E90505A70426}"/>
          </ac:grpSpMkLst>
        </pc:grpChg>
        <pc:picChg chg="add mod ord modCrop">
          <ac:chgData name="Bruce Mackh" userId="8f3eebefc8615319" providerId="LiveId" clId="{6628A1B9-E26D-48EB-97B2-EFECBDAAB5C9}" dt="2022-11-05T01:11:27.926" v="15425" actId="26606"/>
          <ac:picMkLst>
            <pc:docMk/>
            <pc:sldMk cId="3362434106" sldId="283"/>
            <ac:picMk id="5" creationId="{E78435C0-0422-67B0-5D4D-348A0254F6DB}"/>
          </ac:picMkLst>
        </pc:picChg>
      </pc:sldChg>
      <pc:sldChg chg="addSp delSp modSp new mod setBg delDesignElem">
        <pc:chgData name="Bruce Mackh" userId="8f3eebefc8615319" providerId="LiveId" clId="{6628A1B9-E26D-48EB-97B2-EFECBDAAB5C9}" dt="2022-11-16T18:38:12.913" v="27847" actId="27636"/>
        <pc:sldMkLst>
          <pc:docMk/>
          <pc:sldMk cId="325094622" sldId="284"/>
        </pc:sldMkLst>
        <pc:spChg chg="mod">
          <ac:chgData name="Bruce Mackh" userId="8f3eebefc8615319" providerId="LiveId" clId="{6628A1B9-E26D-48EB-97B2-EFECBDAAB5C9}" dt="2022-11-16T18:38:12.913" v="27847" actId="27636"/>
          <ac:spMkLst>
            <pc:docMk/>
            <pc:sldMk cId="325094622" sldId="284"/>
            <ac:spMk id="2" creationId="{0DC16031-C01D-489D-4DB5-1CD7DE99A350}"/>
          </ac:spMkLst>
        </pc:spChg>
        <pc:spChg chg="mod">
          <ac:chgData name="Bruce Mackh" userId="8f3eebefc8615319" providerId="LiveId" clId="{6628A1B9-E26D-48EB-97B2-EFECBDAAB5C9}" dt="2022-11-12T00:45:51.526" v="27779" actId="1076"/>
          <ac:spMkLst>
            <pc:docMk/>
            <pc:sldMk cId="325094622" sldId="284"/>
            <ac:spMk id="3" creationId="{B1668A02-00DE-201A-83AA-669B6454F23D}"/>
          </ac:spMkLst>
        </pc:spChg>
        <pc:spChg chg="add del">
          <ac:chgData name="Bruce Mackh" userId="8f3eebefc8615319" providerId="LiveId" clId="{6628A1B9-E26D-48EB-97B2-EFECBDAAB5C9}" dt="2022-11-16T18:38:12.521" v="27838"/>
          <ac:spMkLst>
            <pc:docMk/>
            <pc:sldMk cId="325094622" sldId="284"/>
            <ac:spMk id="12" creationId="{1C582B07-D0F0-4B6B-A5D9-D2F192CB3A4E}"/>
          </ac:spMkLst>
        </pc:spChg>
        <pc:spChg chg="add del">
          <ac:chgData name="Bruce Mackh" userId="8f3eebefc8615319" providerId="LiveId" clId="{6628A1B9-E26D-48EB-97B2-EFECBDAAB5C9}" dt="2022-11-16T18:38:12.521" v="27838"/>
          <ac:spMkLst>
            <pc:docMk/>
            <pc:sldMk cId="325094622" sldId="284"/>
            <ac:spMk id="47" creationId="{BEAC0A80-07D3-49CB-87C3-BC34F219DFF7}"/>
          </ac:spMkLst>
        </pc:spChg>
        <pc:grpChg chg="add del">
          <ac:chgData name="Bruce Mackh" userId="8f3eebefc8615319" providerId="LiveId" clId="{6628A1B9-E26D-48EB-97B2-EFECBDAAB5C9}" dt="2022-11-16T18:38:12.521" v="27838"/>
          <ac:grpSpMkLst>
            <pc:docMk/>
            <pc:sldMk cId="325094622" sldId="284"/>
            <ac:grpSpMk id="14" creationId="{4D431671-5191-4947-8899-E90505A70426}"/>
          </ac:grpSpMkLst>
        </pc:grpChg>
        <pc:picChg chg="add del mod">
          <ac:chgData name="Bruce Mackh" userId="8f3eebefc8615319" providerId="LiveId" clId="{6628A1B9-E26D-48EB-97B2-EFECBDAAB5C9}" dt="2022-11-05T09:10:14.425" v="16071" actId="478"/>
          <ac:picMkLst>
            <pc:docMk/>
            <pc:sldMk cId="325094622" sldId="284"/>
            <ac:picMk id="5" creationId="{26B5065E-46C5-A2B4-F09B-B674A86E56F6}"/>
          </ac:picMkLst>
        </pc:picChg>
        <pc:picChg chg="add mod modCrop">
          <ac:chgData name="Bruce Mackh" userId="8f3eebefc8615319" providerId="LiveId" clId="{6628A1B9-E26D-48EB-97B2-EFECBDAAB5C9}" dt="2022-11-12T00:45:28.796" v="27775" actId="1076"/>
          <ac:picMkLst>
            <pc:docMk/>
            <pc:sldMk cId="325094622" sldId="284"/>
            <ac:picMk id="7" creationId="{CA54BDEB-F142-0300-84EC-835C14C2FA1D}"/>
          </ac:picMkLst>
        </pc:picChg>
      </pc:sldChg>
      <pc:sldChg chg="addSp delSp modSp new mod ord setBg delDesignElem">
        <pc:chgData name="Bruce Mackh" userId="8f3eebefc8615319" providerId="LiveId" clId="{6628A1B9-E26D-48EB-97B2-EFECBDAAB5C9}" dt="2022-11-16T18:42:31.005" v="27862"/>
        <pc:sldMkLst>
          <pc:docMk/>
          <pc:sldMk cId="7297341" sldId="285"/>
        </pc:sldMkLst>
        <pc:spChg chg="mod">
          <ac:chgData name="Bruce Mackh" userId="8f3eebefc8615319" providerId="LiveId" clId="{6628A1B9-E26D-48EB-97B2-EFECBDAAB5C9}" dt="2022-11-05T09:26:32.057" v="16881" actId="14100"/>
          <ac:spMkLst>
            <pc:docMk/>
            <pc:sldMk cId="7297341" sldId="285"/>
            <ac:spMk id="2" creationId="{F1581D63-BCB6-A500-9BA3-C7D39AFFA7F6}"/>
          </ac:spMkLst>
        </pc:spChg>
        <pc:spChg chg="del">
          <ac:chgData name="Bruce Mackh" userId="8f3eebefc8615319" providerId="LiveId" clId="{6628A1B9-E26D-48EB-97B2-EFECBDAAB5C9}" dt="2022-11-05T09:19:40.420" v="16426" actId="931"/>
          <ac:spMkLst>
            <pc:docMk/>
            <pc:sldMk cId="7297341" sldId="285"/>
            <ac:spMk id="3" creationId="{17FE74B5-07CC-01D8-EEF6-F51CE751BF59}"/>
          </ac:spMkLst>
        </pc:spChg>
        <pc:spChg chg="add del">
          <ac:chgData name="Bruce Mackh" userId="8f3eebefc8615319" providerId="LiveId" clId="{6628A1B9-E26D-48EB-97B2-EFECBDAAB5C9}" dt="2022-11-05T09:18:10.921" v="16425"/>
          <ac:spMkLst>
            <pc:docMk/>
            <pc:sldMk cId="7297341" sldId="285"/>
            <ac:spMk id="5" creationId="{7374F343-32B7-1D9B-0FA1-512FB2EF34C2}"/>
          </ac:spMkLst>
        </pc:spChg>
        <pc:spChg chg="add del">
          <ac:chgData name="Bruce Mackh" userId="8f3eebefc8615319" providerId="LiveId" clId="{6628A1B9-E26D-48EB-97B2-EFECBDAAB5C9}" dt="2022-11-05T09:18:10.921" v="16425"/>
          <ac:spMkLst>
            <pc:docMk/>
            <pc:sldMk cId="7297341" sldId="285"/>
            <ac:spMk id="6" creationId="{DBFF38D7-03E8-DC3A-5F09-428BD0CA6B8D}"/>
          </ac:spMkLst>
        </pc:spChg>
        <pc:spChg chg="add del">
          <ac:chgData name="Bruce Mackh" userId="8f3eebefc8615319" providerId="LiveId" clId="{6628A1B9-E26D-48EB-97B2-EFECBDAAB5C9}" dt="2022-11-05T09:18:10.921" v="16425"/>
          <ac:spMkLst>
            <pc:docMk/>
            <pc:sldMk cId="7297341" sldId="285"/>
            <ac:spMk id="7" creationId="{9AE553C2-4F9A-D211-C7FD-7DDAF6FD388D}"/>
          </ac:spMkLst>
        </pc:spChg>
        <pc:spChg chg="add del">
          <ac:chgData name="Bruce Mackh" userId="8f3eebefc8615319" providerId="LiveId" clId="{6628A1B9-E26D-48EB-97B2-EFECBDAAB5C9}" dt="2022-11-05T09:18:10.921" v="16425"/>
          <ac:spMkLst>
            <pc:docMk/>
            <pc:sldMk cId="7297341" sldId="285"/>
            <ac:spMk id="8" creationId="{871FA742-4BCD-EFBA-DA8F-FE7BA81570CA}"/>
          </ac:spMkLst>
        </pc:spChg>
        <pc:spChg chg="add del">
          <ac:chgData name="Bruce Mackh" userId="8f3eebefc8615319" providerId="LiveId" clId="{6628A1B9-E26D-48EB-97B2-EFECBDAAB5C9}" dt="2022-11-05T09:18:10.921" v="16425"/>
          <ac:spMkLst>
            <pc:docMk/>
            <pc:sldMk cId="7297341" sldId="285"/>
            <ac:spMk id="10" creationId="{45680C52-67C0-9FA2-93EA-F344E8CBD54A}"/>
          </ac:spMkLst>
        </pc:spChg>
        <pc:spChg chg="add del">
          <ac:chgData name="Bruce Mackh" userId="8f3eebefc8615319" providerId="LiveId" clId="{6628A1B9-E26D-48EB-97B2-EFECBDAAB5C9}" dt="2022-11-05T09:18:10.921" v="16425"/>
          <ac:spMkLst>
            <pc:docMk/>
            <pc:sldMk cId="7297341" sldId="285"/>
            <ac:spMk id="11" creationId="{82937E03-5DFB-0BD9-7E63-B4F1AE967AF0}"/>
          </ac:spMkLst>
        </pc:spChg>
        <pc:spChg chg="add del">
          <ac:chgData name="Bruce Mackh" userId="8f3eebefc8615319" providerId="LiveId" clId="{6628A1B9-E26D-48EB-97B2-EFECBDAAB5C9}" dt="2022-11-05T09:18:10.921" v="16425"/>
          <ac:spMkLst>
            <pc:docMk/>
            <pc:sldMk cId="7297341" sldId="285"/>
            <ac:spMk id="12" creationId="{9F474199-BAB6-CB44-61A9-4E494CC3F46D}"/>
          </ac:spMkLst>
        </pc:spChg>
        <pc:spChg chg="add del">
          <ac:chgData name="Bruce Mackh" userId="8f3eebefc8615319" providerId="LiveId" clId="{6628A1B9-E26D-48EB-97B2-EFECBDAAB5C9}" dt="2022-11-05T09:18:10.921" v="16425"/>
          <ac:spMkLst>
            <pc:docMk/>
            <pc:sldMk cId="7297341" sldId="285"/>
            <ac:spMk id="13" creationId="{862B8B5B-BAFF-ABF0-A374-F1736BCA0825}"/>
          </ac:spMkLst>
        </pc:spChg>
        <pc:spChg chg="add del">
          <ac:chgData name="Bruce Mackh" userId="8f3eebefc8615319" providerId="LiveId" clId="{6628A1B9-E26D-48EB-97B2-EFECBDAAB5C9}" dt="2022-11-05T09:18:10.921" v="16425"/>
          <ac:spMkLst>
            <pc:docMk/>
            <pc:sldMk cId="7297341" sldId="285"/>
            <ac:spMk id="14" creationId="{969A65A3-9332-D15F-357D-B77783371BC7}"/>
          </ac:spMkLst>
        </pc:spChg>
        <pc:spChg chg="add mod">
          <ac:chgData name="Bruce Mackh" userId="8f3eebefc8615319" providerId="LiveId" clId="{6628A1B9-E26D-48EB-97B2-EFECBDAAB5C9}" dt="2022-11-05T09:27:06.612" v="16892" actId="113"/>
          <ac:spMkLst>
            <pc:docMk/>
            <pc:sldMk cId="7297341" sldId="285"/>
            <ac:spMk id="20" creationId="{91370C32-6A2E-C2BF-B188-A2F5C2E560B9}"/>
          </ac:spMkLst>
        </pc:spChg>
        <pc:spChg chg="add del">
          <ac:chgData name="Bruce Mackh" userId="8f3eebefc8615319" providerId="LiveId" clId="{6628A1B9-E26D-48EB-97B2-EFECBDAAB5C9}" dt="2022-11-16T18:38:12.521" v="27838"/>
          <ac:spMkLst>
            <pc:docMk/>
            <pc:sldMk cId="7297341" sldId="285"/>
            <ac:spMk id="23" creationId="{1C582B07-D0F0-4B6B-A5D9-D2F192CB3A4E}"/>
          </ac:spMkLst>
        </pc:spChg>
        <pc:spChg chg="add del">
          <ac:chgData name="Bruce Mackh" userId="8f3eebefc8615319" providerId="LiveId" clId="{6628A1B9-E26D-48EB-97B2-EFECBDAAB5C9}" dt="2022-11-16T18:38:12.521" v="27838"/>
          <ac:spMkLst>
            <pc:docMk/>
            <pc:sldMk cId="7297341" sldId="285"/>
            <ac:spMk id="58" creationId="{3C541D4F-11C2-4F36-B2A3-AB9028F2A078}"/>
          </ac:spMkLst>
        </pc:spChg>
        <pc:grpChg chg="add del">
          <ac:chgData name="Bruce Mackh" userId="8f3eebefc8615319" providerId="LiveId" clId="{6628A1B9-E26D-48EB-97B2-EFECBDAAB5C9}" dt="2022-11-16T18:38:12.521" v="27838"/>
          <ac:grpSpMkLst>
            <pc:docMk/>
            <pc:sldMk cId="7297341" sldId="285"/>
            <ac:grpSpMk id="25" creationId="{5591A4A5-C00F-4B45-9735-FD2841BF348B}"/>
          </ac:grpSpMkLst>
        </pc:grpChg>
        <pc:graphicFrameChg chg="add del">
          <ac:chgData name="Bruce Mackh" userId="8f3eebefc8615319" providerId="LiveId" clId="{6628A1B9-E26D-48EB-97B2-EFECBDAAB5C9}" dt="2022-11-05T09:18:10.921" v="16425"/>
          <ac:graphicFrameMkLst>
            <pc:docMk/>
            <pc:sldMk cId="7297341" sldId="285"/>
            <ac:graphicFrameMk id="4" creationId="{632ED998-2A56-8A7F-4C17-B08B5CB4BED1}"/>
          </ac:graphicFrameMkLst>
        </pc:graphicFrameChg>
        <pc:picChg chg="add del mod">
          <ac:chgData name="Bruce Mackh" userId="8f3eebefc8615319" providerId="LiveId" clId="{6628A1B9-E26D-48EB-97B2-EFECBDAAB5C9}" dt="2022-11-05T09:20:37.072" v="16509" actId="478"/>
          <ac:picMkLst>
            <pc:docMk/>
            <pc:sldMk cId="7297341" sldId="285"/>
            <ac:picMk id="16" creationId="{41BD4039-43B0-D890-466D-F3F28EC426BD}"/>
          </ac:picMkLst>
        </pc:picChg>
        <pc:picChg chg="add mod">
          <ac:chgData name="Bruce Mackh" userId="8f3eebefc8615319" providerId="LiveId" clId="{6628A1B9-E26D-48EB-97B2-EFECBDAAB5C9}" dt="2022-11-05T09:25:51.379" v="16872" actId="1076"/>
          <ac:picMkLst>
            <pc:docMk/>
            <pc:sldMk cId="7297341" sldId="285"/>
            <ac:picMk id="18" creationId="{1D375827-015C-7206-1FF6-702BCB2DC89B}"/>
          </ac:picMkLst>
        </pc:picChg>
        <pc:cxnChg chg="add del">
          <ac:chgData name="Bruce Mackh" userId="8f3eebefc8615319" providerId="LiveId" clId="{6628A1B9-E26D-48EB-97B2-EFECBDAAB5C9}" dt="2022-11-05T09:18:10.921" v="16425"/>
          <ac:cxnSpMkLst>
            <pc:docMk/>
            <pc:sldMk cId="7297341" sldId="285"/>
            <ac:cxnSpMk id="9" creationId="{FFEE7127-A26E-C3A3-E062-BB9C856C2ACE}"/>
          </ac:cxnSpMkLst>
        </pc:cxnChg>
      </pc:sldChg>
      <pc:sldChg chg="addSp delSp modSp new mod setBg delDesignElem">
        <pc:chgData name="Bruce Mackh" userId="8f3eebefc8615319" providerId="LiveId" clId="{6628A1B9-E26D-48EB-97B2-EFECBDAAB5C9}" dt="2022-11-16T18:58:04.099" v="28016" actId="20577"/>
        <pc:sldMkLst>
          <pc:docMk/>
          <pc:sldMk cId="931876060" sldId="286"/>
        </pc:sldMkLst>
        <pc:spChg chg="mod">
          <ac:chgData name="Bruce Mackh" userId="8f3eebefc8615319" providerId="LiveId" clId="{6628A1B9-E26D-48EB-97B2-EFECBDAAB5C9}" dt="2022-11-16T18:58:04.099" v="28016" actId="20577"/>
          <ac:spMkLst>
            <pc:docMk/>
            <pc:sldMk cId="931876060" sldId="286"/>
            <ac:spMk id="2" creationId="{7E805350-46D3-5BDB-6977-C4255DFF929C}"/>
          </ac:spMkLst>
        </pc:spChg>
        <pc:spChg chg="mod">
          <ac:chgData name="Bruce Mackh" userId="8f3eebefc8615319" providerId="LiveId" clId="{6628A1B9-E26D-48EB-97B2-EFECBDAAB5C9}" dt="2022-11-06T10:47:57.435" v="18374" actId="20577"/>
          <ac:spMkLst>
            <pc:docMk/>
            <pc:sldMk cId="931876060" sldId="286"/>
            <ac:spMk id="3" creationId="{6C64F35C-2B2E-6544-3BB3-D6A70703D792}"/>
          </ac:spMkLst>
        </pc:spChg>
        <pc:spChg chg="add del">
          <ac:chgData name="Bruce Mackh" userId="8f3eebefc8615319" providerId="LiveId" clId="{6628A1B9-E26D-48EB-97B2-EFECBDAAB5C9}" dt="2022-11-16T18:38:12.521" v="27838"/>
          <ac:spMkLst>
            <pc:docMk/>
            <pc:sldMk cId="931876060" sldId="286"/>
            <ac:spMk id="10" creationId="{1C582B07-D0F0-4B6B-A5D9-D2F192CB3A4E}"/>
          </ac:spMkLst>
        </pc:spChg>
        <pc:spChg chg="add del">
          <ac:chgData name="Bruce Mackh" userId="8f3eebefc8615319" providerId="LiveId" clId="{6628A1B9-E26D-48EB-97B2-EFECBDAAB5C9}" dt="2022-11-16T18:38:12.521" v="27838"/>
          <ac:spMkLst>
            <pc:docMk/>
            <pc:sldMk cId="931876060" sldId="286"/>
            <ac:spMk id="45" creationId="{BEAC0A80-07D3-49CB-87C3-BC34F219DFF7}"/>
          </ac:spMkLst>
        </pc:spChg>
        <pc:grpChg chg="add del">
          <ac:chgData name="Bruce Mackh" userId="8f3eebefc8615319" providerId="LiveId" clId="{6628A1B9-E26D-48EB-97B2-EFECBDAAB5C9}" dt="2022-11-16T18:38:12.521" v="27838"/>
          <ac:grpSpMkLst>
            <pc:docMk/>
            <pc:sldMk cId="931876060" sldId="286"/>
            <ac:grpSpMk id="12" creationId="{4D431671-5191-4947-8899-E90505A70426}"/>
          </ac:grpSpMkLst>
        </pc:grpChg>
        <pc:picChg chg="add mod">
          <ac:chgData name="Bruce Mackh" userId="8f3eebefc8615319" providerId="LiveId" clId="{6628A1B9-E26D-48EB-97B2-EFECBDAAB5C9}" dt="2022-11-06T10:46:17.083" v="18348" actId="26606"/>
          <ac:picMkLst>
            <pc:docMk/>
            <pc:sldMk cId="931876060" sldId="286"/>
            <ac:picMk id="5" creationId="{F038C173-4E76-16B4-5070-9A376E8F94A6}"/>
          </ac:picMkLst>
        </pc:picChg>
      </pc:sldChg>
      <pc:sldChg chg="addSp delSp modSp new mod setBg delDesignElem">
        <pc:chgData name="Bruce Mackh" userId="8f3eebefc8615319" providerId="LiveId" clId="{6628A1B9-E26D-48EB-97B2-EFECBDAAB5C9}" dt="2022-11-16T18:58:09.030" v="28017" actId="20577"/>
        <pc:sldMkLst>
          <pc:docMk/>
          <pc:sldMk cId="2121910942" sldId="287"/>
        </pc:sldMkLst>
        <pc:spChg chg="mod">
          <ac:chgData name="Bruce Mackh" userId="8f3eebefc8615319" providerId="LiveId" clId="{6628A1B9-E26D-48EB-97B2-EFECBDAAB5C9}" dt="2022-11-16T18:58:09.030" v="28017" actId="20577"/>
          <ac:spMkLst>
            <pc:docMk/>
            <pc:sldMk cId="2121910942" sldId="287"/>
            <ac:spMk id="2" creationId="{D4E26D12-2FA6-0313-D958-AA8FDAAF6235}"/>
          </ac:spMkLst>
        </pc:spChg>
        <pc:spChg chg="del mod">
          <ac:chgData name="Bruce Mackh" userId="8f3eebefc8615319" providerId="LiveId" clId="{6628A1B9-E26D-48EB-97B2-EFECBDAAB5C9}" dt="2022-11-06T10:51:07.595" v="18645" actId="26606"/>
          <ac:spMkLst>
            <pc:docMk/>
            <pc:sldMk cId="2121910942" sldId="287"/>
            <ac:spMk id="3" creationId="{65C3E97D-25C0-0974-D303-47902CD8877B}"/>
          </ac:spMkLst>
        </pc:spChg>
        <pc:spChg chg="add del">
          <ac:chgData name="Bruce Mackh" userId="8f3eebefc8615319" providerId="LiveId" clId="{6628A1B9-E26D-48EB-97B2-EFECBDAAB5C9}" dt="2022-11-06T11:05:56.581" v="19421" actId="26606"/>
          <ac:spMkLst>
            <pc:docMk/>
            <pc:sldMk cId="2121910942" sldId="287"/>
            <ac:spMk id="9" creationId="{9663BDD8-36FC-48B0-8862-3B51BE4F77DA}"/>
          </ac:spMkLst>
        </pc:spChg>
        <pc:spChg chg="add del">
          <ac:chgData name="Bruce Mackh" userId="8f3eebefc8615319" providerId="LiveId" clId="{6628A1B9-E26D-48EB-97B2-EFECBDAAB5C9}" dt="2022-11-06T11:05:56.581" v="19421" actId="26606"/>
          <ac:spMkLst>
            <pc:docMk/>
            <pc:sldMk cId="2121910942" sldId="287"/>
            <ac:spMk id="44" creationId="{42DA35F9-950C-4AD3-AAD4-731D45E42335}"/>
          </ac:spMkLst>
        </pc:spChg>
        <pc:spChg chg="add del">
          <ac:chgData name="Bruce Mackh" userId="8f3eebefc8615319" providerId="LiveId" clId="{6628A1B9-E26D-48EB-97B2-EFECBDAAB5C9}" dt="2022-11-16T18:38:12.521" v="27838"/>
          <ac:spMkLst>
            <pc:docMk/>
            <pc:sldMk cId="2121910942" sldId="287"/>
            <ac:spMk id="49" creationId="{F14D45BF-E397-40C0-AFE3-A4149E60E152}"/>
          </ac:spMkLst>
        </pc:spChg>
        <pc:spChg chg="add del">
          <ac:chgData name="Bruce Mackh" userId="8f3eebefc8615319" providerId="LiveId" clId="{6628A1B9-E26D-48EB-97B2-EFECBDAAB5C9}" dt="2022-11-16T18:38:12.521" v="27838"/>
          <ac:spMkLst>
            <pc:docMk/>
            <pc:sldMk cId="2121910942" sldId="287"/>
            <ac:spMk id="84" creationId="{07E3C0EF-2D2A-42BA-B4E2-76E2B1FC52FE}"/>
          </ac:spMkLst>
        </pc:spChg>
        <pc:grpChg chg="add del">
          <ac:chgData name="Bruce Mackh" userId="8f3eebefc8615319" providerId="LiveId" clId="{6628A1B9-E26D-48EB-97B2-EFECBDAAB5C9}" dt="2022-11-06T11:05:56.581" v="19421" actId="26606"/>
          <ac:grpSpMkLst>
            <pc:docMk/>
            <pc:sldMk cId="2121910942" sldId="287"/>
            <ac:grpSpMk id="11" creationId="{7188C579-6F01-4060-BF31-C045C99A6CF8}"/>
          </ac:grpSpMkLst>
        </pc:grpChg>
        <pc:grpChg chg="add del">
          <ac:chgData name="Bruce Mackh" userId="8f3eebefc8615319" providerId="LiveId" clId="{6628A1B9-E26D-48EB-97B2-EFECBDAAB5C9}" dt="2022-11-16T18:38:12.521" v="27838"/>
          <ac:grpSpMkLst>
            <pc:docMk/>
            <pc:sldMk cId="2121910942" sldId="287"/>
            <ac:grpSpMk id="51" creationId="{35F4CD44-7930-4EB8-9A74-8D2F9E63693E}"/>
          </ac:grpSpMkLst>
        </pc:grpChg>
        <pc:graphicFrameChg chg="add mod modGraphic">
          <ac:chgData name="Bruce Mackh" userId="8f3eebefc8615319" providerId="LiveId" clId="{6628A1B9-E26D-48EB-97B2-EFECBDAAB5C9}" dt="2022-11-16T18:57:58.869" v="28014" actId="1076"/>
          <ac:graphicFrameMkLst>
            <pc:docMk/>
            <pc:sldMk cId="2121910942" sldId="287"/>
            <ac:graphicFrameMk id="5" creationId="{0A6CB6B8-3E66-478B-E8F3-238C06233C0E}"/>
          </ac:graphicFrameMkLst>
        </pc:graphicFrameChg>
      </pc:sldChg>
      <pc:sldChg chg="addSp delSp modSp new mod setBg delDesignElem modNotesTx">
        <pc:chgData name="Bruce Mackh" userId="8f3eebefc8615319" providerId="LiveId" clId="{6628A1B9-E26D-48EB-97B2-EFECBDAAB5C9}" dt="2022-11-16T18:58:23.005" v="28019" actId="20577"/>
        <pc:sldMkLst>
          <pc:docMk/>
          <pc:sldMk cId="2084031437" sldId="288"/>
        </pc:sldMkLst>
        <pc:spChg chg="mod">
          <ac:chgData name="Bruce Mackh" userId="8f3eebefc8615319" providerId="LiveId" clId="{6628A1B9-E26D-48EB-97B2-EFECBDAAB5C9}" dt="2022-11-16T18:58:23.005" v="28019" actId="20577"/>
          <ac:spMkLst>
            <pc:docMk/>
            <pc:sldMk cId="2084031437" sldId="288"/>
            <ac:spMk id="2" creationId="{1F67EB6D-65A9-DF45-03C9-28A603EF63AE}"/>
          </ac:spMkLst>
        </pc:spChg>
        <pc:spChg chg="mod">
          <ac:chgData name="Bruce Mackh" userId="8f3eebefc8615319" providerId="LiveId" clId="{6628A1B9-E26D-48EB-97B2-EFECBDAAB5C9}" dt="2022-11-12T00:47:36.899" v="27794" actId="1076"/>
          <ac:spMkLst>
            <pc:docMk/>
            <pc:sldMk cId="2084031437" sldId="288"/>
            <ac:spMk id="3" creationId="{0420F6CB-145D-F203-BEEC-A425B21547D3}"/>
          </ac:spMkLst>
        </pc:spChg>
        <pc:spChg chg="add del">
          <ac:chgData name="Bruce Mackh" userId="8f3eebefc8615319" providerId="LiveId" clId="{6628A1B9-E26D-48EB-97B2-EFECBDAAB5C9}" dt="2022-11-16T18:38:12.521" v="27838"/>
          <ac:spMkLst>
            <pc:docMk/>
            <pc:sldMk cId="2084031437" sldId="288"/>
            <ac:spMk id="14" creationId="{1C582B07-D0F0-4B6B-A5D9-D2F192CB3A4E}"/>
          </ac:spMkLst>
        </pc:spChg>
        <pc:spChg chg="add del">
          <ac:chgData name="Bruce Mackh" userId="8f3eebefc8615319" providerId="LiveId" clId="{6628A1B9-E26D-48EB-97B2-EFECBDAAB5C9}" dt="2022-11-16T18:38:12.521" v="27838"/>
          <ac:spMkLst>
            <pc:docMk/>
            <pc:sldMk cId="2084031437" sldId="288"/>
            <ac:spMk id="49" creationId="{BEAC0A80-07D3-49CB-87C3-BC34F219DFF7}"/>
          </ac:spMkLst>
        </pc:spChg>
        <pc:grpChg chg="add del">
          <ac:chgData name="Bruce Mackh" userId="8f3eebefc8615319" providerId="LiveId" clId="{6628A1B9-E26D-48EB-97B2-EFECBDAAB5C9}" dt="2022-11-16T18:38:12.521" v="27838"/>
          <ac:grpSpMkLst>
            <pc:docMk/>
            <pc:sldMk cId="2084031437" sldId="288"/>
            <ac:grpSpMk id="16" creationId="{4D431671-5191-4947-8899-E90505A70426}"/>
          </ac:grpSpMkLst>
        </pc:grpChg>
        <pc:picChg chg="add del mod">
          <ac:chgData name="Bruce Mackh" userId="8f3eebefc8615319" providerId="LiveId" clId="{6628A1B9-E26D-48EB-97B2-EFECBDAAB5C9}" dt="2022-11-06T11:00:00.873" v="19311" actId="931"/>
          <ac:picMkLst>
            <pc:docMk/>
            <pc:sldMk cId="2084031437" sldId="288"/>
            <ac:picMk id="5" creationId="{59492691-1EA8-D6CB-2587-0802F0CDCF3E}"/>
          </ac:picMkLst>
        </pc:picChg>
        <pc:picChg chg="add del mod">
          <ac:chgData name="Bruce Mackh" userId="8f3eebefc8615319" providerId="LiveId" clId="{6628A1B9-E26D-48EB-97B2-EFECBDAAB5C9}" dt="2022-11-06T11:00:57.025" v="19313" actId="478"/>
          <ac:picMkLst>
            <pc:docMk/>
            <pc:sldMk cId="2084031437" sldId="288"/>
            <ac:picMk id="7" creationId="{9CB6DD93-E4E3-8610-03F6-317470A72C29}"/>
          </ac:picMkLst>
        </pc:picChg>
        <pc:picChg chg="add mod ord">
          <ac:chgData name="Bruce Mackh" userId="8f3eebefc8615319" providerId="LiveId" clId="{6628A1B9-E26D-48EB-97B2-EFECBDAAB5C9}" dt="2022-11-06T11:01:46.055" v="19315" actId="26606"/>
          <ac:picMkLst>
            <pc:docMk/>
            <pc:sldMk cId="2084031437" sldId="288"/>
            <ac:picMk id="9" creationId="{F2312E48-6307-4770-E2D3-9FD06C6B174B}"/>
          </ac:picMkLst>
        </pc:picChg>
      </pc:sldChg>
      <pc:sldChg chg="addSp delSp modSp new mod setBg">
        <pc:chgData name="Bruce Mackh" userId="8f3eebefc8615319" providerId="LiveId" clId="{6628A1B9-E26D-48EB-97B2-EFECBDAAB5C9}" dt="2022-11-06T11:25:05.197" v="20194" actId="2085"/>
        <pc:sldMkLst>
          <pc:docMk/>
          <pc:sldMk cId="816138668" sldId="289"/>
        </pc:sldMkLst>
        <pc:spChg chg="mod">
          <ac:chgData name="Bruce Mackh" userId="8f3eebefc8615319" providerId="LiveId" clId="{6628A1B9-E26D-48EB-97B2-EFECBDAAB5C9}" dt="2022-11-06T11:19:52.533" v="20167" actId="1076"/>
          <ac:spMkLst>
            <pc:docMk/>
            <pc:sldMk cId="816138668" sldId="289"/>
            <ac:spMk id="2" creationId="{F8BB69F7-5137-8F2F-0222-34C394A44AB7}"/>
          </ac:spMkLst>
        </pc:spChg>
        <pc:spChg chg="add del mod">
          <ac:chgData name="Bruce Mackh" userId="8f3eebefc8615319" providerId="LiveId" clId="{6628A1B9-E26D-48EB-97B2-EFECBDAAB5C9}" dt="2022-11-06T11:22:45.870" v="20183" actId="1076"/>
          <ac:spMkLst>
            <pc:docMk/>
            <pc:sldMk cId="816138668" sldId="289"/>
            <ac:spMk id="3" creationId="{F1088ABC-FA7B-2BFB-CB68-01CF91CE7722}"/>
          </ac:spMkLst>
        </pc:spChg>
        <pc:spChg chg="add del">
          <ac:chgData name="Bruce Mackh" userId="8f3eebefc8615319" providerId="LiveId" clId="{6628A1B9-E26D-48EB-97B2-EFECBDAAB5C9}" dt="2022-11-06T11:16:50.180" v="20137" actId="26606"/>
          <ac:spMkLst>
            <pc:docMk/>
            <pc:sldMk cId="816138668" sldId="289"/>
            <ac:spMk id="9" creationId="{F14D45BF-E397-40C0-AFE3-A4149E60E152}"/>
          </ac:spMkLst>
        </pc:spChg>
        <pc:spChg chg="add del">
          <ac:chgData name="Bruce Mackh" userId="8f3eebefc8615319" providerId="LiveId" clId="{6628A1B9-E26D-48EB-97B2-EFECBDAAB5C9}" dt="2022-11-06T11:18:55.728" v="20158" actId="26606"/>
          <ac:spMkLst>
            <pc:docMk/>
            <pc:sldMk cId="816138668" sldId="289"/>
            <ac:spMk id="13" creationId="{1C582B07-D0F0-4B6B-A5D9-D2F192CB3A4E}"/>
          </ac:spMkLst>
        </pc:spChg>
        <pc:spChg chg="add del">
          <ac:chgData name="Bruce Mackh" userId="8f3eebefc8615319" providerId="LiveId" clId="{6628A1B9-E26D-48EB-97B2-EFECBDAAB5C9}" dt="2022-11-06T11:18:55.728" v="20158" actId="26606"/>
          <ac:spMkLst>
            <pc:docMk/>
            <pc:sldMk cId="816138668" sldId="289"/>
            <ac:spMk id="14" creationId="{BEAC0A80-07D3-49CB-87C3-BC34F219DFF7}"/>
          </ac:spMkLst>
        </pc:spChg>
        <pc:spChg chg="add del">
          <ac:chgData name="Bruce Mackh" userId="8f3eebefc8615319" providerId="LiveId" clId="{6628A1B9-E26D-48EB-97B2-EFECBDAAB5C9}" dt="2022-11-06T11:16:50.180" v="20137" actId="26606"/>
          <ac:spMkLst>
            <pc:docMk/>
            <pc:sldMk cId="816138668" sldId="289"/>
            <ac:spMk id="44" creationId="{07E3C0EF-2D2A-42BA-B4E2-76E2B1FC52FE}"/>
          </ac:spMkLst>
        </pc:spChg>
        <pc:spChg chg="add del">
          <ac:chgData name="Bruce Mackh" userId="8f3eebefc8615319" providerId="LiveId" clId="{6628A1B9-E26D-48EB-97B2-EFECBDAAB5C9}" dt="2022-11-06T11:17:13.401" v="20141" actId="26606"/>
          <ac:spMkLst>
            <pc:docMk/>
            <pc:sldMk cId="816138668" sldId="289"/>
            <ac:spMk id="46" creationId="{9663BDD8-36FC-48B0-8862-3B51BE4F77DA}"/>
          </ac:spMkLst>
        </pc:spChg>
        <pc:spChg chg="add del">
          <ac:chgData name="Bruce Mackh" userId="8f3eebefc8615319" providerId="LiveId" clId="{6628A1B9-E26D-48EB-97B2-EFECBDAAB5C9}" dt="2022-11-06T11:17:13.401" v="20141" actId="26606"/>
          <ac:spMkLst>
            <pc:docMk/>
            <pc:sldMk cId="816138668" sldId="289"/>
            <ac:spMk id="48" creationId="{63D6C682-FD57-4DF7-854F-DD140E1E29B3}"/>
          </ac:spMkLst>
        </pc:spChg>
        <pc:grpChg chg="add del">
          <ac:chgData name="Bruce Mackh" userId="8f3eebefc8615319" providerId="LiveId" clId="{6628A1B9-E26D-48EB-97B2-EFECBDAAB5C9}" dt="2022-11-06T11:16:50.180" v="20137" actId="26606"/>
          <ac:grpSpMkLst>
            <pc:docMk/>
            <pc:sldMk cId="816138668" sldId="289"/>
            <ac:grpSpMk id="11" creationId="{35F4CD44-7930-4EB8-9A74-8D2F9E63693E}"/>
          </ac:grpSpMkLst>
        </pc:grpChg>
        <pc:grpChg chg="add del">
          <ac:chgData name="Bruce Mackh" userId="8f3eebefc8615319" providerId="LiveId" clId="{6628A1B9-E26D-48EB-97B2-EFECBDAAB5C9}" dt="2022-11-06T11:18:55.728" v="20158" actId="26606"/>
          <ac:grpSpMkLst>
            <pc:docMk/>
            <pc:sldMk cId="816138668" sldId="289"/>
            <ac:grpSpMk id="15" creationId="{4D431671-5191-4947-8899-E90505A70426}"/>
          </ac:grpSpMkLst>
        </pc:grpChg>
        <pc:grpChg chg="add del">
          <ac:chgData name="Bruce Mackh" userId="8f3eebefc8615319" providerId="LiveId" clId="{6628A1B9-E26D-48EB-97B2-EFECBDAAB5C9}" dt="2022-11-06T11:17:13.401" v="20141" actId="26606"/>
          <ac:grpSpMkLst>
            <pc:docMk/>
            <pc:sldMk cId="816138668" sldId="289"/>
            <ac:grpSpMk id="47" creationId="{C15A19D0-2BD2-47E7-A51B-B8083A14E791}"/>
          </ac:grpSpMkLst>
        </pc:grpChg>
        <pc:graphicFrameChg chg="add del">
          <ac:chgData name="Bruce Mackh" userId="8f3eebefc8615319" providerId="LiveId" clId="{6628A1B9-E26D-48EB-97B2-EFECBDAAB5C9}" dt="2022-11-06T11:16:50.180" v="20137" actId="26606"/>
          <ac:graphicFrameMkLst>
            <pc:docMk/>
            <pc:sldMk cId="816138668" sldId="289"/>
            <ac:graphicFrameMk id="6" creationId="{43AE191B-8AD1-BE4A-8BA6-FAD57DAB5887}"/>
          </ac:graphicFrameMkLst>
        </pc:graphicFrameChg>
        <pc:graphicFrameChg chg="add del mod">
          <ac:chgData name="Bruce Mackh" userId="8f3eebefc8615319" providerId="LiveId" clId="{6628A1B9-E26D-48EB-97B2-EFECBDAAB5C9}" dt="2022-11-06T11:17:13.401" v="20141" actId="26606"/>
          <ac:graphicFrameMkLst>
            <pc:docMk/>
            <pc:sldMk cId="816138668" sldId="289"/>
            <ac:graphicFrameMk id="49" creationId="{67D7CF7E-42B4-B3DB-ACEA-E32D236F574F}"/>
          </ac:graphicFrameMkLst>
        </pc:graphicFrameChg>
        <pc:picChg chg="add del mod">
          <ac:chgData name="Bruce Mackh" userId="8f3eebefc8615319" providerId="LiveId" clId="{6628A1B9-E26D-48EB-97B2-EFECBDAAB5C9}" dt="2022-11-06T11:12:58.369" v="20132" actId="931"/>
          <ac:picMkLst>
            <pc:docMk/>
            <pc:sldMk cId="816138668" sldId="289"/>
            <ac:picMk id="5" creationId="{24B334BD-05E0-18E3-27A8-73313613B41C}"/>
          </ac:picMkLst>
        </pc:picChg>
        <pc:picChg chg="add del mod">
          <ac:chgData name="Bruce Mackh" userId="8f3eebefc8615319" providerId="LiveId" clId="{6628A1B9-E26D-48EB-97B2-EFECBDAAB5C9}" dt="2022-11-06T11:18:56.712" v="20159" actId="931"/>
          <ac:picMkLst>
            <pc:docMk/>
            <pc:sldMk cId="816138668" sldId="289"/>
            <ac:picMk id="8" creationId="{EC683578-412D-F4FD-355D-5E438CAB90D7}"/>
          </ac:picMkLst>
        </pc:picChg>
        <pc:picChg chg="add mod">
          <ac:chgData name="Bruce Mackh" userId="8f3eebefc8615319" providerId="LiveId" clId="{6628A1B9-E26D-48EB-97B2-EFECBDAAB5C9}" dt="2022-11-06T11:22:53.471" v="20185" actId="1076"/>
          <ac:picMkLst>
            <pc:docMk/>
            <pc:sldMk cId="816138668" sldId="289"/>
            <ac:picMk id="51" creationId="{8006A743-BF9F-01A2-6BE3-5A817AA1F976}"/>
          </ac:picMkLst>
        </pc:picChg>
        <pc:picChg chg="add mod">
          <ac:chgData name="Bruce Mackh" userId="8f3eebefc8615319" providerId="LiveId" clId="{6628A1B9-E26D-48EB-97B2-EFECBDAAB5C9}" dt="2022-11-06T11:23:01.377" v="20187" actId="1076"/>
          <ac:picMkLst>
            <pc:docMk/>
            <pc:sldMk cId="816138668" sldId="289"/>
            <ac:picMk id="53" creationId="{D0467165-F03D-7E7E-E294-EA7198875B7D}"/>
          </ac:picMkLst>
        </pc:picChg>
        <pc:picChg chg="add mod">
          <ac:chgData name="Bruce Mackh" userId="8f3eebefc8615319" providerId="LiveId" clId="{6628A1B9-E26D-48EB-97B2-EFECBDAAB5C9}" dt="2022-11-06T11:23:22.620" v="20189" actId="1076"/>
          <ac:picMkLst>
            <pc:docMk/>
            <pc:sldMk cId="816138668" sldId="289"/>
            <ac:picMk id="55" creationId="{D235DE29-5EDA-EBA8-B6CE-A89422CFFE4E}"/>
          </ac:picMkLst>
        </pc:picChg>
        <pc:picChg chg="add mod">
          <ac:chgData name="Bruce Mackh" userId="8f3eebefc8615319" providerId="LiveId" clId="{6628A1B9-E26D-48EB-97B2-EFECBDAAB5C9}" dt="2022-11-06T11:22:50.393" v="20184" actId="1076"/>
          <ac:picMkLst>
            <pc:docMk/>
            <pc:sldMk cId="816138668" sldId="289"/>
            <ac:picMk id="57" creationId="{E14FA93C-E74E-D429-5315-DA38CAB14E82}"/>
          </ac:picMkLst>
        </pc:picChg>
        <pc:picChg chg="add mod">
          <ac:chgData name="Bruce Mackh" userId="8f3eebefc8615319" providerId="LiveId" clId="{6628A1B9-E26D-48EB-97B2-EFECBDAAB5C9}" dt="2022-11-06T11:25:05.197" v="20194" actId="2085"/>
          <ac:picMkLst>
            <pc:docMk/>
            <pc:sldMk cId="816138668" sldId="289"/>
            <ac:picMk id="59" creationId="{64A239AA-7C44-BD96-9D4B-0D94CD68DC9A}"/>
          </ac:picMkLst>
        </pc:picChg>
      </pc:sldChg>
      <pc:sldChg chg="addSp delSp modSp new mod setBg delDesignElem modNotesTx">
        <pc:chgData name="Bruce Mackh" userId="8f3eebefc8615319" providerId="LiveId" clId="{6628A1B9-E26D-48EB-97B2-EFECBDAAB5C9}" dt="2022-11-16T18:58:53.571" v="28029" actId="20577"/>
        <pc:sldMkLst>
          <pc:docMk/>
          <pc:sldMk cId="2493506607" sldId="290"/>
        </pc:sldMkLst>
        <pc:spChg chg="mod">
          <ac:chgData name="Bruce Mackh" userId="8f3eebefc8615319" providerId="LiveId" clId="{6628A1B9-E26D-48EB-97B2-EFECBDAAB5C9}" dt="2022-11-16T18:58:53.571" v="28029" actId="20577"/>
          <ac:spMkLst>
            <pc:docMk/>
            <pc:sldMk cId="2493506607" sldId="290"/>
            <ac:spMk id="2" creationId="{E3992245-A4E6-0B4C-3591-491D2AF7DD74}"/>
          </ac:spMkLst>
        </pc:spChg>
        <pc:spChg chg="mod">
          <ac:chgData name="Bruce Mackh" userId="8f3eebefc8615319" providerId="LiveId" clId="{6628A1B9-E26D-48EB-97B2-EFECBDAAB5C9}" dt="2022-11-12T00:48:05.210" v="27797" actId="14100"/>
          <ac:spMkLst>
            <pc:docMk/>
            <pc:sldMk cId="2493506607" sldId="290"/>
            <ac:spMk id="3" creationId="{7C5C8D96-E980-F6CE-F1BC-F70D6858C610}"/>
          </ac:spMkLst>
        </pc:spChg>
        <pc:spChg chg="add del">
          <ac:chgData name="Bruce Mackh" userId="8f3eebefc8615319" providerId="LiveId" clId="{6628A1B9-E26D-48EB-97B2-EFECBDAAB5C9}" dt="2022-11-16T18:38:12.521" v="27838"/>
          <ac:spMkLst>
            <pc:docMk/>
            <pc:sldMk cId="2493506607" sldId="290"/>
            <ac:spMk id="10" creationId="{92B0CFF1-78D7-4A83-A95E-71F9E3831622}"/>
          </ac:spMkLst>
        </pc:spChg>
        <pc:spChg chg="add del">
          <ac:chgData name="Bruce Mackh" userId="8f3eebefc8615319" providerId="LiveId" clId="{6628A1B9-E26D-48EB-97B2-EFECBDAAB5C9}" dt="2022-11-16T18:38:12.521" v="27838"/>
          <ac:spMkLst>
            <pc:docMk/>
            <pc:sldMk cId="2493506607" sldId="290"/>
            <ac:spMk id="45" creationId="{17D11638-D7E0-4D85-B1A6-AF57358C80C3}"/>
          </ac:spMkLst>
        </pc:spChg>
        <pc:grpChg chg="add del">
          <ac:chgData name="Bruce Mackh" userId="8f3eebefc8615319" providerId="LiveId" clId="{6628A1B9-E26D-48EB-97B2-EFECBDAAB5C9}" dt="2022-11-16T18:38:12.521" v="27838"/>
          <ac:grpSpMkLst>
            <pc:docMk/>
            <pc:sldMk cId="2493506607" sldId="290"/>
            <ac:grpSpMk id="12" creationId="{4B74A58D-C788-4F75-B5D1-921E78FF29A7}"/>
          </ac:grpSpMkLst>
        </pc:grpChg>
        <pc:picChg chg="add mod">
          <ac:chgData name="Bruce Mackh" userId="8f3eebefc8615319" providerId="LiveId" clId="{6628A1B9-E26D-48EB-97B2-EFECBDAAB5C9}" dt="2022-11-12T00:48:14.433" v="27798" actId="1076"/>
          <ac:picMkLst>
            <pc:docMk/>
            <pc:sldMk cId="2493506607" sldId="290"/>
            <ac:picMk id="5" creationId="{89059976-9862-5F06-740B-96FF00447238}"/>
          </ac:picMkLst>
        </pc:picChg>
      </pc:sldChg>
      <pc:sldChg chg="addSp delSp modSp new mod setBg delDesignElem">
        <pc:chgData name="Bruce Mackh" userId="8f3eebefc8615319" providerId="LiveId" clId="{6628A1B9-E26D-48EB-97B2-EFECBDAAB5C9}" dt="2022-11-16T18:38:12.521" v="27838"/>
        <pc:sldMkLst>
          <pc:docMk/>
          <pc:sldMk cId="3486452523" sldId="291"/>
        </pc:sldMkLst>
        <pc:spChg chg="mod">
          <ac:chgData name="Bruce Mackh" userId="8f3eebefc8615319" providerId="LiveId" clId="{6628A1B9-E26D-48EB-97B2-EFECBDAAB5C9}" dt="2022-11-06T11:47:52.403" v="21514" actId="14100"/>
          <ac:spMkLst>
            <pc:docMk/>
            <pc:sldMk cId="3486452523" sldId="291"/>
            <ac:spMk id="2" creationId="{9EC120B5-C634-FBEA-266B-22FF4AD31997}"/>
          </ac:spMkLst>
        </pc:spChg>
        <pc:spChg chg="mod ord">
          <ac:chgData name="Bruce Mackh" userId="8f3eebefc8615319" providerId="LiveId" clId="{6628A1B9-E26D-48EB-97B2-EFECBDAAB5C9}" dt="2022-11-06T11:47:34.420" v="21511" actId="255"/>
          <ac:spMkLst>
            <pc:docMk/>
            <pc:sldMk cId="3486452523" sldId="291"/>
            <ac:spMk id="3" creationId="{168C12C0-DAD1-C573-554B-668D4B085B87}"/>
          </ac:spMkLst>
        </pc:spChg>
        <pc:spChg chg="add del">
          <ac:chgData name="Bruce Mackh" userId="8f3eebefc8615319" providerId="LiveId" clId="{6628A1B9-E26D-48EB-97B2-EFECBDAAB5C9}" dt="2022-11-06T11:47:12.747" v="21509" actId="26606"/>
          <ac:spMkLst>
            <pc:docMk/>
            <pc:sldMk cId="3486452523" sldId="291"/>
            <ac:spMk id="16" creationId="{1C582B07-D0F0-4B6B-A5D9-D2F192CB3A4E}"/>
          </ac:spMkLst>
        </pc:spChg>
        <pc:spChg chg="add del">
          <ac:chgData name="Bruce Mackh" userId="8f3eebefc8615319" providerId="LiveId" clId="{6628A1B9-E26D-48EB-97B2-EFECBDAAB5C9}" dt="2022-11-06T11:47:12.747" v="21509" actId="26606"/>
          <ac:spMkLst>
            <pc:docMk/>
            <pc:sldMk cId="3486452523" sldId="291"/>
            <ac:spMk id="51" creationId="{8B794E49-0B92-4875-BEC1-8C25A0B4A574}"/>
          </ac:spMkLst>
        </pc:spChg>
        <pc:spChg chg="add del">
          <ac:chgData name="Bruce Mackh" userId="8f3eebefc8615319" providerId="LiveId" clId="{6628A1B9-E26D-48EB-97B2-EFECBDAAB5C9}" dt="2022-11-16T18:38:12.521" v="27838"/>
          <ac:spMkLst>
            <pc:docMk/>
            <pc:sldMk cId="3486452523" sldId="291"/>
            <ac:spMk id="56" creationId="{1C582B07-D0F0-4B6B-A5D9-D2F192CB3A4E}"/>
          </ac:spMkLst>
        </pc:spChg>
        <pc:spChg chg="add del">
          <ac:chgData name="Bruce Mackh" userId="8f3eebefc8615319" providerId="LiveId" clId="{6628A1B9-E26D-48EB-97B2-EFECBDAAB5C9}" dt="2022-11-16T18:38:12.521" v="27838"/>
          <ac:spMkLst>
            <pc:docMk/>
            <pc:sldMk cId="3486452523" sldId="291"/>
            <ac:spMk id="91" creationId="{798A9DA0-E203-4DE8-987F-A64D106BFA4A}"/>
          </ac:spMkLst>
        </pc:spChg>
        <pc:grpChg chg="add del">
          <ac:chgData name="Bruce Mackh" userId="8f3eebefc8615319" providerId="LiveId" clId="{6628A1B9-E26D-48EB-97B2-EFECBDAAB5C9}" dt="2022-11-06T11:47:12.747" v="21509" actId="26606"/>
          <ac:grpSpMkLst>
            <pc:docMk/>
            <pc:sldMk cId="3486452523" sldId="291"/>
            <ac:grpSpMk id="18" creationId="{BCDC3060-2CA7-449D-919A-9F8908CBD5CF}"/>
          </ac:grpSpMkLst>
        </pc:grpChg>
        <pc:grpChg chg="add del">
          <ac:chgData name="Bruce Mackh" userId="8f3eebefc8615319" providerId="LiveId" clId="{6628A1B9-E26D-48EB-97B2-EFECBDAAB5C9}" dt="2022-11-16T18:38:12.521" v="27838"/>
          <ac:grpSpMkLst>
            <pc:docMk/>
            <pc:sldMk cId="3486452523" sldId="291"/>
            <ac:grpSpMk id="58" creationId="{A00664F4-FC70-499C-8870-47C5E7F7C6D3}"/>
          </ac:grpSpMkLst>
        </pc:grpChg>
        <pc:picChg chg="add mod ord">
          <ac:chgData name="Bruce Mackh" userId="8f3eebefc8615319" providerId="LiveId" clId="{6628A1B9-E26D-48EB-97B2-EFECBDAAB5C9}" dt="2022-11-06T11:47:12.747" v="21509" actId="26606"/>
          <ac:picMkLst>
            <pc:docMk/>
            <pc:sldMk cId="3486452523" sldId="291"/>
            <ac:picMk id="5" creationId="{DCF746B3-2901-B3E0-DDEC-DFB89271EC59}"/>
          </ac:picMkLst>
        </pc:picChg>
        <pc:picChg chg="add mod">
          <ac:chgData name="Bruce Mackh" userId="8f3eebefc8615319" providerId="LiveId" clId="{6628A1B9-E26D-48EB-97B2-EFECBDAAB5C9}" dt="2022-11-06T11:47:12.747" v="21509" actId="26606"/>
          <ac:picMkLst>
            <pc:docMk/>
            <pc:sldMk cId="3486452523" sldId="291"/>
            <ac:picMk id="7" creationId="{8BB772EE-C2CA-EB7A-00A0-FBBFB97F9156}"/>
          </ac:picMkLst>
        </pc:picChg>
        <pc:picChg chg="add mod ord">
          <ac:chgData name="Bruce Mackh" userId="8f3eebefc8615319" providerId="LiveId" clId="{6628A1B9-E26D-48EB-97B2-EFECBDAAB5C9}" dt="2022-11-06T11:47:12.747" v="21509" actId="26606"/>
          <ac:picMkLst>
            <pc:docMk/>
            <pc:sldMk cId="3486452523" sldId="291"/>
            <ac:picMk id="9" creationId="{03F2236B-9183-670D-4ACF-B6A19A20F72B}"/>
          </ac:picMkLst>
        </pc:picChg>
        <pc:picChg chg="add mod">
          <ac:chgData name="Bruce Mackh" userId="8f3eebefc8615319" providerId="LiveId" clId="{6628A1B9-E26D-48EB-97B2-EFECBDAAB5C9}" dt="2022-11-06T11:47:12.747" v="21509" actId="26606"/>
          <ac:picMkLst>
            <pc:docMk/>
            <pc:sldMk cId="3486452523" sldId="291"/>
            <ac:picMk id="11" creationId="{FCFCA0CB-B8F3-FD10-15D2-66AB482BC276}"/>
          </ac:picMkLst>
        </pc:picChg>
      </pc:sldChg>
      <pc:sldChg chg="addSp delSp modSp new mod setBg delDesignElem">
        <pc:chgData name="Bruce Mackh" userId="8f3eebefc8615319" providerId="LiveId" clId="{6628A1B9-E26D-48EB-97B2-EFECBDAAB5C9}" dt="2022-11-16T19:00:57.082" v="28046" actId="207"/>
        <pc:sldMkLst>
          <pc:docMk/>
          <pc:sldMk cId="3838723419" sldId="292"/>
        </pc:sldMkLst>
        <pc:spChg chg="mod">
          <ac:chgData name="Bruce Mackh" userId="8f3eebefc8615319" providerId="LiveId" clId="{6628A1B9-E26D-48EB-97B2-EFECBDAAB5C9}" dt="2022-11-16T19:00:32.064" v="28044" actId="1076"/>
          <ac:spMkLst>
            <pc:docMk/>
            <pc:sldMk cId="3838723419" sldId="292"/>
            <ac:spMk id="2" creationId="{4263B27E-52F0-F9DE-8C8A-5D1BDAF62502}"/>
          </ac:spMkLst>
        </pc:spChg>
        <pc:spChg chg="add del mod">
          <ac:chgData name="Bruce Mackh" userId="8f3eebefc8615319" providerId="LiveId" clId="{6628A1B9-E26D-48EB-97B2-EFECBDAAB5C9}" dt="2022-11-06T11:54:15.508" v="22554" actId="26606"/>
          <ac:spMkLst>
            <pc:docMk/>
            <pc:sldMk cId="3838723419" sldId="292"/>
            <ac:spMk id="3" creationId="{DA8D6F47-9C85-7EB5-D45F-256663A1BFA4}"/>
          </ac:spMkLst>
        </pc:spChg>
        <pc:spChg chg="add del">
          <ac:chgData name="Bruce Mackh" userId="8f3eebefc8615319" providerId="LiveId" clId="{6628A1B9-E26D-48EB-97B2-EFECBDAAB5C9}" dt="2022-11-06T11:54:00.740" v="22549" actId="26606"/>
          <ac:spMkLst>
            <pc:docMk/>
            <pc:sldMk cId="3838723419" sldId="292"/>
            <ac:spMk id="9" creationId="{9663BDD8-36FC-48B0-8862-3B51BE4F77DA}"/>
          </ac:spMkLst>
        </pc:spChg>
        <pc:spChg chg="add del">
          <ac:chgData name="Bruce Mackh" userId="8f3eebefc8615319" providerId="LiveId" clId="{6628A1B9-E26D-48EB-97B2-EFECBDAAB5C9}" dt="2022-11-06T11:54:00.740" v="22549" actId="26606"/>
          <ac:spMkLst>
            <pc:docMk/>
            <pc:sldMk cId="3838723419" sldId="292"/>
            <ac:spMk id="44" creationId="{63D6C682-FD57-4DF7-854F-DD140E1E29B3}"/>
          </ac:spMkLst>
        </pc:spChg>
        <pc:spChg chg="add del">
          <ac:chgData name="Bruce Mackh" userId="8f3eebefc8615319" providerId="LiveId" clId="{6628A1B9-E26D-48EB-97B2-EFECBDAAB5C9}" dt="2022-11-06T11:54:09.497" v="22551" actId="26606"/>
          <ac:spMkLst>
            <pc:docMk/>
            <pc:sldMk cId="3838723419" sldId="292"/>
            <ac:spMk id="46" creationId="{F14D45BF-E397-40C0-AFE3-A4149E60E152}"/>
          </ac:spMkLst>
        </pc:spChg>
        <pc:spChg chg="add del">
          <ac:chgData name="Bruce Mackh" userId="8f3eebefc8615319" providerId="LiveId" clId="{6628A1B9-E26D-48EB-97B2-EFECBDAAB5C9}" dt="2022-11-06T11:54:09.497" v="22551" actId="26606"/>
          <ac:spMkLst>
            <pc:docMk/>
            <pc:sldMk cId="3838723419" sldId="292"/>
            <ac:spMk id="48" creationId="{07E3C0EF-2D2A-42BA-B4E2-76E2B1FC52FE}"/>
          </ac:spMkLst>
        </pc:spChg>
        <pc:spChg chg="add del">
          <ac:chgData name="Bruce Mackh" userId="8f3eebefc8615319" providerId="LiveId" clId="{6628A1B9-E26D-48EB-97B2-EFECBDAAB5C9}" dt="2022-11-06T11:54:15.484" v="22553" actId="26606"/>
          <ac:spMkLst>
            <pc:docMk/>
            <pc:sldMk cId="3838723419" sldId="292"/>
            <ac:spMk id="51" creationId="{9663BDD8-36FC-48B0-8862-3B51BE4F77DA}"/>
          </ac:spMkLst>
        </pc:spChg>
        <pc:spChg chg="add del">
          <ac:chgData name="Bruce Mackh" userId="8f3eebefc8615319" providerId="LiveId" clId="{6628A1B9-E26D-48EB-97B2-EFECBDAAB5C9}" dt="2022-11-06T11:54:15.484" v="22553" actId="26606"/>
          <ac:spMkLst>
            <pc:docMk/>
            <pc:sldMk cId="3838723419" sldId="292"/>
            <ac:spMk id="53" creationId="{63D6C682-FD57-4DF7-854F-DD140E1E29B3}"/>
          </ac:spMkLst>
        </pc:spChg>
        <pc:spChg chg="add del">
          <ac:chgData name="Bruce Mackh" userId="8f3eebefc8615319" providerId="LiveId" clId="{6628A1B9-E26D-48EB-97B2-EFECBDAAB5C9}" dt="2022-11-16T18:38:12.521" v="27838"/>
          <ac:spMkLst>
            <pc:docMk/>
            <pc:sldMk cId="3838723419" sldId="292"/>
            <ac:spMk id="56" creationId="{F14D45BF-E397-40C0-AFE3-A4149E60E152}"/>
          </ac:spMkLst>
        </pc:spChg>
        <pc:spChg chg="add del">
          <ac:chgData name="Bruce Mackh" userId="8f3eebefc8615319" providerId="LiveId" clId="{6628A1B9-E26D-48EB-97B2-EFECBDAAB5C9}" dt="2022-11-16T18:38:12.521" v="27838"/>
          <ac:spMkLst>
            <pc:docMk/>
            <pc:sldMk cId="3838723419" sldId="292"/>
            <ac:spMk id="58" creationId="{EA51299F-406B-4318-AEA1-08F10590EFD3}"/>
          </ac:spMkLst>
        </pc:spChg>
        <pc:grpChg chg="add del">
          <ac:chgData name="Bruce Mackh" userId="8f3eebefc8615319" providerId="LiveId" clId="{6628A1B9-E26D-48EB-97B2-EFECBDAAB5C9}" dt="2022-11-06T11:54:00.740" v="22549" actId="26606"/>
          <ac:grpSpMkLst>
            <pc:docMk/>
            <pc:sldMk cId="3838723419" sldId="292"/>
            <ac:grpSpMk id="11" creationId="{C15A19D0-2BD2-47E7-A51B-B8083A14E791}"/>
          </ac:grpSpMkLst>
        </pc:grpChg>
        <pc:grpChg chg="add del">
          <ac:chgData name="Bruce Mackh" userId="8f3eebefc8615319" providerId="LiveId" clId="{6628A1B9-E26D-48EB-97B2-EFECBDAAB5C9}" dt="2022-11-06T11:54:09.497" v="22551" actId="26606"/>
          <ac:grpSpMkLst>
            <pc:docMk/>
            <pc:sldMk cId="3838723419" sldId="292"/>
            <ac:grpSpMk id="47" creationId="{35F4CD44-7930-4EB8-9A74-8D2F9E63693E}"/>
          </ac:grpSpMkLst>
        </pc:grpChg>
        <pc:grpChg chg="add del">
          <ac:chgData name="Bruce Mackh" userId="8f3eebefc8615319" providerId="LiveId" clId="{6628A1B9-E26D-48EB-97B2-EFECBDAAB5C9}" dt="2022-11-06T11:54:15.484" v="22553" actId="26606"/>
          <ac:grpSpMkLst>
            <pc:docMk/>
            <pc:sldMk cId="3838723419" sldId="292"/>
            <ac:grpSpMk id="52" creationId="{C15A19D0-2BD2-47E7-A51B-B8083A14E791}"/>
          </ac:grpSpMkLst>
        </pc:grpChg>
        <pc:grpChg chg="add del">
          <ac:chgData name="Bruce Mackh" userId="8f3eebefc8615319" providerId="LiveId" clId="{6628A1B9-E26D-48EB-97B2-EFECBDAAB5C9}" dt="2022-11-16T18:38:12.521" v="27838"/>
          <ac:grpSpMkLst>
            <pc:docMk/>
            <pc:sldMk cId="3838723419" sldId="292"/>
            <ac:grpSpMk id="57" creationId="{4473D18E-8239-4237-AAE3-669A5DC9E81C}"/>
          </ac:grpSpMkLst>
        </pc:grpChg>
        <pc:graphicFrameChg chg="add del">
          <ac:chgData name="Bruce Mackh" userId="8f3eebefc8615319" providerId="LiveId" clId="{6628A1B9-E26D-48EB-97B2-EFECBDAAB5C9}" dt="2022-11-06T11:54:00.740" v="22549" actId="26606"/>
          <ac:graphicFrameMkLst>
            <pc:docMk/>
            <pc:sldMk cId="3838723419" sldId="292"/>
            <ac:graphicFrameMk id="5" creationId="{1FE40D04-F550-FED9-443B-02317CE1EB8F}"/>
          </ac:graphicFrameMkLst>
        </pc:graphicFrameChg>
        <pc:graphicFrameChg chg="add del">
          <ac:chgData name="Bruce Mackh" userId="8f3eebefc8615319" providerId="LiveId" clId="{6628A1B9-E26D-48EB-97B2-EFECBDAAB5C9}" dt="2022-11-06T11:54:09.497" v="22551" actId="26606"/>
          <ac:graphicFrameMkLst>
            <pc:docMk/>
            <pc:sldMk cId="3838723419" sldId="292"/>
            <ac:graphicFrameMk id="49" creationId="{38521700-F1A1-9C1E-FA5D-DD7FFFE1B9A4}"/>
          </ac:graphicFrameMkLst>
        </pc:graphicFrameChg>
        <pc:graphicFrameChg chg="add del">
          <ac:chgData name="Bruce Mackh" userId="8f3eebefc8615319" providerId="LiveId" clId="{6628A1B9-E26D-48EB-97B2-EFECBDAAB5C9}" dt="2022-11-06T11:54:15.484" v="22553" actId="26606"/>
          <ac:graphicFrameMkLst>
            <pc:docMk/>
            <pc:sldMk cId="3838723419" sldId="292"/>
            <ac:graphicFrameMk id="54" creationId="{4401E384-ED89-1C14-C5F5-C8DEF3D4F890}"/>
          </ac:graphicFrameMkLst>
        </pc:graphicFrameChg>
        <pc:graphicFrameChg chg="add mod">
          <ac:chgData name="Bruce Mackh" userId="8f3eebefc8615319" providerId="LiveId" clId="{6628A1B9-E26D-48EB-97B2-EFECBDAAB5C9}" dt="2022-11-16T19:00:57.082" v="28046" actId="207"/>
          <ac:graphicFrameMkLst>
            <pc:docMk/>
            <pc:sldMk cId="3838723419" sldId="292"/>
            <ac:graphicFrameMk id="59" creationId="{49494209-D7A4-9848-94F3-FCFEA4C0C48A}"/>
          </ac:graphicFrameMkLst>
        </pc:graphicFrameChg>
      </pc:sldChg>
      <pc:sldChg chg="addSp delSp modSp new mod setBg delDesignElem">
        <pc:chgData name="Bruce Mackh" userId="8f3eebefc8615319" providerId="LiveId" clId="{6628A1B9-E26D-48EB-97B2-EFECBDAAB5C9}" dt="2022-11-16T19:01:30.574" v="28048" actId="14100"/>
        <pc:sldMkLst>
          <pc:docMk/>
          <pc:sldMk cId="1368481703" sldId="293"/>
        </pc:sldMkLst>
        <pc:spChg chg="mod">
          <ac:chgData name="Bruce Mackh" userId="8f3eebefc8615319" providerId="LiveId" clId="{6628A1B9-E26D-48EB-97B2-EFECBDAAB5C9}" dt="2022-11-06T11:54:41.798" v="22557" actId="26606"/>
          <ac:spMkLst>
            <pc:docMk/>
            <pc:sldMk cId="1368481703" sldId="293"/>
            <ac:spMk id="2" creationId="{54B8F196-9317-E22E-60B4-88A2B8D56340}"/>
          </ac:spMkLst>
        </pc:spChg>
        <pc:spChg chg="del mod">
          <ac:chgData name="Bruce Mackh" userId="8f3eebefc8615319" providerId="LiveId" clId="{6628A1B9-E26D-48EB-97B2-EFECBDAAB5C9}" dt="2022-11-06T11:54:41.798" v="22557" actId="26606"/>
          <ac:spMkLst>
            <pc:docMk/>
            <pc:sldMk cId="1368481703" sldId="293"/>
            <ac:spMk id="3" creationId="{6E5159BE-1B89-0BBA-65A5-D1B282FF04AE}"/>
          </ac:spMkLst>
        </pc:spChg>
        <pc:spChg chg="add del">
          <ac:chgData name="Bruce Mackh" userId="8f3eebefc8615319" providerId="LiveId" clId="{6628A1B9-E26D-48EB-97B2-EFECBDAAB5C9}" dt="2022-11-16T18:38:12.521" v="27838"/>
          <ac:spMkLst>
            <pc:docMk/>
            <pc:sldMk cId="1368481703" sldId="293"/>
            <ac:spMk id="9" creationId="{F14D45BF-E397-40C0-AFE3-A4149E60E152}"/>
          </ac:spMkLst>
        </pc:spChg>
        <pc:spChg chg="add del">
          <ac:chgData name="Bruce Mackh" userId="8f3eebefc8615319" providerId="LiveId" clId="{6628A1B9-E26D-48EB-97B2-EFECBDAAB5C9}" dt="2022-11-16T18:38:12.521" v="27838"/>
          <ac:spMkLst>
            <pc:docMk/>
            <pc:sldMk cId="1368481703" sldId="293"/>
            <ac:spMk id="44" creationId="{EA51299F-406B-4318-AEA1-08F10590EFD3}"/>
          </ac:spMkLst>
        </pc:spChg>
        <pc:grpChg chg="add del">
          <ac:chgData name="Bruce Mackh" userId="8f3eebefc8615319" providerId="LiveId" clId="{6628A1B9-E26D-48EB-97B2-EFECBDAAB5C9}" dt="2022-11-16T18:38:12.521" v="27838"/>
          <ac:grpSpMkLst>
            <pc:docMk/>
            <pc:sldMk cId="1368481703" sldId="293"/>
            <ac:grpSpMk id="11" creationId="{4473D18E-8239-4237-AAE3-669A5DC9E81C}"/>
          </ac:grpSpMkLst>
        </pc:grpChg>
        <pc:graphicFrameChg chg="add mod">
          <ac:chgData name="Bruce Mackh" userId="8f3eebefc8615319" providerId="LiveId" clId="{6628A1B9-E26D-48EB-97B2-EFECBDAAB5C9}" dt="2022-11-16T19:01:30.574" v="28048" actId="14100"/>
          <ac:graphicFrameMkLst>
            <pc:docMk/>
            <pc:sldMk cId="1368481703" sldId="293"/>
            <ac:graphicFrameMk id="5" creationId="{126623A9-9EE7-8610-BEE7-C16E62B2B310}"/>
          </ac:graphicFrameMkLst>
        </pc:graphicFrameChg>
      </pc:sldChg>
      <pc:sldChg chg="addSp delSp modSp new mod setBg delDesignElem">
        <pc:chgData name="Bruce Mackh" userId="8f3eebefc8615319" providerId="LiveId" clId="{6628A1B9-E26D-48EB-97B2-EFECBDAAB5C9}" dt="2022-11-16T19:01:51.313" v="28051" actId="1076"/>
        <pc:sldMkLst>
          <pc:docMk/>
          <pc:sldMk cId="4047500751" sldId="294"/>
        </pc:sldMkLst>
        <pc:spChg chg="mod">
          <ac:chgData name="Bruce Mackh" userId="8f3eebefc8615319" providerId="LiveId" clId="{6628A1B9-E26D-48EB-97B2-EFECBDAAB5C9}" dt="2022-11-16T19:01:51.313" v="28051" actId="1076"/>
          <ac:spMkLst>
            <pc:docMk/>
            <pc:sldMk cId="4047500751" sldId="294"/>
            <ac:spMk id="2" creationId="{0383C13D-3FCD-6089-B292-E1907406134A}"/>
          </ac:spMkLst>
        </pc:spChg>
        <pc:spChg chg="mod">
          <ac:chgData name="Bruce Mackh" userId="8f3eebefc8615319" providerId="LiveId" clId="{6628A1B9-E26D-48EB-97B2-EFECBDAAB5C9}" dt="2022-11-16T19:01:47.748" v="28050" actId="1076"/>
          <ac:spMkLst>
            <pc:docMk/>
            <pc:sldMk cId="4047500751" sldId="294"/>
            <ac:spMk id="3" creationId="{54186DC4-CA47-C1B3-1C37-327D73FD8F53}"/>
          </ac:spMkLst>
        </pc:spChg>
        <pc:spChg chg="add del">
          <ac:chgData name="Bruce Mackh" userId="8f3eebefc8615319" providerId="LiveId" clId="{6628A1B9-E26D-48EB-97B2-EFECBDAAB5C9}" dt="2022-11-16T18:38:12.521" v="27838"/>
          <ac:spMkLst>
            <pc:docMk/>
            <pc:sldMk cId="4047500751" sldId="294"/>
            <ac:spMk id="10" creationId="{1C582B07-D0F0-4B6B-A5D9-D2F192CB3A4E}"/>
          </ac:spMkLst>
        </pc:spChg>
        <pc:spChg chg="add del">
          <ac:chgData name="Bruce Mackh" userId="8f3eebefc8615319" providerId="LiveId" clId="{6628A1B9-E26D-48EB-97B2-EFECBDAAB5C9}" dt="2022-11-16T18:38:12.521" v="27838"/>
          <ac:spMkLst>
            <pc:docMk/>
            <pc:sldMk cId="4047500751" sldId="294"/>
            <ac:spMk id="45" creationId="{BEAC0A80-07D3-49CB-87C3-BC34F219DFF7}"/>
          </ac:spMkLst>
        </pc:spChg>
        <pc:grpChg chg="add del">
          <ac:chgData name="Bruce Mackh" userId="8f3eebefc8615319" providerId="LiveId" clId="{6628A1B9-E26D-48EB-97B2-EFECBDAAB5C9}" dt="2022-11-16T18:38:12.521" v="27838"/>
          <ac:grpSpMkLst>
            <pc:docMk/>
            <pc:sldMk cId="4047500751" sldId="294"/>
            <ac:grpSpMk id="12" creationId="{4D431671-5191-4947-8899-E90505A70426}"/>
          </ac:grpSpMkLst>
        </pc:grpChg>
        <pc:picChg chg="add mod ord">
          <ac:chgData name="Bruce Mackh" userId="8f3eebefc8615319" providerId="LiveId" clId="{6628A1B9-E26D-48EB-97B2-EFECBDAAB5C9}" dt="2022-11-06T13:25:32.046" v="26164" actId="26606"/>
          <ac:picMkLst>
            <pc:docMk/>
            <pc:sldMk cId="4047500751" sldId="294"/>
            <ac:picMk id="5" creationId="{DF1361A4-0952-878E-DCBC-A5A7EB1575A3}"/>
          </ac:picMkLst>
        </pc:picChg>
      </pc:sldChg>
      <pc:sldChg chg="addSp delSp modSp new mod setBg delDesignElem modNotesTx">
        <pc:chgData name="Bruce Mackh" userId="8f3eebefc8615319" providerId="LiveId" clId="{6628A1B9-E26D-48EB-97B2-EFECBDAAB5C9}" dt="2022-11-16T18:38:12.958" v="27849" actId="27636"/>
        <pc:sldMkLst>
          <pc:docMk/>
          <pc:sldMk cId="1759663187" sldId="295"/>
        </pc:sldMkLst>
        <pc:spChg chg="mod">
          <ac:chgData name="Bruce Mackh" userId="8f3eebefc8615319" providerId="LiveId" clId="{6628A1B9-E26D-48EB-97B2-EFECBDAAB5C9}" dt="2022-11-16T18:38:12.958" v="27849" actId="27636"/>
          <ac:spMkLst>
            <pc:docMk/>
            <pc:sldMk cId="1759663187" sldId="295"/>
            <ac:spMk id="2" creationId="{E5C8D800-4F33-96C8-23F4-D90A35A197A8}"/>
          </ac:spMkLst>
        </pc:spChg>
        <pc:spChg chg="mod">
          <ac:chgData name="Bruce Mackh" userId="8f3eebefc8615319" providerId="LiveId" clId="{6628A1B9-E26D-48EB-97B2-EFECBDAAB5C9}" dt="2022-11-12T00:49:19.595" v="27801" actId="1076"/>
          <ac:spMkLst>
            <pc:docMk/>
            <pc:sldMk cId="1759663187" sldId="295"/>
            <ac:spMk id="3" creationId="{96886D7D-72DB-78A9-8183-2F3E9D09F4C0}"/>
          </ac:spMkLst>
        </pc:spChg>
        <pc:spChg chg="add del">
          <ac:chgData name="Bruce Mackh" userId="8f3eebefc8615319" providerId="LiveId" clId="{6628A1B9-E26D-48EB-97B2-EFECBDAAB5C9}" dt="2022-11-06T13:32:24.069" v="26224" actId="26606"/>
          <ac:spMkLst>
            <pc:docMk/>
            <pc:sldMk cId="1759663187" sldId="295"/>
            <ac:spMk id="10" creationId="{1C582B07-D0F0-4B6B-A5D9-D2F192CB3A4E}"/>
          </ac:spMkLst>
        </pc:spChg>
        <pc:spChg chg="add mod">
          <ac:chgData name="Bruce Mackh" userId="8f3eebefc8615319" providerId="LiveId" clId="{6628A1B9-E26D-48EB-97B2-EFECBDAAB5C9}" dt="2022-11-06T13:36:18.095" v="26236" actId="1076"/>
          <ac:spMkLst>
            <pc:docMk/>
            <pc:sldMk cId="1759663187" sldId="295"/>
            <ac:spMk id="11" creationId="{08D4E853-E70A-2D3D-532B-A348AEBA97E8}"/>
          </ac:spMkLst>
        </pc:spChg>
        <pc:spChg chg="add del">
          <ac:chgData name="Bruce Mackh" userId="8f3eebefc8615319" providerId="LiveId" clId="{6628A1B9-E26D-48EB-97B2-EFECBDAAB5C9}" dt="2022-11-16T18:38:12.521" v="27838"/>
          <ac:spMkLst>
            <pc:docMk/>
            <pc:sldMk cId="1759663187" sldId="295"/>
            <ac:spMk id="16" creationId="{92B0CFF1-78D7-4A83-A95E-71F9E3831622}"/>
          </ac:spMkLst>
        </pc:spChg>
        <pc:spChg chg="add del">
          <ac:chgData name="Bruce Mackh" userId="8f3eebefc8615319" providerId="LiveId" clId="{6628A1B9-E26D-48EB-97B2-EFECBDAAB5C9}" dt="2022-11-06T13:32:24.069" v="26224" actId="26606"/>
          <ac:spMkLst>
            <pc:docMk/>
            <pc:sldMk cId="1759663187" sldId="295"/>
            <ac:spMk id="45" creationId="{BEAC0A80-07D3-49CB-87C3-BC34F219DFF7}"/>
          </ac:spMkLst>
        </pc:spChg>
        <pc:spChg chg="add del">
          <ac:chgData name="Bruce Mackh" userId="8f3eebefc8615319" providerId="LiveId" clId="{6628A1B9-E26D-48EB-97B2-EFECBDAAB5C9}" dt="2022-11-16T18:38:12.521" v="27838"/>
          <ac:spMkLst>
            <pc:docMk/>
            <pc:sldMk cId="1759663187" sldId="295"/>
            <ac:spMk id="51" creationId="{17D11638-D7E0-4D85-B1A6-AF57358C80C3}"/>
          </ac:spMkLst>
        </pc:spChg>
        <pc:grpChg chg="add del">
          <ac:chgData name="Bruce Mackh" userId="8f3eebefc8615319" providerId="LiveId" clId="{6628A1B9-E26D-48EB-97B2-EFECBDAAB5C9}" dt="2022-11-06T13:32:24.069" v="26224" actId="26606"/>
          <ac:grpSpMkLst>
            <pc:docMk/>
            <pc:sldMk cId="1759663187" sldId="295"/>
            <ac:grpSpMk id="12" creationId="{4D431671-5191-4947-8899-E90505A70426}"/>
          </ac:grpSpMkLst>
        </pc:grpChg>
        <pc:grpChg chg="add del">
          <ac:chgData name="Bruce Mackh" userId="8f3eebefc8615319" providerId="LiveId" clId="{6628A1B9-E26D-48EB-97B2-EFECBDAAB5C9}" dt="2022-11-16T18:38:12.521" v="27838"/>
          <ac:grpSpMkLst>
            <pc:docMk/>
            <pc:sldMk cId="1759663187" sldId="295"/>
            <ac:grpSpMk id="18" creationId="{4B74A58D-C788-4F75-B5D1-921E78FF29A7}"/>
          </ac:grpSpMkLst>
        </pc:grpChg>
        <pc:picChg chg="add del mod">
          <ac:chgData name="Bruce Mackh" userId="8f3eebefc8615319" providerId="LiveId" clId="{6628A1B9-E26D-48EB-97B2-EFECBDAAB5C9}" dt="2022-11-06T13:32:24.757" v="26225" actId="931"/>
          <ac:picMkLst>
            <pc:docMk/>
            <pc:sldMk cId="1759663187" sldId="295"/>
            <ac:picMk id="5" creationId="{1DCA73EC-1814-234A-E107-CF4BB868B6DA}"/>
          </ac:picMkLst>
        </pc:picChg>
        <pc:picChg chg="add del mod">
          <ac:chgData name="Bruce Mackh" userId="8f3eebefc8615319" providerId="LiveId" clId="{6628A1B9-E26D-48EB-97B2-EFECBDAAB5C9}" dt="2022-11-06T13:33:30.345" v="26227" actId="931"/>
          <ac:picMkLst>
            <pc:docMk/>
            <pc:sldMk cId="1759663187" sldId="295"/>
            <ac:picMk id="7" creationId="{A8FD7997-CEF8-3CA7-B174-C7AAD642C020}"/>
          </ac:picMkLst>
        </pc:picChg>
        <pc:picChg chg="add mod">
          <ac:chgData name="Bruce Mackh" userId="8f3eebefc8615319" providerId="LiveId" clId="{6628A1B9-E26D-48EB-97B2-EFECBDAAB5C9}" dt="2022-11-06T13:35:59.885" v="26234" actId="1076"/>
          <ac:picMkLst>
            <pc:docMk/>
            <pc:sldMk cId="1759663187" sldId="295"/>
            <ac:picMk id="9" creationId="{68A43B4D-2321-ACE6-8105-BB353FE6B18A}"/>
          </ac:picMkLst>
        </pc:picChg>
      </pc:sldChg>
      <pc:sldChg chg="addSp delSp modSp new mod setBg delDesignElem">
        <pc:chgData name="Bruce Mackh" userId="8f3eebefc8615319" providerId="LiveId" clId="{6628A1B9-E26D-48EB-97B2-EFECBDAAB5C9}" dt="2022-11-16T19:02:17.466" v="28055" actId="1076"/>
        <pc:sldMkLst>
          <pc:docMk/>
          <pc:sldMk cId="2093022073" sldId="296"/>
        </pc:sldMkLst>
        <pc:spChg chg="mod">
          <ac:chgData name="Bruce Mackh" userId="8f3eebefc8615319" providerId="LiveId" clId="{6628A1B9-E26D-48EB-97B2-EFECBDAAB5C9}" dt="2022-11-16T19:02:13.027" v="28054" actId="1076"/>
          <ac:spMkLst>
            <pc:docMk/>
            <pc:sldMk cId="2093022073" sldId="296"/>
            <ac:spMk id="2" creationId="{5913A8F9-05EC-C701-4EF1-4C6BADFE9013}"/>
          </ac:spMkLst>
        </pc:spChg>
        <pc:spChg chg="mod">
          <ac:chgData name="Bruce Mackh" userId="8f3eebefc8615319" providerId="LiveId" clId="{6628A1B9-E26D-48EB-97B2-EFECBDAAB5C9}" dt="2022-11-16T19:02:07.290" v="28053" actId="14100"/>
          <ac:spMkLst>
            <pc:docMk/>
            <pc:sldMk cId="2093022073" sldId="296"/>
            <ac:spMk id="3" creationId="{56CB1BF9-5520-F6F2-0ADB-247C3E4FF119}"/>
          </ac:spMkLst>
        </pc:spChg>
        <pc:spChg chg="add del">
          <ac:chgData name="Bruce Mackh" userId="8f3eebefc8615319" providerId="LiveId" clId="{6628A1B9-E26D-48EB-97B2-EFECBDAAB5C9}" dt="2022-11-16T18:38:12.521" v="27838"/>
          <ac:spMkLst>
            <pc:docMk/>
            <pc:sldMk cId="2093022073" sldId="296"/>
            <ac:spMk id="10" creationId="{92B0CFF1-78D7-4A83-A95E-71F9E3831622}"/>
          </ac:spMkLst>
        </pc:spChg>
        <pc:spChg chg="add del">
          <ac:chgData name="Bruce Mackh" userId="8f3eebefc8615319" providerId="LiveId" clId="{6628A1B9-E26D-48EB-97B2-EFECBDAAB5C9}" dt="2022-11-16T18:38:12.521" v="27838"/>
          <ac:spMkLst>
            <pc:docMk/>
            <pc:sldMk cId="2093022073" sldId="296"/>
            <ac:spMk id="45" creationId="{17D11638-D7E0-4D85-B1A6-AF57358C80C3}"/>
          </ac:spMkLst>
        </pc:spChg>
        <pc:grpChg chg="add del">
          <ac:chgData name="Bruce Mackh" userId="8f3eebefc8615319" providerId="LiveId" clId="{6628A1B9-E26D-48EB-97B2-EFECBDAAB5C9}" dt="2022-11-16T18:38:12.521" v="27838"/>
          <ac:grpSpMkLst>
            <pc:docMk/>
            <pc:sldMk cId="2093022073" sldId="296"/>
            <ac:grpSpMk id="12" creationId="{4B74A58D-C788-4F75-B5D1-921E78FF29A7}"/>
          </ac:grpSpMkLst>
        </pc:grpChg>
        <pc:picChg chg="add mod">
          <ac:chgData name="Bruce Mackh" userId="8f3eebefc8615319" providerId="LiveId" clId="{6628A1B9-E26D-48EB-97B2-EFECBDAAB5C9}" dt="2022-11-16T19:02:17.466" v="28055" actId="1076"/>
          <ac:picMkLst>
            <pc:docMk/>
            <pc:sldMk cId="2093022073" sldId="296"/>
            <ac:picMk id="5" creationId="{04507CB0-970D-A608-4D29-D2EE3D187EE0}"/>
          </ac:picMkLst>
        </pc:picChg>
      </pc:sldChg>
      <pc:sldChg chg="addSp delSp modSp new mod setBg delDesignElem modNotesTx">
        <pc:chgData name="Bruce Mackh" userId="8f3eebefc8615319" providerId="LiveId" clId="{6628A1B9-E26D-48EB-97B2-EFECBDAAB5C9}" dt="2022-11-16T19:02:44.736" v="28066" actId="1076"/>
        <pc:sldMkLst>
          <pc:docMk/>
          <pc:sldMk cId="1963481409" sldId="297"/>
        </pc:sldMkLst>
        <pc:spChg chg="mod">
          <ac:chgData name="Bruce Mackh" userId="8f3eebefc8615319" providerId="LiveId" clId="{6628A1B9-E26D-48EB-97B2-EFECBDAAB5C9}" dt="2022-11-16T19:02:44.736" v="28066" actId="1076"/>
          <ac:spMkLst>
            <pc:docMk/>
            <pc:sldMk cId="1963481409" sldId="297"/>
            <ac:spMk id="2" creationId="{E6ED36EC-8861-3BC8-DE4A-6923360FA179}"/>
          </ac:spMkLst>
        </pc:spChg>
        <pc:spChg chg="mod">
          <ac:chgData name="Bruce Mackh" userId="8f3eebefc8615319" providerId="LiveId" clId="{6628A1B9-E26D-48EB-97B2-EFECBDAAB5C9}" dt="2022-11-12T00:04:08.383" v="27667" actId="20577"/>
          <ac:spMkLst>
            <pc:docMk/>
            <pc:sldMk cId="1963481409" sldId="297"/>
            <ac:spMk id="3" creationId="{67E611C7-18CF-FBFB-0018-CA9CA09EBB2D}"/>
          </ac:spMkLst>
        </pc:spChg>
        <pc:spChg chg="add del">
          <ac:chgData name="Bruce Mackh" userId="8f3eebefc8615319" providerId="LiveId" clId="{6628A1B9-E26D-48EB-97B2-EFECBDAAB5C9}" dt="2022-11-16T18:38:12.521" v="27838"/>
          <ac:spMkLst>
            <pc:docMk/>
            <pc:sldMk cId="1963481409" sldId="297"/>
            <ac:spMk id="10" creationId="{1C582B07-D0F0-4B6B-A5D9-D2F192CB3A4E}"/>
          </ac:spMkLst>
        </pc:spChg>
        <pc:spChg chg="add del">
          <ac:chgData name="Bruce Mackh" userId="8f3eebefc8615319" providerId="LiveId" clId="{6628A1B9-E26D-48EB-97B2-EFECBDAAB5C9}" dt="2022-11-16T18:38:12.521" v="27838"/>
          <ac:spMkLst>
            <pc:docMk/>
            <pc:sldMk cId="1963481409" sldId="297"/>
            <ac:spMk id="45" creationId="{BEAC0A80-07D3-49CB-87C3-BC34F219DFF7}"/>
          </ac:spMkLst>
        </pc:spChg>
        <pc:grpChg chg="add del">
          <ac:chgData name="Bruce Mackh" userId="8f3eebefc8615319" providerId="LiveId" clId="{6628A1B9-E26D-48EB-97B2-EFECBDAAB5C9}" dt="2022-11-16T18:38:12.521" v="27838"/>
          <ac:grpSpMkLst>
            <pc:docMk/>
            <pc:sldMk cId="1963481409" sldId="297"/>
            <ac:grpSpMk id="12" creationId="{4D431671-5191-4947-8899-E90505A70426}"/>
          </ac:grpSpMkLst>
        </pc:grpChg>
        <pc:picChg chg="add mod ord modCrop">
          <ac:chgData name="Bruce Mackh" userId="8f3eebefc8615319" providerId="LiveId" clId="{6628A1B9-E26D-48EB-97B2-EFECBDAAB5C9}" dt="2022-11-06T13:55:34.158" v="26935" actId="1076"/>
          <ac:picMkLst>
            <pc:docMk/>
            <pc:sldMk cId="1963481409" sldId="297"/>
            <ac:picMk id="5" creationId="{28AE4218-1BD1-9232-0B60-32AC0C8050B6}"/>
          </ac:picMkLst>
        </pc:picChg>
      </pc:sldChg>
      <pc:sldChg chg="addSp delSp modSp add del mod setBg delDesignElem">
        <pc:chgData name="Bruce Mackh" userId="8f3eebefc8615319" providerId="LiveId" clId="{6628A1B9-E26D-48EB-97B2-EFECBDAAB5C9}" dt="2022-11-06T12:56:59.308" v="26130" actId="47"/>
        <pc:sldMkLst>
          <pc:docMk/>
          <pc:sldMk cId="178414441" sldId="298"/>
        </pc:sldMkLst>
        <pc:spChg chg="mod">
          <ac:chgData name="Bruce Mackh" userId="8f3eebefc8615319" providerId="LiveId" clId="{6628A1B9-E26D-48EB-97B2-EFECBDAAB5C9}" dt="2022-11-06T12:55:21.653" v="26110" actId="27636"/>
          <ac:spMkLst>
            <pc:docMk/>
            <pc:sldMk cId="178414441" sldId="298"/>
            <ac:spMk id="2" creationId="{6EB61DC3-4D20-4732-9219-A3CC03DDD1EE}"/>
          </ac:spMkLst>
        </pc:spChg>
        <pc:spChg chg="add del mod">
          <ac:chgData name="Bruce Mackh" userId="8f3eebefc8615319" providerId="LiveId" clId="{6628A1B9-E26D-48EB-97B2-EFECBDAAB5C9}" dt="2022-11-06T12:55:05.092" v="26104"/>
          <ac:spMkLst>
            <pc:docMk/>
            <pc:sldMk cId="178414441" sldId="298"/>
            <ac:spMk id="3" creationId="{B66995E9-C220-D4B9-A3F0-DFB6774D01BD}"/>
          </ac:spMkLst>
        </pc:spChg>
        <pc:spChg chg="add del mod">
          <ac:chgData name="Bruce Mackh" userId="8f3eebefc8615319" providerId="LiveId" clId="{6628A1B9-E26D-48EB-97B2-EFECBDAAB5C9}" dt="2022-11-06T12:55:05.092" v="26104"/>
          <ac:spMkLst>
            <pc:docMk/>
            <pc:sldMk cId="178414441" sldId="298"/>
            <ac:spMk id="4" creationId="{09B0AC02-1428-D642-B515-203A1B799273}"/>
          </ac:spMkLst>
        </pc:spChg>
        <pc:spChg chg="del">
          <ac:chgData name="Bruce Mackh" userId="8f3eebefc8615319" providerId="LiveId" clId="{6628A1B9-E26D-48EB-97B2-EFECBDAAB5C9}" dt="2022-11-06T12:54:56.036" v="26101"/>
          <ac:spMkLst>
            <pc:docMk/>
            <pc:sldMk cId="178414441" sldId="298"/>
            <ac:spMk id="9" creationId="{AE5A632B-B15A-489E-8337-BC0F40DBC21F}"/>
          </ac:spMkLst>
        </pc:spChg>
        <pc:spChg chg="del">
          <ac:chgData name="Bruce Mackh" userId="8f3eebefc8615319" providerId="LiveId" clId="{6628A1B9-E26D-48EB-97B2-EFECBDAAB5C9}" dt="2022-11-06T12:54:56.036" v="26101"/>
          <ac:spMkLst>
            <pc:docMk/>
            <pc:sldMk cId="178414441" sldId="298"/>
            <ac:spMk id="11" creationId="{6E895C8D-1379-40B8-8B1B-B6F5AEAF0A6C}"/>
          </ac:spMkLst>
        </pc:spChg>
        <pc:spChg chg="del">
          <ac:chgData name="Bruce Mackh" userId="8f3eebefc8615319" providerId="LiveId" clId="{6628A1B9-E26D-48EB-97B2-EFECBDAAB5C9}" dt="2022-11-06T12:54:56.036" v="26101"/>
          <ac:spMkLst>
            <pc:docMk/>
            <pc:sldMk cId="178414441" sldId="298"/>
            <ac:spMk id="13" creationId="{651547D7-AD18-407B-A5F4-F8225B5DCFCC}"/>
          </ac:spMkLst>
        </pc:spChg>
        <pc:graphicFrameChg chg="mod">
          <ac:chgData name="Bruce Mackh" userId="8f3eebefc8615319" providerId="LiveId" clId="{6628A1B9-E26D-48EB-97B2-EFECBDAAB5C9}" dt="2022-11-06T12:55:54.473" v="26129" actId="20577"/>
          <ac:graphicFrameMkLst>
            <pc:docMk/>
            <pc:sldMk cId="178414441" sldId="298"/>
            <ac:graphicFrameMk id="5" creationId="{D7555018-E32E-461F-87EE-954521BE462F}"/>
          </ac:graphicFrameMkLst>
        </pc:graphicFrameChg>
      </pc:sldChg>
      <pc:sldChg chg="modSp new del mod">
        <pc:chgData name="Bruce Mackh" userId="8f3eebefc8615319" providerId="LiveId" clId="{6628A1B9-E26D-48EB-97B2-EFECBDAAB5C9}" dt="2022-11-06T12:54:53.664" v="26097" actId="47"/>
        <pc:sldMkLst>
          <pc:docMk/>
          <pc:sldMk cId="2039212413" sldId="298"/>
        </pc:sldMkLst>
        <pc:spChg chg="mod">
          <ac:chgData name="Bruce Mackh" userId="8f3eebefc8615319" providerId="LiveId" clId="{6628A1B9-E26D-48EB-97B2-EFECBDAAB5C9}" dt="2022-11-06T12:54:10.848" v="26096" actId="20577"/>
          <ac:spMkLst>
            <pc:docMk/>
            <pc:sldMk cId="2039212413" sldId="298"/>
            <ac:spMk id="2" creationId="{2B3C44A1-B81A-D9A5-3A58-45599A2E0756}"/>
          </ac:spMkLst>
        </pc:spChg>
      </pc:sldChg>
      <pc:sldChg chg="addSp delSp modSp add del mod setBg">
        <pc:chgData name="Bruce Mackh" userId="8f3eebefc8615319" providerId="LiveId" clId="{6628A1B9-E26D-48EB-97B2-EFECBDAAB5C9}" dt="2022-11-16T19:07:12.857" v="28087" actId="478"/>
        <pc:sldMkLst>
          <pc:docMk/>
          <pc:sldMk cId="0" sldId="299"/>
        </pc:sldMkLst>
        <pc:spChg chg="del">
          <ac:chgData name="Bruce Mackh" userId="8f3eebefc8615319" providerId="LiveId" clId="{6628A1B9-E26D-48EB-97B2-EFECBDAAB5C9}" dt="2022-11-16T19:07:02.667" v="28086" actId="478"/>
          <ac:spMkLst>
            <pc:docMk/>
            <pc:sldMk cId="0" sldId="299"/>
            <ac:spMk id="1989" creationId="{00000000-0000-0000-0000-000000000000}"/>
          </ac:spMkLst>
        </pc:spChg>
        <pc:spChg chg="add del">
          <ac:chgData name="Bruce Mackh" userId="8f3eebefc8615319" providerId="LiveId" clId="{6628A1B9-E26D-48EB-97B2-EFECBDAAB5C9}" dt="2022-11-16T19:06:43.048" v="28083" actId="478"/>
          <ac:spMkLst>
            <pc:docMk/>
            <pc:sldMk cId="0" sldId="299"/>
            <ac:spMk id="2022" creationId="{00000000-0000-0000-0000-000000000000}"/>
          </ac:spMkLst>
        </pc:spChg>
        <pc:spChg chg="del mod">
          <ac:chgData name="Bruce Mackh" userId="8f3eebefc8615319" providerId="LiveId" clId="{6628A1B9-E26D-48EB-97B2-EFECBDAAB5C9}" dt="2022-11-16T19:06:52.397" v="28085" actId="478"/>
          <ac:spMkLst>
            <pc:docMk/>
            <pc:sldMk cId="0" sldId="299"/>
            <ac:spMk id="2062" creationId="{00000000-0000-0000-0000-000000000000}"/>
          </ac:spMkLst>
        </pc:spChg>
        <pc:grpChg chg="del">
          <ac:chgData name="Bruce Mackh" userId="8f3eebefc8615319" providerId="LiveId" clId="{6628A1B9-E26D-48EB-97B2-EFECBDAAB5C9}" dt="2022-11-16T19:07:12.857" v="28087" actId="478"/>
          <ac:grpSpMkLst>
            <pc:docMk/>
            <pc:sldMk cId="0" sldId="299"/>
            <ac:grpSpMk id="1990" creationId="{00000000-0000-0000-0000-000000000000}"/>
          </ac:grpSpMkLst>
        </pc:grpChg>
      </pc:sldChg>
      <pc:sldChg chg="addSp delSp modSp add del mod setBg delDesignElem">
        <pc:chgData name="Bruce Mackh" userId="8f3eebefc8615319" providerId="LiveId" clId="{6628A1B9-E26D-48EB-97B2-EFECBDAAB5C9}" dt="2022-11-16T19:04:30.315" v="28067" actId="47"/>
        <pc:sldMkLst>
          <pc:docMk/>
          <pc:sldMk cId="2767291794" sldId="299"/>
        </pc:sldMkLst>
        <pc:spChg chg="add del mod">
          <ac:chgData name="Bruce Mackh" userId="8f3eebefc8615319" providerId="LiveId" clId="{6628A1B9-E26D-48EB-97B2-EFECBDAAB5C9}" dt="2022-11-06T12:55:05.092" v="26104"/>
          <ac:spMkLst>
            <pc:docMk/>
            <pc:sldMk cId="2767291794" sldId="299"/>
            <ac:spMk id="2" creationId="{F162A730-9266-D2CF-1EAD-F9BB9FCB6C44}"/>
          </ac:spMkLst>
        </pc:spChg>
        <pc:spChg chg="add del mod">
          <ac:chgData name="Bruce Mackh" userId="8f3eebefc8615319" providerId="LiveId" clId="{6628A1B9-E26D-48EB-97B2-EFECBDAAB5C9}" dt="2022-11-06T12:55:05.092" v="26104"/>
          <ac:spMkLst>
            <pc:docMk/>
            <pc:sldMk cId="2767291794" sldId="299"/>
            <ac:spMk id="3" creationId="{27AFCE2F-7F7D-B850-2C74-AFF377905C37}"/>
          </ac:spMkLst>
        </pc:spChg>
        <pc:spChg chg="mod">
          <ac:chgData name="Bruce Mackh" userId="8f3eebefc8615319" providerId="LiveId" clId="{6628A1B9-E26D-48EB-97B2-EFECBDAAB5C9}" dt="2022-11-06T12:57:25.168" v="26133" actId="26606"/>
          <ac:spMkLst>
            <pc:docMk/>
            <pc:sldMk cId="2767291794" sldId="299"/>
            <ac:spMk id="4" creationId="{521EE11C-D8A6-4CFE-B0BF-00395E82AC33}"/>
          </ac:spMkLst>
        </pc:spChg>
        <pc:spChg chg="del">
          <ac:chgData name="Bruce Mackh" userId="8f3eebefc8615319" providerId="LiveId" clId="{6628A1B9-E26D-48EB-97B2-EFECBDAAB5C9}" dt="2022-11-06T12:54:56.036" v="26101"/>
          <ac:spMkLst>
            <pc:docMk/>
            <pc:sldMk cId="2767291794" sldId="299"/>
            <ac:spMk id="30" creationId="{389575E1-3389-451A-A5F7-27854C25C599}"/>
          </ac:spMkLst>
        </pc:spChg>
        <pc:spChg chg="del">
          <ac:chgData name="Bruce Mackh" userId="8f3eebefc8615319" providerId="LiveId" clId="{6628A1B9-E26D-48EB-97B2-EFECBDAAB5C9}" dt="2022-11-06T12:54:56.036" v="26101"/>
          <ac:spMkLst>
            <pc:docMk/>
            <pc:sldMk cId="2767291794" sldId="299"/>
            <ac:spMk id="32" creationId="{A53CCC5C-D88E-40FB-B30B-23DCDBD01D37}"/>
          </ac:spMkLst>
        </pc:spChg>
        <pc:spChg chg="del">
          <ac:chgData name="Bruce Mackh" userId="8f3eebefc8615319" providerId="LiveId" clId="{6628A1B9-E26D-48EB-97B2-EFECBDAAB5C9}" dt="2022-11-06T12:54:56.036" v="26101"/>
          <ac:spMkLst>
            <pc:docMk/>
            <pc:sldMk cId="2767291794" sldId="299"/>
            <ac:spMk id="34" creationId="{081E4A58-353D-44AE-B2FC-2A74E2E400F7}"/>
          </ac:spMkLst>
        </pc:spChg>
        <pc:spChg chg="add del mod">
          <ac:chgData name="Bruce Mackh" userId="8f3eebefc8615319" providerId="LiveId" clId="{6628A1B9-E26D-48EB-97B2-EFECBDAAB5C9}" dt="2022-11-06T12:57:25.168" v="26133" actId="26606"/>
          <ac:spMkLst>
            <pc:docMk/>
            <pc:sldMk cId="2767291794" sldId="299"/>
            <ac:spMk id="37" creationId="{5239FF40-C6CA-4193-80C5-16331BF5599A}"/>
          </ac:spMkLst>
        </pc:spChg>
        <pc:spChg chg="add del">
          <ac:chgData name="Bruce Mackh" userId="8f3eebefc8615319" providerId="LiveId" clId="{6628A1B9-E26D-48EB-97B2-EFECBDAAB5C9}" dt="2022-11-06T12:57:25.122" v="26132" actId="26606"/>
          <ac:spMkLst>
            <pc:docMk/>
            <pc:sldMk cId="2767291794" sldId="299"/>
            <ac:spMk id="43" creationId="{F14D45BF-E397-40C0-AFE3-A4149E60E152}"/>
          </ac:spMkLst>
        </pc:spChg>
        <pc:spChg chg="add del">
          <ac:chgData name="Bruce Mackh" userId="8f3eebefc8615319" providerId="LiveId" clId="{6628A1B9-E26D-48EB-97B2-EFECBDAAB5C9}" dt="2022-11-06T12:57:25.122" v="26132" actId="26606"/>
          <ac:spMkLst>
            <pc:docMk/>
            <pc:sldMk cId="2767291794" sldId="299"/>
            <ac:spMk id="78" creationId="{07E3C0EF-2D2A-42BA-B4E2-76E2B1FC52FE}"/>
          </ac:spMkLst>
        </pc:spChg>
        <pc:spChg chg="add del">
          <ac:chgData name="Bruce Mackh" userId="8f3eebefc8615319" providerId="LiveId" clId="{6628A1B9-E26D-48EB-97B2-EFECBDAAB5C9}" dt="2022-11-16T18:38:12.521" v="27838"/>
          <ac:spMkLst>
            <pc:docMk/>
            <pc:sldMk cId="2767291794" sldId="299"/>
            <ac:spMk id="80" creationId="{F14D45BF-E397-40C0-AFE3-A4149E60E152}"/>
          </ac:spMkLst>
        </pc:spChg>
        <pc:spChg chg="add del">
          <ac:chgData name="Bruce Mackh" userId="8f3eebefc8615319" providerId="LiveId" clId="{6628A1B9-E26D-48EB-97B2-EFECBDAAB5C9}" dt="2022-11-16T18:38:12.521" v="27838"/>
          <ac:spMkLst>
            <pc:docMk/>
            <pc:sldMk cId="2767291794" sldId="299"/>
            <ac:spMk id="82" creationId="{07E3C0EF-2D2A-42BA-B4E2-76E2B1FC52FE}"/>
          </ac:spMkLst>
        </pc:spChg>
        <pc:grpChg chg="add del">
          <ac:chgData name="Bruce Mackh" userId="8f3eebefc8615319" providerId="LiveId" clId="{6628A1B9-E26D-48EB-97B2-EFECBDAAB5C9}" dt="2022-11-06T12:57:25.122" v="26132" actId="26606"/>
          <ac:grpSpMkLst>
            <pc:docMk/>
            <pc:sldMk cId="2767291794" sldId="299"/>
            <ac:grpSpMk id="45" creationId="{35F4CD44-7930-4EB8-9A74-8D2F9E63693E}"/>
          </ac:grpSpMkLst>
        </pc:grpChg>
        <pc:grpChg chg="add del">
          <ac:chgData name="Bruce Mackh" userId="8f3eebefc8615319" providerId="LiveId" clId="{6628A1B9-E26D-48EB-97B2-EFECBDAAB5C9}" dt="2022-11-16T18:38:12.521" v="27838"/>
          <ac:grpSpMkLst>
            <pc:docMk/>
            <pc:sldMk cId="2767291794" sldId="299"/>
            <ac:grpSpMk id="81" creationId="{35F4CD44-7930-4EB8-9A74-8D2F9E63693E}"/>
          </ac:grpSpMkLst>
        </pc:grpChg>
        <pc:graphicFrameChg chg="add del">
          <ac:chgData name="Bruce Mackh" userId="8f3eebefc8615319" providerId="LiveId" clId="{6628A1B9-E26D-48EB-97B2-EFECBDAAB5C9}" dt="2022-11-06T12:57:25.122" v="26132" actId="26606"/>
          <ac:graphicFrameMkLst>
            <pc:docMk/>
            <pc:sldMk cId="2767291794" sldId="299"/>
            <ac:graphicFrameMk id="39" creationId="{EA0F3FF7-83B7-5E97-5167-FA857D94028B}"/>
          </ac:graphicFrameMkLst>
        </pc:graphicFrameChg>
        <pc:graphicFrameChg chg="add mod">
          <ac:chgData name="Bruce Mackh" userId="8f3eebefc8615319" providerId="LiveId" clId="{6628A1B9-E26D-48EB-97B2-EFECBDAAB5C9}" dt="2022-11-06T13:01:58.718" v="26148" actId="1076"/>
          <ac:graphicFrameMkLst>
            <pc:docMk/>
            <pc:sldMk cId="2767291794" sldId="299"/>
            <ac:graphicFrameMk id="83" creationId="{C6B1D9FC-21E1-1C93-7B6C-248A3FA80234}"/>
          </ac:graphicFrameMkLst>
        </pc:graphicFrameChg>
      </pc:sldChg>
      <pc:sldChg chg="delSp add del mod setBg">
        <pc:chgData name="Bruce Mackh" userId="8f3eebefc8615319" providerId="LiveId" clId="{6628A1B9-E26D-48EB-97B2-EFECBDAAB5C9}" dt="2022-11-16T19:07:26.522" v="28090" actId="478"/>
        <pc:sldMkLst>
          <pc:docMk/>
          <pc:sldMk cId="0" sldId="300"/>
        </pc:sldMkLst>
        <pc:spChg chg="del">
          <ac:chgData name="Bruce Mackh" userId="8f3eebefc8615319" providerId="LiveId" clId="{6628A1B9-E26D-48EB-97B2-EFECBDAAB5C9}" dt="2022-11-16T19:07:22.760" v="28089" actId="478"/>
          <ac:spMkLst>
            <pc:docMk/>
            <pc:sldMk cId="0" sldId="300"/>
            <ac:spMk id="2067" creationId="{00000000-0000-0000-0000-000000000000}"/>
          </ac:spMkLst>
        </pc:spChg>
        <pc:spChg chg="del">
          <ac:chgData name="Bruce Mackh" userId="8f3eebefc8615319" providerId="LiveId" clId="{6628A1B9-E26D-48EB-97B2-EFECBDAAB5C9}" dt="2022-11-16T19:07:26.522" v="28090" actId="478"/>
          <ac:spMkLst>
            <pc:docMk/>
            <pc:sldMk cId="0" sldId="300"/>
            <ac:spMk id="2100" creationId="{00000000-0000-0000-0000-000000000000}"/>
          </ac:spMkLst>
        </pc:spChg>
        <pc:grpChg chg="del">
          <ac:chgData name="Bruce Mackh" userId="8f3eebefc8615319" providerId="LiveId" clId="{6628A1B9-E26D-48EB-97B2-EFECBDAAB5C9}" dt="2022-11-16T19:07:20.160" v="28088" actId="478"/>
          <ac:grpSpMkLst>
            <pc:docMk/>
            <pc:sldMk cId="0" sldId="300"/>
            <ac:grpSpMk id="2068" creationId="{00000000-0000-0000-0000-000000000000}"/>
          </ac:grpSpMkLst>
        </pc:grpChg>
      </pc:sldChg>
      <pc:sldChg chg="addSp delSp modSp add del mod setBg delDesignElem">
        <pc:chgData name="Bruce Mackh" userId="8f3eebefc8615319" providerId="LiveId" clId="{6628A1B9-E26D-48EB-97B2-EFECBDAAB5C9}" dt="2022-11-16T19:04:30.315" v="28067" actId="47"/>
        <pc:sldMkLst>
          <pc:docMk/>
          <pc:sldMk cId="2589228594" sldId="300"/>
        </pc:sldMkLst>
        <pc:spChg chg="add del mod">
          <ac:chgData name="Bruce Mackh" userId="8f3eebefc8615319" providerId="LiveId" clId="{6628A1B9-E26D-48EB-97B2-EFECBDAAB5C9}" dt="2022-11-06T12:55:05.092" v="26104"/>
          <ac:spMkLst>
            <pc:docMk/>
            <pc:sldMk cId="2589228594" sldId="300"/>
            <ac:spMk id="2" creationId="{20D2A01D-A6B5-3922-7C9B-051EC9CC590A}"/>
          </ac:spMkLst>
        </pc:spChg>
        <pc:spChg chg="add del mod">
          <ac:chgData name="Bruce Mackh" userId="8f3eebefc8615319" providerId="LiveId" clId="{6628A1B9-E26D-48EB-97B2-EFECBDAAB5C9}" dt="2022-11-06T12:55:05.092" v="26104"/>
          <ac:spMkLst>
            <pc:docMk/>
            <pc:sldMk cId="2589228594" sldId="300"/>
            <ac:spMk id="3" creationId="{4E69092B-AD84-8120-EEF1-FC2F01F0178A}"/>
          </ac:spMkLst>
        </pc:spChg>
        <pc:spChg chg="mod">
          <ac:chgData name="Bruce Mackh" userId="8f3eebefc8615319" providerId="LiveId" clId="{6628A1B9-E26D-48EB-97B2-EFECBDAAB5C9}" dt="2022-11-06T12:58:40.317" v="26139" actId="14100"/>
          <ac:spMkLst>
            <pc:docMk/>
            <pc:sldMk cId="2589228594" sldId="300"/>
            <ac:spMk id="7" creationId="{4CD47DF0-E140-4EEF-A81B-1D0FEB840629}"/>
          </ac:spMkLst>
        </pc:spChg>
        <pc:spChg chg="add del mod">
          <ac:chgData name="Bruce Mackh" userId="8f3eebefc8615319" providerId="LiveId" clId="{6628A1B9-E26D-48EB-97B2-EFECBDAAB5C9}" dt="2022-11-06T12:58:28.702" v="26138" actId="26606"/>
          <ac:spMkLst>
            <pc:docMk/>
            <pc:sldMk cId="2589228594" sldId="300"/>
            <ac:spMk id="20" creationId="{03D4A07B-D8D6-4001-8D26-F53B4AEB01A0}"/>
          </ac:spMkLst>
        </pc:spChg>
        <pc:spChg chg="add del">
          <ac:chgData name="Bruce Mackh" userId="8f3eebefc8615319" providerId="LiveId" clId="{6628A1B9-E26D-48EB-97B2-EFECBDAAB5C9}" dt="2022-11-06T12:57:49.285" v="26137" actId="26606"/>
          <ac:spMkLst>
            <pc:docMk/>
            <pc:sldMk cId="2589228594" sldId="300"/>
            <ac:spMk id="23" creationId="{9663BDD8-36FC-48B0-8862-3B51BE4F77DA}"/>
          </ac:spMkLst>
        </pc:spChg>
        <pc:spChg chg="add del">
          <ac:chgData name="Bruce Mackh" userId="8f3eebefc8615319" providerId="LiveId" clId="{6628A1B9-E26D-48EB-97B2-EFECBDAAB5C9}" dt="2022-11-16T18:38:12.521" v="27838"/>
          <ac:spMkLst>
            <pc:docMk/>
            <pc:sldMk cId="2589228594" sldId="300"/>
            <ac:spMk id="25" creationId="{F14D45BF-E397-40C0-AFE3-A4149E60E152}"/>
          </ac:spMkLst>
        </pc:spChg>
        <pc:spChg chg="add del">
          <ac:chgData name="Bruce Mackh" userId="8f3eebefc8615319" providerId="LiveId" clId="{6628A1B9-E26D-48EB-97B2-EFECBDAAB5C9}" dt="2022-11-06T12:57:46.780" v="26135" actId="26606"/>
          <ac:spMkLst>
            <pc:docMk/>
            <pc:sldMk cId="2589228594" sldId="300"/>
            <ac:spMk id="26" creationId="{9663BDD8-36FC-48B0-8862-3B51BE4F77DA}"/>
          </ac:spMkLst>
        </pc:spChg>
        <pc:spChg chg="del">
          <ac:chgData name="Bruce Mackh" userId="8f3eebefc8615319" providerId="LiveId" clId="{6628A1B9-E26D-48EB-97B2-EFECBDAAB5C9}" dt="2022-11-06T12:54:56.036" v="26101"/>
          <ac:spMkLst>
            <pc:docMk/>
            <pc:sldMk cId="2589228594" sldId="300"/>
            <ac:spMk id="32" creationId="{907EF6B7-1338-4443-8C46-6A318D952DFD}"/>
          </ac:spMkLst>
        </pc:spChg>
        <pc:spChg chg="del">
          <ac:chgData name="Bruce Mackh" userId="8f3eebefc8615319" providerId="LiveId" clId="{6628A1B9-E26D-48EB-97B2-EFECBDAAB5C9}" dt="2022-11-06T12:54:56.036" v="26101"/>
          <ac:spMkLst>
            <pc:docMk/>
            <pc:sldMk cId="2589228594" sldId="300"/>
            <ac:spMk id="34" creationId="{DAAE4CDD-124C-4DCF-9584-B6033B545DD5}"/>
          </ac:spMkLst>
        </pc:spChg>
        <pc:spChg chg="del">
          <ac:chgData name="Bruce Mackh" userId="8f3eebefc8615319" providerId="LiveId" clId="{6628A1B9-E26D-48EB-97B2-EFECBDAAB5C9}" dt="2022-11-06T12:54:56.036" v="26101"/>
          <ac:spMkLst>
            <pc:docMk/>
            <pc:sldMk cId="2589228594" sldId="300"/>
            <ac:spMk id="36" creationId="{081E4A58-353D-44AE-B2FC-2A74E2E400F7}"/>
          </ac:spMkLst>
        </pc:spChg>
        <pc:spChg chg="add del">
          <ac:chgData name="Bruce Mackh" userId="8f3eebefc8615319" providerId="LiveId" clId="{6628A1B9-E26D-48EB-97B2-EFECBDAAB5C9}" dt="2022-11-06T12:57:46.780" v="26135" actId="26606"/>
          <ac:spMkLst>
            <pc:docMk/>
            <pc:sldMk cId="2589228594" sldId="300"/>
            <ac:spMk id="61" creationId="{63D6C682-FD57-4DF7-854F-DD140E1E29B3}"/>
          </ac:spMkLst>
        </pc:spChg>
        <pc:spChg chg="add del">
          <ac:chgData name="Bruce Mackh" userId="8f3eebefc8615319" providerId="LiveId" clId="{6628A1B9-E26D-48EB-97B2-EFECBDAAB5C9}" dt="2022-11-06T12:57:49.285" v="26137" actId="26606"/>
          <ac:spMkLst>
            <pc:docMk/>
            <pc:sldMk cId="2589228594" sldId="300"/>
            <ac:spMk id="62" creationId="{63D6C682-FD57-4DF7-854F-DD140E1E29B3}"/>
          </ac:spMkLst>
        </pc:spChg>
        <pc:spChg chg="add del">
          <ac:chgData name="Bruce Mackh" userId="8f3eebefc8615319" providerId="LiveId" clId="{6628A1B9-E26D-48EB-97B2-EFECBDAAB5C9}" dt="2022-11-16T18:38:12.521" v="27838"/>
          <ac:spMkLst>
            <pc:docMk/>
            <pc:sldMk cId="2589228594" sldId="300"/>
            <ac:spMk id="66" creationId="{EA51299F-406B-4318-AEA1-08F10590EFD3}"/>
          </ac:spMkLst>
        </pc:spChg>
        <pc:grpChg chg="add del">
          <ac:chgData name="Bruce Mackh" userId="8f3eebefc8615319" providerId="LiveId" clId="{6628A1B9-E26D-48EB-97B2-EFECBDAAB5C9}" dt="2022-11-06T12:57:49.285" v="26137" actId="26606"/>
          <ac:grpSpMkLst>
            <pc:docMk/>
            <pc:sldMk cId="2589228594" sldId="300"/>
            <ac:grpSpMk id="24" creationId="{C15A19D0-2BD2-47E7-A51B-B8083A14E791}"/>
          </ac:grpSpMkLst>
        </pc:grpChg>
        <pc:grpChg chg="add del">
          <ac:chgData name="Bruce Mackh" userId="8f3eebefc8615319" providerId="LiveId" clId="{6628A1B9-E26D-48EB-97B2-EFECBDAAB5C9}" dt="2022-11-16T18:38:12.521" v="27838"/>
          <ac:grpSpMkLst>
            <pc:docMk/>
            <pc:sldMk cId="2589228594" sldId="300"/>
            <ac:grpSpMk id="27" creationId="{4473D18E-8239-4237-AAE3-669A5DC9E81C}"/>
          </ac:grpSpMkLst>
        </pc:grpChg>
        <pc:grpChg chg="add del">
          <ac:chgData name="Bruce Mackh" userId="8f3eebefc8615319" providerId="LiveId" clId="{6628A1B9-E26D-48EB-97B2-EFECBDAAB5C9}" dt="2022-11-06T12:57:46.780" v="26135" actId="26606"/>
          <ac:grpSpMkLst>
            <pc:docMk/>
            <pc:sldMk cId="2589228594" sldId="300"/>
            <ac:grpSpMk id="28" creationId="{C15A19D0-2BD2-47E7-A51B-B8083A14E791}"/>
          </ac:grpSpMkLst>
        </pc:grpChg>
        <pc:graphicFrameChg chg="add del">
          <ac:chgData name="Bruce Mackh" userId="8f3eebefc8615319" providerId="LiveId" clId="{6628A1B9-E26D-48EB-97B2-EFECBDAAB5C9}" dt="2022-11-06T12:57:46.780" v="26135" actId="26606"/>
          <ac:graphicFrameMkLst>
            <pc:docMk/>
            <pc:sldMk cId="2589228594" sldId="300"/>
            <ac:graphicFrameMk id="22" creationId="{D6A53FEE-1823-D829-FAC7-969227134B27}"/>
          </ac:graphicFrameMkLst>
        </pc:graphicFrameChg>
        <pc:graphicFrameChg chg="add del">
          <ac:chgData name="Bruce Mackh" userId="8f3eebefc8615319" providerId="LiveId" clId="{6628A1B9-E26D-48EB-97B2-EFECBDAAB5C9}" dt="2022-11-06T12:57:49.285" v="26137" actId="26606"/>
          <ac:graphicFrameMkLst>
            <pc:docMk/>
            <pc:sldMk cId="2589228594" sldId="300"/>
            <ac:graphicFrameMk id="63" creationId="{D6A53FEE-1823-D829-FAC7-969227134B27}"/>
          </ac:graphicFrameMkLst>
        </pc:graphicFrameChg>
        <pc:graphicFrameChg chg="add mod">
          <ac:chgData name="Bruce Mackh" userId="8f3eebefc8615319" providerId="LiveId" clId="{6628A1B9-E26D-48EB-97B2-EFECBDAAB5C9}" dt="2022-11-06T13:01:35.996" v="26147" actId="20577"/>
          <ac:graphicFrameMkLst>
            <pc:docMk/>
            <pc:sldMk cId="2589228594" sldId="300"/>
            <ac:graphicFrameMk id="67" creationId="{44174CCD-A70B-1F5C-A641-1541D678D7BD}"/>
          </ac:graphicFrameMkLst>
        </pc:graphicFrameChg>
      </pc:sldChg>
      <pc:sldChg chg="delSp add del mod setBg">
        <pc:chgData name="Bruce Mackh" userId="8f3eebefc8615319" providerId="LiveId" clId="{6628A1B9-E26D-48EB-97B2-EFECBDAAB5C9}" dt="2022-11-16T19:07:42.332" v="28094" actId="478"/>
        <pc:sldMkLst>
          <pc:docMk/>
          <pc:sldMk cId="0" sldId="301"/>
        </pc:sldMkLst>
        <pc:spChg chg="del">
          <ac:chgData name="Bruce Mackh" userId="8f3eebefc8615319" providerId="LiveId" clId="{6628A1B9-E26D-48EB-97B2-EFECBDAAB5C9}" dt="2022-11-16T19:07:33.834" v="28092" actId="478"/>
          <ac:spMkLst>
            <pc:docMk/>
            <pc:sldMk cId="0" sldId="301"/>
            <ac:spMk id="2125" creationId="{00000000-0000-0000-0000-000000000000}"/>
          </ac:spMkLst>
        </pc:spChg>
        <pc:spChg chg="del">
          <ac:chgData name="Bruce Mackh" userId="8f3eebefc8615319" providerId="LiveId" clId="{6628A1B9-E26D-48EB-97B2-EFECBDAAB5C9}" dt="2022-11-16T19:07:37.197" v="28093" actId="478"/>
          <ac:spMkLst>
            <pc:docMk/>
            <pc:sldMk cId="0" sldId="301"/>
            <ac:spMk id="2160" creationId="{00000000-0000-0000-0000-000000000000}"/>
          </ac:spMkLst>
        </pc:spChg>
        <pc:spChg chg="del">
          <ac:chgData name="Bruce Mackh" userId="8f3eebefc8615319" providerId="LiveId" clId="{6628A1B9-E26D-48EB-97B2-EFECBDAAB5C9}" dt="2022-11-16T19:07:42.332" v="28094" actId="478"/>
          <ac:spMkLst>
            <pc:docMk/>
            <pc:sldMk cId="0" sldId="301"/>
            <ac:spMk id="2163" creationId="{00000000-0000-0000-0000-000000000000}"/>
          </ac:spMkLst>
        </pc:spChg>
        <pc:grpChg chg="del">
          <ac:chgData name="Bruce Mackh" userId="8f3eebefc8615319" providerId="LiveId" clId="{6628A1B9-E26D-48EB-97B2-EFECBDAAB5C9}" dt="2022-11-16T19:07:31.906" v="28091" actId="478"/>
          <ac:grpSpMkLst>
            <pc:docMk/>
            <pc:sldMk cId="0" sldId="301"/>
            <ac:grpSpMk id="2126" creationId="{00000000-0000-0000-0000-000000000000}"/>
          </ac:grpSpMkLst>
        </pc:grpChg>
      </pc:sldChg>
      <pc:sldChg chg="addSp delSp modSp new del mod setBg delDesignElem">
        <pc:chgData name="Bruce Mackh" userId="8f3eebefc8615319" providerId="LiveId" clId="{6628A1B9-E26D-48EB-97B2-EFECBDAAB5C9}" dt="2022-11-16T19:04:30.315" v="28067" actId="47"/>
        <pc:sldMkLst>
          <pc:docMk/>
          <pc:sldMk cId="1537790728" sldId="301"/>
        </pc:sldMkLst>
        <pc:spChg chg="mod">
          <ac:chgData name="Bruce Mackh" userId="8f3eebefc8615319" providerId="LiveId" clId="{6628A1B9-E26D-48EB-97B2-EFECBDAAB5C9}" dt="2022-11-06T14:11:00.852" v="27535" actId="20577"/>
          <ac:spMkLst>
            <pc:docMk/>
            <pc:sldMk cId="1537790728" sldId="301"/>
            <ac:spMk id="2" creationId="{02061501-A64D-EC62-825A-6BD322AE8917}"/>
          </ac:spMkLst>
        </pc:spChg>
        <pc:spChg chg="mod">
          <ac:chgData name="Bruce Mackh" userId="8f3eebefc8615319" providerId="LiveId" clId="{6628A1B9-E26D-48EB-97B2-EFECBDAAB5C9}" dt="2022-11-06T14:14:23.011" v="27542" actId="14100"/>
          <ac:spMkLst>
            <pc:docMk/>
            <pc:sldMk cId="1537790728" sldId="301"/>
            <ac:spMk id="3" creationId="{944B0C66-85E7-32BE-6C88-393072F01125}"/>
          </ac:spMkLst>
        </pc:spChg>
        <pc:spChg chg="add del">
          <ac:chgData name="Bruce Mackh" userId="8f3eebefc8615319" providerId="LiveId" clId="{6628A1B9-E26D-48EB-97B2-EFECBDAAB5C9}" dt="2022-11-16T18:38:12.521" v="27838"/>
          <ac:spMkLst>
            <pc:docMk/>
            <pc:sldMk cId="1537790728" sldId="301"/>
            <ac:spMk id="10" creationId="{1C582B07-D0F0-4B6B-A5D9-D2F192CB3A4E}"/>
          </ac:spMkLst>
        </pc:spChg>
        <pc:spChg chg="add del">
          <ac:chgData name="Bruce Mackh" userId="8f3eebefc8615319" providerId="LiveId" clId="{6628A1B9-E26D-48EB-97B2-EFECBDAAB5C9}" dt="2022-11-16T18:38:12.521" v="27838"/>
          <ac:spMkLst>
            <pc:docMk/>
            <pc:sldMk cId="1537790728" sldId="301"/>
            <ac:spMk id="45" creationId="{BEAC0A80-07D3-49CB-87C3-BC34F219DFF7}"/>
          </ac:spMkLst>
        </pc:spChg>
        <pc:grpChg chg="add del">
          <ac:chgData name="Bruce Mackh" userId="8f3eebefc8615319" providerId="LiveId" clId="{6628A1B9-E26D-48EB-97B2-EFECBDAAB5C9}" dt="2022-11-16T18:38:12.521" v="27838"/>
          <ac:grpSpMkLst>
            <pc:docMk/>
            <pc:sldMk cId="1537790728" sldId="301"/>
            <ac:grpSpMk id="12" creationId="{4D431671-5191-4947-8899-E90505A70426}"/>
          </ac:grpSpMkLst>
        </pc:grpChg>
        <pc:picChg chg="add mod ord">
          <ac:chgData name="Bruce Mackh" userId="8f3eebefc8615319" providerId="LiveId" clId="{6628A1B9-E26D-48EB-97B2-EFECBDAAB5C9}" dt="2022-11-06T14:10:45.109" v="27532" actId="26606"/>
          <ac:picMkLst>
            <pc:docMk/>
            <pc:sldMk cId="1537790728" sldId="301"/>
            <ac:picMk id="5" creationId="{CE49C00D-36A7-E025-0F4D-E7BE3A0E8FD1}"/>
          </ac:picMkLst>
        </pc:picChg>
      </pc:sldChg>
      <pc:sldChg chg="delSp add del mod setBg">
        <pc:chgData name="Bruce Mackh" userId="8f3eebefc8615319" providerId="LiveId" clId="{6628A1B9-E26D-48EB-97B2-EFECBDAAB5C9}" dt="2022-11-16T19:07:58.485" v="28097" actId="478"/>
        <pc:sldMkLst>
          <pc:docMk/>
          <pc:sldMk cId="0" sldId="302"/>
        </pc:sldMkLst>
        <pc:spChg chg="del">
          <ac:chgData name="Bruce Mackh" userId="8f3eebefc8615319" providerId="LiveId" clId="{6628A1B9-E26D-48EB-97B2-EFECBDAAB5C9}" dt="2022-11-16T19:07:50.148" v="28095" actId="478"/>
          <ac:spMkLst>
            <pc:docMk/>
            <pc:sldMk cId="0" sldId="302"/>
            <ac:spMk id="2168" creationId="{00000000-0000-0000-0000-000000000000}"/>
          </ac:spMkLst>
        </pc:spChg>
        <pc:spChg chg="del">
          <ac:chgData name="Bruce Mackh" userId="8f3eebefc8615319" providerId="LiveId" clId="{6628A1B9-E26D-48EB-97B2-EFECBDAAB5C9}" dt="2022-11-16T19:07:54.752" v="28096" actId="478"/>
          <ac:spMkLst>
            <pc:docMk/>
            <pc:sldMk cId="0" sldId="302"/>
            <ac:spMk id="2203" creationId="{00000000-0000-0000-0000-000000000000}"/>
          </ac:spMkLst>
        </pc:spChg>
        <pc:spChg chg="del">
          <ac:chgData name="Bruce Mackh" userId="8f3eebefc8615319" providerId="LiveId" clId="{6628A1B9-E26D-48EB-97B2-EFECBDAAB5C9}" dt="2022-11-16T19:07:58.485" v="28097" actId="478"/>
          <ac:spMkLst>
            <pc:docMk/>
            <pc:sldMk cId="0" sldId="302"/>
            <ac:spMk id="2205" creationId="{00000000-0000-0000-0000-000000000000}"/>
          </ac:spMkLst>
        </pc:spChg>
      </pc:sldChg>
      <pc:sldChg chg="addSp delSp modSp new del mod">
        <pc:chgData name="Bruce Mackh" userId="8f3eebefc8615319" providerId="LiveId" clId="{6628A1B9-E26D-48EB-97B2-EFECBDAAB5C9}" dt="2022-11-16T19:04:30.315" v="28067" actId="47"/>
        <pc:sldMkLst>
          <pc:docMk/>
          <pc:sldMk cId="3586149331" sldId="302"/>
        </pc:sldMkLst>
        <pc:spChg chg="mod">
          <ac:chgData name="Bruce Mackh" userId="8f3eebefc8615319" providerId="LiveId" clId="{6628A1B9-E26D-48EB-97B2-EFECBDAAB5C9}" dt="2022-11-16T18:38:12.521" v="27838"/>
          <ac:spMkLst>
            <pc:docMk/>
            <pc:sldMk cId="3586149331" sldId="302"/>
            <ac:spMk id="2" creationId="{A2320B07-890C-9FD6-9584-1ADBFCC5B845}"/>
          </ac:spMkLst>
        </pc:spChg>
        <pc:spChg chg="mod">
          <ac:chgData name="Bruce Mackh" userId="8f3eebefc8615319" providerId="LiveId" clId="{6628A1B9-E26D-48EB-97B2-EFECBDAAB5C9}" dt="2022-11-16T18:38:12.521" v="27838"/>
          <ac:spMkLst>
            <pc:docMk/>
            <pc:sldMk cId="3586149331" sldId="302"/>
            <ac:spMk id="3" creationId="{C1B70FC5-E50C-3868-E4D4-528C9516EC8B}"/>
          </ac:spMkLst>
        </pc:spChg>
        <pc:spChg chg="add del mod">
          <ac:chgData name="Bruce Mackh" userId="8f3eebefc8615319" providerId="LiveId" clId="{6628A1B9-E26D-48EB-97B2-EFECBDAAB5C9}" dt="2022-11-06T14:05:52.655" v="27285"/>
          <ac:spMkLst>
            <pc:docMk/>
            <pc:sldMk cId="3586149331" sldId="302"/>
            <ac:spMk id="4" creationId="{584CE128-579B-1174-E4B8-F5151E026BCE}"/>
          </ac:spMkLst>
        </pc:spChg>
        <pc:spChg chg="add del mod">
          <ac:chgData name="Bruce Mackh" userId="8f3eebefc8615319" providerId="LiveId" clId="{6628A1B9-E26D-48EB-97B2-EFECBDAAB5C9}" dt="2022-11-06T14:05:52.655" v="27285"/>
          <ac:spMkLst>
            <pc:docMk/>
            <pc:sldMk cId="3586149331" sldId="302"/>
            <ac:spMk id="5" creationId="{7EDEE38D-F86D-C23F-6101-C6223F09EE54}"/>
          </ac:spMkLst>
        </pc:spChg>
      </pc:sldChg>
      <pc:sldChg chg="delSp add del mod setBg">
        <pc:chgData name="Bruce Mackh" userId="8f3eebefc8615319" providerId="LiveId" clId="{6628A1B9-E26D-48EB-97B2-EFECBDAAB5C9}" dt="2022-11-16T19:08:15.490" v="28101" actId="478"/>
        <pc:sldMkLst>
          <pc:docMk/>
          <pc:sldMk cId="0" sldId="303"/>
        </pc:sldMkLst>
        <pc:spChg chg="del">
          <ac:chgData name="Bruce Mackh" userId="8f3eebefc8615319" providerId="LiveId" clId="{6628A1B9-E26D-48EB-97B2-EFECBDAAB5C9}" dt="2022-11-16T19:08:07.288" v="28098" actId="478"/>
          <ac:spMkLst>
            <pc:docMk/>
            <pc:sldMk cId="0" sldId="303"/>
            <ac:spMk id="2210" creationId="{00000000-0000-0000-0000-000000000000}"/>
          </ac:spMkLst>
        </pc:spChg>
        <pc:spChg chg="del">
          <ac:chgData name="Bruce Mackh" userId="8f3eebefc8615319" providerId="LiveId" clId="{6628A1B9-E26D-48EB-97B2-EFECBDAAB5C9}" dt="2022-11-16T19:08:11.736" v="28100" actId="478"/>
          <ac:spMkLst>
            <pc:docMk/>
            <pc:sldMk cId="0" sldId="303"/>
            <ac:spMk id="2245" creationId="{00000000-0000-0000-0000-000000000000}"/>
          </ac:spMkLst>
        </pc:spChg>
        <pc:spChg chg="del">
          <ac:chgData name="Bruce Mackh" userId="8f3eebefc8615319" providerId="LiveId" clId="{6628A1B9-E26D-48EB-97B2-EFECBDAAB5C9}" dt="2022-11-16T19:08:15.490" v="28101" actId="478"/>
          <ac:spMkLst>
            <pc:docMk/>
            <pc:sldMk cId="0" sldId="303"/>
            <ac:spMk id="2247" creationId="{00000000-0000-0000-0000-000000000000}"/>
          </ac:spMkLst>
        </pc:spChg>
        <pc:grpChg chg="del">
          <ac:chgData name="Bruce Mackh" userId="8f3eebefc8615319" providerId="LiveId" clId="{6628A1B9-E26D-48EB-97B2-EFECBDAAB5C9}" dt="2022-11-16T19:08:09.248" v="28099" actId="478"/>
          <ac:grpSpMkLst>
            <pc:docMk/>
            <pc:sldMk cId="0" sldId="303"/>
            <ac:grpSpMk id="2211" creationId="{00000000-0000-0000-0000-000000000000}"/>
          </ac:grpSpMkLst>
        </pc:grpChg>
      </pc:sldChg>
      <pc:sldChg chg="addSp delSp modSp add del mod ord setBg delDesignElem">
        <pc:chgData name="Bruce Mackh" userId="8f3eebefc8615319" providerId="LiveId" clId="{6628A1B9-E26D-48EB-97B2-EFECBDAAB5C9}" dt="2022-11-16T19:04:30.315" v="28067" actId="47"/>
        <pc:sldMkLst>
          <pc:docMk/>
          <pc:sldMk cId="2109322347" sldId="303"/>
        </pc:sldMkLst>
        <pc:spChg chg="add mod">
          <ac:chgData name="Bruce Mackh" userId="8f3eebefc8615319" providerId="LiveId" clId="{6628A1B9-E26D-48EB-97B2-EFECBDAAB5C9}" dt="2022-11-06T14:08:01.940" v="27508" actId="207"/>
          <ac:spMkLst>
            <pc:docMk/>
            <pc:sldMk cId="2109322347" sldId="303"/>
            <ac:spMk id="2" creationId="{1CFB46AD-A1AC-E7AC-2BB2-2BA1C186E523}"/>
          </ac:spMkLst>
        </pc:spChg>
        <pc:spChg chg="mod">
          <ac:chgData name="Bruce Mackh" userId="8f3eebefc8615319" providerId="LiveId" clId="{6628A1B9-E26D-48EB-97B2-EFECBDAAB5C9}" dt="2022-11-06T14:06:16.294" v="27287" actId="1076"/>
          <ac:spMkLst>
            <pc:docMk/>
            <pc:sldMk cId="2109322347" sldId="303"/>
            <ac:spMk id="4" creationId="{521EE11C-D8A6-4CFE-B0BF-00395E82AC33}"/>
          </ac:spMkLst>
        </pc:spChg>
        <pc:spChg chg="del">
          <ac:chgData name="Bruce Mackh" userId="8f3eebefc8615319" providerId="LiveId" clId="{6628A1B9-E26D-48EB-97B2-EFECBDAAB5C9}" dt="2022-11-06T14:05:37.918" v="27272"/>
          <ac:spMkLst>
            <pc:docMk/>
            <pc:sldMk cId="2109322347" sldId="303"/>
            <ac:spMk id="80" creationId="{F14D45BF-E397-40C0-AFE3-A4149E60E152}"/>
          </ac:spMkLst>
        </pc:spChg>
        <pc:spChg chg="del">
          <ac:chgData name="Bruce Mackh" userId="8f3eebefc8615319" providerId="LiveId" clId="{6628A1B9-E26D-48EB-97B2-EFECBDAAB5C9}" dt="2022-11-06T14:05:37.918" v="27272"/>
          <ac:spMkLst>
            <pc:docMk/>
            <pc:sldMk cId="2109322347" sldId="303"/>
            <ac:spMk id="82" creationId="{07E3C0EF-2D2A-42BA-B4E2-76E2B1FC52FE}"/>
          </ac:spMkLst>
        </pc:spChg>
        <pc:grpChg chg="del">
          <ac:chgData name="Bruce Mackh" userId="8f3eebefc8615319" providerId="LiveId" clId="{6628A1B9-E26D-48EB-97B2-EFECBDAAB5C9}" dt="2022-11-06T14:05:37.918" v="27272"/>
          <ac:grpSpMkLst>
            <pc:docMk/>
            <pc:sldMk cId="2109322347" sldId="303"/>
            <ac:grpSpMk id="81" creationId="{35F4CD44-7930-4EB8-9A74-8D2F9E63693E}"/>
          </ac:grpSpMkLst>
        </pc:grpChg>
      </pc:sldChg>
      <pc:sldChg chg="delSp add del mod setBg">
        <pc:chgData name="Bruce Mackh" userId="8f3eebefc8615319" providerId="LiveId" clId="{6628A1B9-E26D-48EB-97B2-EFECBDAAB5C9}" dt="2022-11-16T19:08:28.832" v="28105" actId="478"/>
        <pc:sldMkLst>
          <pc:docMk/>
          <pc:sldMk cId="0" sldId="304"/>
        </pc:sldMkLst>
        <pc:spChg chg="del">
          <ac:chgData name="Bruce Mackh" userId="8f3eebefc8615319" providerId="LiveId" clId="{6628A1B9-E26D-48EB-97B2-EFECBDAAB5C9}" dt="2022-11-16T19:08:21.432" v="28103" actId="478"/>
          <ac:spMkLst>
            <pc:docMk/>
            <pc:sldMk cId="0" sldId="304"/>
            <ac:spMk id="2252" creationId="{00000000-0000-0000-0000-000000000000}"/>
          </ac:spMkLst>
        </pc:spChg>
        <pc:spChg chg="del">
          <ac:chgData name="Bruce Mackh" userId="8f3eebefc8615319" providerId="LiveId" clId="{6628A1B9-E26D-48EB-97B2-EFECBDAAB5C9}" dt="2022-11-16T19:08:24.246" v="28104" actId="478"/>
          <ac:spMkLst>
            <pc:docMk/>
            <pc:sldMk cId="0" sldId="304"/>
            <ac:spMk id="2285" creationId="{00000000-0000-0000-0000-000000000000}"/>
          </ac:spMkLst>
        </pc:spChg>
        <pc:spChg chg="del">
          <ac:chgData name="Bruce Mackh" userId="8f3eebefc8615319" providerId="LiveId" clId="{6628A1B9-E26D-48EB-97B2-EFECBDAAB5C9}" dt="2022-11-16T19:08:28.832" v="28105" actId="478"/>
          <ac:spMkLst>
            <pc:docMk/>
            <pc:sldMk cId="0" sldId="304"/>
            <ac:spMk id="2289" creationId="{00000000-0000-0000-0000-000000000000}"/>
          </ac:spMkLst>
        </pc:spChg>
        <pc:grpChg chg="del">
          <ac:chgData name="Bruce Mackh" userId="8f3eebefc8615319" providerId="LiveId" clId="{6628A1B9-E26D-48EB-97B2-EFECBDAAB5C9}" dt="2022-11-16T19:08:20.022" v="28102" actId="478"/>
          <ac:grpSpMkLst>
            <pc:docMk/>
            <pc:sldMk cId="0" sldId="304"/>
            <ac:grpSpMk id="2253" creationId="{00000000-0000-0000-0000-000000000000}"/>
          </ac:grpSpMkLst>
        </pc:grpChg>
      </pc:sldChg>
      <pc:sldChg chg="modSp new del mod">
        <pc:chgData name="Bruce Mackh" userId="8f3eebefc8615319" providerId="LiveId" clId="{6628A1B9-E26D-48EB-97B2-EFECBDAAB5C9}" dt="2022-11-16T19:04:39.147" v="28068" actId="47"/>
        <pc:sldMkLst>
          <pc:docMk/>
          <pc:sldMk cId="1193618668" sldId="304"/>
        </pc:sldMkLst>
        <pc:spChg chg="mod">
          <ac:chgData name="Bruce Mackh" userId="8f3eebefc8615319" providerId="LiveId" clId="{6628A1B9-E26D-48EB-97B2-EFECBDAAB5C9}" dt="2022-11-06T19:18:23.244" v="27576" actId="1076"/>
          <ac:spMkLst>
            <pc:docMk/>
            <pc:sldMk cId="1193618668" sldId="304"/>
            <ac:spMk id="2" creationId="{0D0C95D3-2C5E-3A52-5427-F7B29020DF1F}"/>
          </ac:spMkLst>
        </pc:spChg>
        <pc:spChg chg="mod">
          <ac:chgData name="Bruce Mackh" userId="8f3eebefc8615319" providerId="LiveId" clId="{6628A1B9-E26D-48EB-97B2-EFECBDAAB5C9}" dt="2022-11-16T18:38:13.037" v="27850" actId="27636"/>
          <ac:spMkLst>
            <pc:docMk/>
            <pc:sldMk cId="1193618668" sldId="304"/>
            <ac:spMk id="3" creationId="{F21333EA-C6CE-E73E-02C9-8A14B4795B55}"/>
          </ac:spMkLst>
        </pc:spChg>
      </pc:sldChg>
      <pc:sldChg chg="delSp modSp add del mod">
        <pc:chgData name="Bruce Mackh" userId="8f3eebefc8615319" providerId="LiveId" clId="{6628A1B9-E26D-48EB-97B2-EFECBDAAB5C9}" dt="2022-11-16T19:08:44.925" v="28106" actId="478"/>
        <pc:sldMkLst>
          <pc:docMk/>
          <pc:sldMk cId="0" sldId="305"/>
        </pc:sldMkLst>
        <pc:spChg chg="mod">
          <ac:chgData name="Bruce Mackh" userId="8f3eebefc8615319" providerId="LiveId" clId="{6628A1B9-E26D-48EB-97B2-EFECBDAAB5C9}" dt="2022-11-16T19:06:32.096" v="28082"/>
          <ac:spMkLst>
            <pc:docMk/>
            <pc:sldMk cId="0" sldId="305"/>
            <ac:spMk id="2295" creationId="{00000000-0000-0000-0000-000000000000}"/>
          </ac:spMkLst>
        </pc:spChg>
        <pc:spChg chg="del">
          <ac:chgData name="Bruce Mackh" userId="8f3eebefc8615319" providerId="LiveId" clId="{6628A1B9-E26D-48EB-97B2-EFECBDAAB5C9}" dt="2022-11-16T19:08:44.925" v="28106" actId="478"/>
          <ac:spMkLst>
            <pc:docMk/>
            <pc:sldMk cId="0" sldId="305"/>
            <ac:spMk id="2296" creationId="{00000000-0000-0000-0000-000000000000}"/>
          </ac:spMkLst>
        </pc:spChg>
      </pc:sldChg>
      <pc:sldChg chg="addSp delSp modSp new del mod">
        <pc:chgData name="Bruce Mackh" userId="8f3eebefc8615319" providerId="LiveId" clId="{6628A1B9-E26D-48EB-97B2-EFECBDAAB5C9}" dt="2022-11-16T19:04:39.147" v="28068" actId="47"/>
        <pc:sldMkLst>
          <pc:docMk/>
          <pc:sldMk cId="279284775" sldId="305"/>
        </pc:sldMkLst>
        <pc:spChg chg="del mod">
          <ac:chgData name="Bruce Mackh" userId="8f3eebefc8615319" providerId="LiveId" clId="{6628A1B9-E26D-48EB-97B2-EFECBDAAB5C9}" dt="2022-11-06T19:23:52.770" v="27614" actId="478"/>
          <ac:spMkLst>
            <pc:docMk/>
            <pc:sldMk cId="279284775" sldId="305"/>
            <ac:spMk id="2" creationId="{3242A9C8-888E-A71A-B681-4ADC650E2F8A}"/>
          </ac:spMkLst>
        </pc:spChg>
        <pc:spChg chg="mod">
          <ac:chgData name="Bruce Mackh" userId="8f3eebefc8615319" providerId="LiveId" clId="{6628A1B9-E26D-48EB-97B2-EFECBDAAB5C9}" dt="2022-11-16T18:38:13.076" v="27851" actId="27636"/>
          <ac:spMkLst>
            <pc:docMk/>
            <pc:sldMk cId="279284775" sldId="305"/>
            <ac:spMk id="3" creationId="{ABAC3666-8A03-FD30-6030-12C11031F9C4}"/>
          </ac:spMkLst>
        </pc:spChg>
        <pc:spChg chg="add del mod">
          <ac:chgData name="Bruce Mackh" userId="8f3eebefc8615319" providerId="LiveId" clId="{6628A1B9-E26D-48EB-97B2-EFECBDAAB5C9}" dt="2022-11-06T19:23:57.594" v="27615" actId="478"/>
          <ac:spMkLst>
            <pc:docMk/>
            <pc:sldMk cId="279284775" sldId="305"/>
            <ac:spMk id="5" creationId="{F4C89D17-2329-1406-E255-742221E54C33}"/>
          </ac:spMkLst>
        </pc:spChg>
        <pc:spChg chg="add del mod">
          <ac:chgData name="Bruce Mackh" userId="8f3eebefc8615319" providerId="LiveId" clId="{6628A1B9-E26D-48EB-97B2-EFECBDAAB5C9}" dt="2022-11-06T19:24:28.483" v="27635"/>
          <ac:spMkLst>
            <pc:docMk/>
            <pc:sldMk cId="279284775" sldId="305"/>
            <ac:spMk id="6" creationId="{29406F56-4BCE-FF5A-32D4-42844C23EF34}"/>
          </ac:spMkLst>
        </pc:spChg>
        <pc:spChg chg="add mod">
          <ac:chgData name="Bruce Mackh" userId="8f3eebefc8615319" providerId="LiveId" clId="{6628A1B9-E26D-48EB-97B2-EFECBDAAB5C9}" dt="2022-11-06T19:24:41.728" v="27652" actId="1076"/>
          <ac:spMkLst>
            <pc:docMk/>
            <pc:sldMk cId="279284775" sldId="305"/>
            <ac:spMk id="7" creationId="{5CBFBD9C-E4D3-6263-9025-5BA71E9AAC0E}"/>
          </ac:spMkLst>
        </pc:spChg>
      </pc:sldChg>
      <pc:sldChg chg="delSp add del mod setBg">
        <pc:chgData name="Bruce Mackh" userId="8f3eebefc8615319" providerId="LiveId" clId="{6628A1B9-E26D-48EB-97B2-EFECBDAAB5C9}" dt="2022-11-16T19:08:58.232" v="28110" actId="478"/>
        <pc:sldMkLst>
          <pc:docMk/>
          <pc:sldMk cId="0" sldId="306"/>
        </pc:sldMkLst>
        <pc:spChg chg="del">
          <ac:chgData name="Bruce Mackh" userId="8f3eebefc8615319" providerId="LiveId" clId="{6628A1B9-E26D-48EB-97B2-EFECBDAAB5C9}" dt="2022-11-16T19:08:51.161" v="28108" actId="478"/>
          <ac:spMkLst>
            <pc:docMk/>
            <pc:sldMk cId="0" sldId="306"/>
            <ac:spMk id="2301" creationId="{00000000-0000-0000-0000-000000000000}"/>
          </ac:spMkLst>
        </pc:spChg>
        <pc:spChg chg="del">
          <ac:chgData name="Bruce Mackh" userId="8f3eebefc8615319" providerId="LiveId" clId="{6628A1B9-E26D-48EB-97B2-EFECBDAAB5C9}" dt="2022-11-16T19:08:53.512" v="28109" actId="478"/>
          <ac:spMkLst>
            <pc:docMk/>
            <pc:sldMk cId="0" sldId="306"/>
            <ac:spMk id="2302" creationId="{00000000-0000-0000-0000-000000000000}"/>
          </ac:spMkLst>
        </pc:spChg>
        <pc:spChg chg="del">
          <ac:chgData name="Bruce Mackh" userId="8f3eebefc8615319" providerId="LiveId" clId="{6628A1B9-E26D-48EB-97B2-EFECBDAAB5C9}" dt="2022-11-16T19:08:58.232" v="28110" actId="478"/>
          <ac:spMkLst>
            <pc:docMk/>
            <pc:sldMk cId="0" sldId="306"/>
            <ac:spMk id="2338" creationId="{00000000-0000-0000-0000-000000000000}"/>
          </ac:spMkLst>
        </pc:spChg>
        <pc:grpChg chg="del">
          <ac:chgData name="Bruce Mackh" userId="8f3eebefc8615319" providerId="LiveId" clId="{6628A1B9-E26D-48EB-97B2-EFECBDAAB5C9}" dt="2022-11-16T19:08:49.578" v="28107" actId="478"/>
          <ac:grpSpMkLst>
            <pc:docMk/>
            <pc:sldMk cId="0" sldId="306"/>
            <ac:grpSpMk id="2303" creationId="{00000000-0000-0000-0000-000000000000}"/>
          </ac:grpSpMkLst>
        </pc:grpChg>
      </pc:sldChg>
      <pc:sldChg chg="addSp delSp modSp new del mod">
        <pc:chgData name="Bruce Mackh" userId="8f3eebefc8615319" providerId="LiveId" clId="{6628A1B9-E26D-48EB-97B2-EFECBDAAB5C9}" dt="2022-11-16T19:04:39.147" v="28068" actId="47"/>
        <pc:sldMkLst>
          <pc:docMk/>
          <pc:sldMk cId="3092055334" sldId="306"/>
        </pc:sldMkLst>
        <pc:spChg chg="del">
          <ac:chgData name="Bruce Mackh" userId="8f3eebefc8615319" providerId="LiveId" clId="{6628A1B9-E26D-48EB-97B2-EFECBDAAB5C9}" dt="2022-11-06T19:24:20.489" v="27621"/>
          <ac:spMkLst>
            <pc:docMk/>
            <pc:sldMk cId="3092055334" sldId="306"/>
            <ac:spMk id="2" creationId="{792C51E4-CD90-53AB-3401-BE203FC16E55}"/>
          </ac:spMkLst>
        </pc:spChg>
        <pc:spChg chg="mod">
          <ac:chgData name="Bruce Mackh" userId="8f3eebefc8615319" providerId="LiveId" clId="{6628A1B9-E26D-48EB-97B2-EFECBDAAB5C9}" dt="2022-11-16T18:38:13.084" v="27852" actId="27636"/>
          <ac:spMkLst>
            <pc:docMk/>
            <pc:sldMk cId="3092055334" sldId="306"/>
            <ac:spMk id="3" creationId="{9E352C51-A0B2-F784-EDB7-B98BB27753E8}"/>
          </ac:spMkLst>
        </pc:spChg>
        <pc:spChg chg="add del mod">
          <ac:chgData name="Bruce Mackh" userId="8f3eebefc8615319" providerId="LiveId" clId="{6628A1B9-E26D-48EB-97B2-EFECBDAAB5C9}" dt="2022-11-06T19:24:20.489" v="27621"/>
          <ac:spMkLst>
            <pc:docMk/>
            <pc:sldMk cId="3092055334" sldId="306"/>
            <ac:spMk id="4" creationId="{D6CC17A4-A78D-0835-14C9-468F831A46FC}"/>
          </ac:spMkLst>
        </pc:spChg>
        <pc:spChg chg="add mod">
          <ac:chgData name="Bruce Mackh" userId="8f3eebefc8615319" providerId="LiveId" clId="{6628A1B9-E26D-48EB-97B2-EFECBDAAB5C9}" dt="2022-11-16T18:38:12.521" v="27838"/>
          <ac:spMkLst>
            <pc:docMk/>
            <pc:sldMk cId="3092055334" sldId="306"/>
            <ac:spMk id="5" creationId="{F01EF417-7A9B-584A-5F04-949A42D2D37A}"/>
          </ac:spMkLst>
        </pc:spChg>
      </pc:sldChg>
      <pc:sldChg chg="addSp delSp modSp new mod">
        <pc:chgData name="Bruce Mackh" userId="8f3eebefc8615319" providerId="LiveId" clId="{6628A1B9-E26D-48EB-97B2-EFECBDAAB5C9}" dt="2022-11-16T18:46:02.952" v="27932" actId="1076"/>
        <pc:sldMkLst>
          <pc:docMk/>
          <pc:sldMk cId="1130306430" sldId="307"/>
        </pc:sldMkLst>
        <pc:spChg chg="mod">
          <ac:chgData name="Bruce Mackh" userId="8f3eebefc8615319" providerId="LiveId" clId="{6628A1B9-E26D-48EB-97B2-EFECBDAAB5C9}" dt="2022-11-16T18:46:02.952" v="27932" actId="1076"/>
          <ac:spMkLst>
            <pc:docMk/>
            <pc:sldMk cId="1130306430" sldId="307"/>
            <ac:spMk id="2" creationId="{FE0BA955-A1E0-2E22-FF2E-508E08095333}"/>
          </ac:spMkLst>
        </pc:spChg>
        <pc:spChg chg="del">
          <ac:chgData name="Bruce Mackh" userId="8f3eebefc8615319" providerId="LiveId" clId="{6628A1B9-E26D-48EB-97B2-EFECBDAAB5C9}" dt="2022-11-16T18:45:26.174" v="27927" actId="931"/>
          <ac:spMkLst>
            <pc:docMk/>
            <pc:sldMk cId="1130306430" sldId="307"/>
            <ac:spMk id="3" creationId="{9CEE1DB4-5954-A2BA-45F3-F363F56897B5}"/>
          </ac:spMkLst>
        </pc:spChg>
        <pc:picChg chg="add mod modCrop">
          <ac:chgData name="Bruce Mackh" userId="8f3eebefc8615319" providerId="LiveId" clId="{6628A1B9-E26D-48EB-97B2-EFECBDAAB5C9}" dt="2022-11-16T18:45:51.127" v="27929" actId="1076"/>
          <ac:picMkLst>
            <pc:docMk/>
            <pc:sldMk cId="1130306430" sldId="307"/>
            <ac:picMk id="5" creationId="{2067CBFF-25C3-5D68-90CE-51B01DE4A9A3}"/>
          </ac:picMkLst>
        </pc:picChg>
      </pc:sldChg>
      <pc:sldChg chg="delSp add mod setBg">
        <pc:chgData name="Bruce Mackh" userId="8f3eebefc8615319" providerId="LiveId" clId="{6628A1B9-E26D-48EB-97B2-EFECBDAAB5C9}" dt="2022-11-16T18:49:06.782" v="27946" actId="478"/>
        <pc:sldMkLst>
          <pc:docMk/>
          <pc:sldMk cId="0" sldId="308"/>
        </pc:sldMkLst>
        <pc:spChg chg="del">
          <ac:chgData name="Bruce Mackh" userId="8f3eebefc8615319" providerId="LiveId" clId="{6628A1B9-E26D-48EB-97B2-EFECBDAAB5C9}" dt="2022-11-16T18:49:06.782" v="27946" actId="478"/>
          <ac:spMkLst>
            <pc:docMk/>
            <pc:sldMk cId="0" sldId="308"/>
            <ac:spMk id="516" creationId="{00000000-0000-0000-0000-000000000000}"/>
          </ac:spMkLst>
        </pc:spChg>
      </pc:sldChg>
      <pc:sldChg chg="modSp new del mod">
        <pc:chgData name="Bruce Mackh" userId="8f3eebefc8615319" providerId="LiveId" clId="{6628A1B9-E26D-48EB-97B2-EFECBDAAB5C9}" dt="2022-11-16T18:47:18.606" v="27942" actId="47"/>
        <pc:sldMkLst>
          <pc:docMk/>
          <pc:sldMk cId="1213941051" sldId="308"/>
        </pc:sldMkLst>
        <pc:spChg chg="mod">
          <ac:chgData name="Bruce Mackh" userId="8f3eebefc8615319" providerId="LiveId" clId="{6628A1B9-E26D-48EB-97B2-EFECBDAAB5C9}" dt="2022-11-16T18:47:15.748" v="27941" actId="20577"/>
          <ac:spMkLst>
            <pc:docMk/>
            <pc:sldMk cId="1213941051" sldId="308"/>
            <ac:spMk id="2" creationId="{EED7EDE5-B3D8-D0C9-5644-5EDAD34099C1}"/>
          </ac:spMkLst>
        </pc:spChg>
      </pc:sldChg>
      <pc:sldChg chg="delSp add mod setBg">
        <pc:chgData name="Bruce Mackh" userId="8f3eebefc8615319" providerId="LiveId" clId="{6628A1B9-E26D-48EB-97B2-EFECBDAAB5C9}" dt="2022-11-16T18:48:53.876" v="27945" actId="478"/>
        <pc:sldMkLst>
          <pc:docMk/>
          <pc:sldMk cId="0" sldId="309"/>
        </pc:sldMkLst>
        <pc:spChg chg="del">
          <ac:chgData name="Bruce Mackh" userId="8f3eebefc8615319" providerId="LiveId" clId="{6628A1B9-E26D-48EB-97B2-EFECBDAAB5C9}" dt="2022-11-16T18:48:53.876" v="27945" actId="478"/>
          <ac:spMkLst>
            <pc:docMk/>
            <pc:sldMk cId="0" sldId="309"/>
            <ac:spMk id="863" creationId="{00000000-0000-0000-0000-000000000000}"/>
          </ac:spMkLst>
        </pc:spChg>
      </pc:sldChg>
      <pc:sldChg chg="delSp add del mod setBg">
        <pc:chgData name="Bruce Mackh" userId="8f3eebefc8615319" providerId="LiveId" clId="{6628A1B9-E26D-48EB-97B2-EFECBDAAB5C9}" dt="2022-11-16T19:09:12.862" v="28114" actId="478"/>
        <pc:sldMkLst>
          <pc:docMk/>
          <pc:sldMk cId="0" sldId="310"/>
        </pc:sldMkLst>
        <pc:spChg chg="del">
          <ac:chgData name="Bruce Mackh" userId="8f3eebefc8615319" providerId="LiveId" clId="{6628A1B9-E26D-48EB-97B2-EFECBDAAB5C9}" dt="2022-11-16T19:09:06.916" v="28112" actId="478"/>
          <ac:spMkLst>
            <pc:docMk/>
            <pc:sldMk cId="0" sldId="310"/>
            <ac:spMk id="2343" creationId="{00000000-0000-0000-0000-000000000000}"/>
          </ac:spMkLst>
        </pc:spChg>
        <pc:spChg chg="del">
          <ac:chgData name="Bruce Mackh" userId="8f3eebefc8615319" providerId="LiveId" clId="{6628A1B9-E26D-48EB-97B2-EFECBDAAB5C9}" dt="2022-11-16T19:09:09.410" v="28113" actId="478"/>
          <ac:spMkLst>
            <pc:docMk/>
            <pc:sldMk cId="0" sldId="310"/>
            <ac:spMk id="2376" creationId="{00000000-0000-0000-0000-000000000000}"/>
          </ac:spMkLst>
        </pc:spChg>
        <pc:spChg chg="del">
          <ac:chgData name="Bruce Mackh" userId="8f3eebefc8615319" providerId="LiveId" clId="{6628A1B9-E26D-48EB-97B2-EFECBDAAB5C9}" dt="2022-11-16T19:09:12.862" v="28114" actId="478"/>
          <ac:spMkLst>
            <pc:docMk/>
            <pc:sldMk cId="0" sldId="310"/>
            <ac:spMk id="2380" creationId="{00000000-0000-0000-0000-000000000000}"/>
          </ac:spMkLst>
        </pc:spChg>
        <pc:grpChg chg="del">
          <ac:chgData name="Bruce Mackh" userId="8f3eebefc8615319" providerId="LiveId" clId="{6628A1B9-E26D-48EB-97B2-EFECBDAAB5C9}" dt="2022-11-16T19:09:04.799" v="28111" actId="478"/>
          <ac:grpSpMkLst>
            <pc:docMk/>
            <pc:sldMk cId="0" sldId="310"/>
            <ac:grpSpMk id="2344" creationId="{00000000-0000-0000-0000-000000000000}"/>
          </ac:grpSpMkLst>
        </pc:grpChg>
      </pc:sldChg>
      <pc:sldChg chg="delSp add del mod setBg">
        <pc:chgData name="Bruce Mackh" userId="8f3eebefc8615319" providerId="LiveId" clId="{6628A1B9-E26D-48EB-97B2-EFECBDAAB5C9}" dt="2022-11-16T19:09:28.029" v="28118" actId="478"/>
        <pc:sldMkLst>
          <pc:docMk/>
          <pc:sldMk cId="0" sldId="311"/>
        </pc:sldMkLst>
        <pc:spChg chg="del">
          <ac:chgData name="Bruce Mackh" userId="8f3eebefc8615319" providerId="LiveId" clId="{6628A1B9-E26D-48EB-97B2-EFECBDAAB5C9}" dt="2022-11-16T19:09:20.307" v="28116" actId="478"/>
          <ac:spMkLst>
            <pc:docMk/>
            <pc:sldMk cId="0" sldId="311"/>
            <ac:spMk id="2385" creationId="{00000000-0000-0000-0000-000000000000}"/>
          </ac:spMkLst>
        </pc:spChg>
        <pc:spChg chg="del">
          <ac:chgData name="Bruce Mackh" userId="8f3eebefc8615319" providerId="LiveId" clId="{6628A1B9-E26D-48EB-97B2-EFECBDAAB5C9}" dt="2022-11-16T19:09:23.177" v="28117" actId="478"/>
          <ac:spMkLst>
            <pc:docMk/>
            <pc:sldMk cId="0" sldId="311"/>
            <ac:spMk id="2418" creationId="{00000000-0000-0000-0000-000000000000}"/>
          </ac:spMkLst>
        </pc:spChg>
        <pc:spChg chg="del">
          <ac:chgData name="Bruce Mackh" userId="8f3eebefc8615319" providerId="LiveId" clId="{6628A1B9-E26D-48EB-97B2-EFECBDAAB5C9}" dt="2022-11-16T19:09:28.029" v="28118" actId="478"/>
          <ac:spMkLst>
            <pc:docMk/>
            <pc:sldMk cId="0" sldId="311"/>
            <ac:spMk id="2422" creationId="{00000000-0000-0000-0000-000000000000}"/>
          </ac:spMkLst>
        </pc:spChg>
        <pc:grpChg chg="del">
          <ac:chgData name="Bruce Mackh" userId="8f3eebefc8615319" providerId="LiveId" clId="{6628A1B9-E26D-48EB-97B2-EFECBDAAB5C9}" dt="2022-11-16T19:09:18.584" v="28115" actId="478"/>
          <ac:grpSpMkLst>
            <pc:docMk/>
            <pc:sldMk cId="0" sldId="311"/>
            <ac:grpSpMk id="2386" creationId="{00000000-0000-0000-0000-000000000000}"/>
          </ac:grpSpMkLst>
        </pc:grpChg>
      </pc:sldChg>
      <pc:sldChg chg="delSp add del mod setBg">
        <pc:chgData name="Bruce Mackh" userId="8f3eebefc8615319" providerId="LiveId" clId="{6628A1B9-E26D-48EB-97B2-EFECBDAAB5C9}" dt="2022-11-16T19:09:45.219" v="28122" actId="478"/>
        <pc:sldMkLst>
          <pc:docMk/>
          <pc:sldMk cId="0" sldId="312"/>
        </pc:sldMkLst>
        <pc:spChg chg="del">
          <ac:chgData name="Bruce Mackh" userId="8f3eebefc8615319" providerId="LiveId" clId="{6628A1B9-E26D-48EB-97B2-EFECBDAAB5C9}" dt="2022-11-16T19:09:33.752" v="28119" actId="478"/>
          <ac:spMkLst>
            <pc:docMk/>
            <pc:sldMk cId="0" sldId="312"/>
            <ac:spMk id="2427" creationId="{00000000-0000-0000-0000-000000000000}"/>
          </ac:spMkLst>
        </pc:spChg>
        <pc:spChg chg="del">
          <ac:chgData name="Bruce Mackh" userId="8f3eebefc8615319" providerId="LiveId" clId="{6628A1B9-E26D-48EB-97B2-EFECBDAAB5C9}" dt="2022-11-16T19:09:45.219" v="28122" actId="478"/>
          <ac:spMkLst>
            <pc:docMk/>
            <pc:sldMk cId="0" sldId="312"/>
            <ac:spMk id="2462" creationId="{00000000-0000-0000-0000-000000000000}"/>
          </ac:spMkLst>
        </pc:spChg>
        <pc:spChg chg="del">
          <ac:chgData name="Bruce Mackh" userId="8f3eebefc8615319" providerId="LiveId" clId="{6628A1B9-E26D-48EB-97B2-EFECBDAAB5C9}" dt="2022-11-16T19:09:42.622" v="28121" actId="478"/>
          <ac:spMkLst>
            <pc:docMk/>
            <pc:sldMk cId="0" sldId="312"/>
            <ac:spMk id="2464" creationId="{00000000-0000-0000-0000-000000000000}"/>
          </ac:spMkLst>
        </pc:spChg>
        <pc:grpChg chg="del">
          <ac:chgData name="Bruce Mackh" userId="8f3eebefc8615319" providerId="LiveId" clId="{6628A1B9-E26D-48EB-97B2-EFECBDAAB5C9}" dt="2022-11-16T19:09:39.187" v="28120" actId="478"/>
          <ac:grpSpMkLst>
            <pc:docMk/>
            <pc:sldMk cId="0" sldId="312"/>
            <ac:grpSpMk id="2428" creationId="{00000000-0000-0000-0000-000000000000}"/>
          </ac:grpSpMkLst>
        </pc:grpChg>
      </pc:sldChg>
      <pc:sldChg chg="delSp add del mod">
        <pc:chgData name="Bruce Mackh" userId="8f3eebefc8615319" providerId="LiveId" clId="{6628A1B9-E26D-48EB-97B2-EFECBDAAB5C9}" dt="2022-11-16T19:10:01.585" v="28123" actId="478"/>
        <pc:sldMkLst>
          <pc:docMk/>
          <pc:sldMk cId="0" sldId="313"/>
        </pc:sldMkLst>
        <pc:spChg chg="del">
          <ac:chgData name="Bruce Mackh" userId="8f3eebefc8615319" providerId="LiveId" clId="{6628A1B9-E26D-48EB-97B2-EFECBDAAB5C9}" dt="2022-11-16T19:10:01.585" v="28123" actId="478"/>
          <ac:spMkLst>
            <pc:docMk/>
            <pc:sldMk cId="0" sldId="313"/>
            <ac:spMk id="2477" creationId="{00000000-0000-0000-0000-000000000000}"/>
          </ac:spMkLst>
        </pc:spChg>
      </pc:sldChg>
      <pc:sldChg chg="addSp delSp add del mod setBg">
        <pc:chgData name="Bruce Mackh" userId="8f3eebefc8615319" providerId="LiveId" clId="{6628A1B9-E26D-48EB-97B2-EFECBDAAB5C9}" dt="2022-11-16T19:10:23.710" v="28129" actId="478"/>
        <pc:sldMkLst>
          <pc:docMk/>
          <pc:sldMk cId="0" sldId="314"/>
        </pc:sldMkLst>
        <pc:spChg chg="del">
          <ac:chgData name="Bruce Mackh" userId="8f3eebefc8615319" providerId="LiveId" clId="{6628A1B9-E26D-48EB-97B2-EFECBDAAB5C9}" dt="2022-11-16T19:10:06.440" v="28124" actId="478"/>
          <ac:spMkLst>
            <pc:docMk/>
            <pc:sldMk cId="0" sldId="314"/>
            <ac:spMk id="2482" creationId="{00000000-0000-0000-0000-000000000000}"/>
          </ac:spMkLst>
        </pc:spChg>
        <pc:spChg chg="del">
          <ac:chgData name="Bruce Mackh" userId="8f3eebefc8615319" providerId="LiveId" clId="{6628A1B9-E26D-48EB-97B2-EFECBDAAB5C9}" dt="2022-11-16T19:10:12.059" v="28126" actId="478"/>
          <ac:spMkLst>
            <pc:docMk/>
            <pc:sldMk cId="0" sldId="314"/>
            <ac:spMk id="2516" creationId="{00000000-0000-0000-0000-000000000000}"/>
          </ac:spMkLst>
        </pc:spChg>
        <pc:spChg chg="del">
          <ac:chgData name="Bruce Mackh" userId="8f3eebefc8615319" providerId="LiveId" clId="{6628A1B9-E26D-48EB-97B2-EFECBDAAB5C9}" dt="2022-11-16T19:10:23.710" v="28129" actId="478"/>
          <ac:spMkLst>
            <pc:docMk/>
            <pc:sldMk cId="0" sldId="314"/>
            <ac:spMk id="2519" creationId="{00000000-0000-0000-0000-000000000000}"/>
          </ac:spMkLst>
        </pc:spChg>
        <pc:grpChg chg="del">
          <ac:chgData name="Bruce Mackh" userId="8f3eebefc8615319" providerId="LiveId" clId="{6628A1B9-E26D-48EB-97B2-EFECBDAAB5C9}" dt="2022-11-16T19:10:09.443" v="28125" actId="478"/>
          <ac:grpSpMkLst>
            <pc:docMk/>
            <pc:sldMk cId="0" sldId="314"/>
            <ac:grpSpMk id="2483" creationId="{00000000-0000-0000-0000-000000000000}"/>
          </ac:grpSpMkLst>
        </pc:grpChg>
        <pc:picChg chg="add del">
          <ac:chgData name="Bruce Mackh" userId="8f3eebefc8615319" providerId="LiveId" clId="{6628A1B9-E26D-48EB-97B2-EFECBDAAB5C9}" dt="2022-11-16T19:10:19.769" v="28128" actId="478"/>
          <ac:picMkLst>
            <pc:docMk/>
            <pc:sldMk cId="0" sldId="314"/>
            <ac:picMk id="2518" creationId="{00000000-0000-0000-0000-000000000000}"/>
          </ac:picMkLst>
        </pc:picChg>
      </pc:sldChg>
      <pc:sldChg chg="delSp modSp add del mod setBg">
        <pc:chgData name="Bruce Mackh" userId="8f3eebefc8615319" providerId="LiveId" clId="{6628A1B9-E26D-48EB-97B2-EFECBDAAB5C9}" dt="2022-11-16T19:10:40.186" v="28133" actId="478"/>
        <pc:sldMkLst>
          <pc:docMk/>
          <pc:sldMk cId="0" sldId="315"/>
        </pc:sldMkLst>
        <pc:spChg chg="del">
          <ac:chgData name="Bruce Mackh" userId="8f3eebefc8615319" providerId="LiveId" clId="{6628A1B9-E26D-48EB-97B2-EFECBDAAB5C9}" dt="2022-11-16T19:10:32.187" v="28131" actId="478"/>
          <ac:spMkLst>
            <pc:docMk/>
            <pc:sldMk cId="0" sldId="315"/>
            <ac:spMk id="2524" creationId="{00000000-0000-0000-0000-000000000000}"/>
          </ac:spMkLst>
        </pc:spChg>
        <pc:spChg chg="del">
          <ac:chgData name="Bruce Mackh" userId="8f3eebefc8615319" providerId="LiveId" clId="{6628A1B9-E26D-48EB-97B2-EFECBDAAB5C9}" dt="2022-11-16T19:10:34.895" v="28132" actId="478"/>
          <ac:spMkLst>
            <pc:docMk/>
            <pc:sldMk cId="0" sldId="315"/>
            <ac:spMk id="2557" creationId="{00000000-0000-0000-0000-000000000000}"/>
          </ac:spMkLst>
        </pc:spChg>
        <pc:spChg chg="mod">
          <ac:chgData name="Bruce Mackh" userId="8f3eebefc8615319" providerId="LiveId" clId="{6628A1B9-E26D-48EB-97B2-EFECBDAAB5C9}" dt="2022-11-16T19:06:32.096" v="28082"/>
          <ac:spMkLst>
            <pc:docMk/>
            <pc:sldMk cId="0" sldId="315"/>
            <ac:spMk id="2559" creationId="{00000000-0000-0000-0000-000000000000}"/>
          </ac:spMkLst>
        </pc:spChg>
        <pc:spChg chg="del">
          <ac:chgData name="Bruce Mackh" userId="8f3eebefc8615319" providerId="LiveId" clId="{6628A1B9-E26D-48EB-97B2-EFECBDAAB5C9}" dt="2022-11-16T19:10:40.186" v="28133" actId="478"/>
          <ac:spMkLst>
            <pc:docMk/>
            <pc:sldMk cId="0" sldId="315"/>
            <ac:spMk id="2561" creationId="{00000000-0000-0000-0000-000000000000}"/>
          </ac:spMkLst>
        </pc:spChg>
        <pc:grpChg chg="del">
          <ac:chgData name="Bruce Mackh" userId="8f3eebefc8615319" providerId="LiveId" clId="{6628A1B9-E26D-48EB-97B2-EFECBDAAB5C9}" dt="2022-11-16T19:10:29.578" v="28130" actId="478"/>
          <ac:grpSpMkLst>
            <pc:docMk/>
            <pc:sldMk cId="0" sldId="315"/>
            <ac:grpSpMk id="2525" creationId="{00000000-0000-0000-0000-000000000000}"/>
          </ac:grpSpMkLst>
        </pc:grpChg>
      </pc:sldChg>
      <pc:sldChg chg="delSp modSp add del mod">
        <pc:chgData name="Bruce Mackh" userId="8f3eebefc8615319" providerId="LiveId" clId="{6628A1B9-E26D-48EB-97B2-EFECBDAAB5C9}" dt="2022-11-16T19:11:12.603" v="28138" actId="20577"/>
        <pc:sldMkLst>
          <pc:docMk/>
          <pc:sldMk cId="0" sldId="316"/>
        </pc:sldMkLst>
        <pc:spChg chg="mod">
          <ac:chgData name="Bruce Mackh" userId="8f3eebefc8615319" providerId="LiveId" clId="{6628A1B9-E26D-48EB-97B2-EFECBDAAB5C9}" dt="2022-11-16T19:11:12.603" v="28138" actId="20577"/>
          <ac:spMkLst>
            <pc:docMk/>
            <pc:sldMk cId="0" sldId="316"/>
            <ac:spMk id="2567" creationId="{00000000-0000-0000-0000-000000000000}"/>
          </ac:spMkLst>
        </pc:spChg>
        <pc:spChg chg="del">
          <ac:chgData name="Bruce Mackh" userId="8f3eebefc8615319" providerId="LiveId" clId="{6628A1B9-E26D-48EB-97B2-EFECBDAAB5C9}" dt="2022-11-16T19:11:03.924" v="28135" actId="478"/>
          <ac:spMkLst>
            <pc:docMk/>
            <pc:sldMk cId="0" sldId="316"/>
            <ac:spMk id="2569" creationId="{00000000-0000-0000-0000-000000000000}"/>
          </ac:spMkLst>
        </pc:spChg>
      </pc:sldChg>
      <pc:sldChg chg="delSp add del mod setBg">
        <pc:chgData name="Bruce Mackh" userId="8f3eebefc8615319" providerId="LiveId" clId="{6628A1B9-E26D-48EB-97B2-EFECBDAAB5C9}" dt="2022-11-16T19:11:35.866" v="28142" actId="478"/>
        <pc:sldMkLst>
          <pc:docMk/>
          <pc:sldMk cId="0" sldId="317"/>
        </pc:sldMkLst>
        <pc:spChg chg="del">
          <ac:chgData name="Bruce Mackh" userId="8f3eebefc8615319" providerId="LiveId" clId="{6628A1B9-E26D-48EB-97B2-EFECBDAAB5C9}" dt="2022-11-16T19:11:26.739" v="28140" actId="478"/>
          <ac:spMkLst>
            <pc:docMk/>
            <pc:sldMk cId="0" sldId="317"/>
            <ac:spMk id="2575" creationId="{00000000-0000-0000-0000-000000000000}"/>
          </ac:spMkLst>
        </pc:spChg>
        <pc:spChg chg="del">
          <ac:chgData name="Bruce Mackh" userId="8f3eebefc8615319" providerId="LiveId" clId="{6628A1B9-E26D-48EB-97B2-EFECBDAAB5C9}" dt="2022-11-16T19:11:31.590" v="28141" actId="478"/>
          <ac:spMkLst>
            <pc:docMk/>
            <pc:sldMk cId="0" sldId="317"/>
            <ac:spMk id="2610" creationId="{00000000-0000-0000-0000-000000000000}"/>
          </ac:spMkLst>
        </pc:spChg>
        <pc:spChg chg="del">
          <ac:chgData name="Bruce Mackh" userId="8f3eebefc8615319" providerId="LiveId" clId="{6628A1B9-E26D-48EB-97B2-EFECBDAAB5C9}" dt="2022-11-16T19:11:35.866" v="28142" actId="478"/>
          <ac:spMkLst>
            <pc:docMk/>
            <pc:sldMk cId="0" sldId="317"/>
            <ac:spMk id="2612" creationId="{00000000-0000-0000-0000-000000000000}"/>
          </ac:spMkLst>
        </pc:spChg>
        <pc:grpChg chg="del">
          <ac:chgData name="Bruce Mackh" userId="8f3eebefc8615319" providerId="LiveId" clId="{6628A1B9-E26D-48EB-97B2-EFECBDAAB5C9}" dt="2022-11-16T19:11:24.565" v="28139" actId="478"/>
          <ac:grpSpMkLst>
            <pc:docMk/>
            <pc:sldMk cId="0" sldId="317"/>
            <ac:grpSpMk id="2576" creationId="{00000000-0000-0000-0000-000000000000}"/>
          </ac:grpSpMkLst>
        </pc:grpChg>
      </pc:sldChg>
      <pc:sldChg chg="delSp add del mod setBg">
        <pc:chgData name="Bruce Mackh" userId="8f3eebefc8615319" providerId="LiveId" clId="{6628A1B9-E26D-48EB-97B2-EFECBDAAB5C9}" dt="2022-11-16T19:11:51.192" v="28146" actId="478"/>
        <pc:sldMkLst>
          <pc:docMk/>
          <pc:sldMk cId="0" sldId="318"/>
        </pc:sldMkLst>
        <pc:spChg chg="del">
          <ac:chgData name="Bruce Mackh" userId="8f3eebefc8615319" providerId="LiveId" clId="{6628A1B9-E26D-48EB-97B2-EFECBDAAB5C9}" dt="2022-11-16T19:11:40.886" v="28143" actId="478"/>
          <ac:spMkLst>
            <pc:docMk/>
            <pc:sldMk cId="0" sldId="318"/>
            <ac:spMk id="2617" creationId="{00000000-0000-0000-0000-000000000000}"/>
          </ac:spMkLst>
        </pc:spChg>
        <pc:spChg chg="del">
          <ac:chgData name="Bruce Mackh" userId="8f3eebefc8615319" providerId="LiveId" clId="{6628A1B9-E26D-48EB-97B2-EFECBDAAB5C9}" dt="2022-11-16T19:11:51.192" v="28146" actId="478"/>
          <ac:spMkLst>
            <pc:docMk/>
            <pc:sldMk cId="0" sldId="318"/>
            <ac:spMk id="2652" creationId="{00000000-0000-0000-0000-000000000000}"/>
          </ac:spMkLst>
        </pc:spChg>
        <pc:spChg chg="del">
          <ac:chgData name="Bruce Mackh" userId="8f3eebefc8615319" providerId="LiveId" clId="{6628A1B9-E26D-48EB-97B2-EFECBDAAB5C9}" dt="2022-11-16T19:11:48.021" v="28145" actId="478"/>
          <ac:spMkLst>
            <pc:docMk/>
            <pc:sldMk cId="0" sldId="318"/>
            <ac:spMk id="2654" creationId="{00000000-0000-0000-0000-000000000000}"/>
          </ac:spMkLst>
        </pc:spChg>
        <pc:grpChg chg="del">
          <ac:chgData name="Bruce Mackh" userId="8f3eebefc8615319" providerId="LiveId" clId="{6628A1B9-E26D-48EB-97B2-EFECBDAAB5C9}" dt="2022-11-16T19:11:43.843" v="28144" actId="478"/>
          <ac:grpSpMkLst>
            <pc:docMk/>
            <pc:sldMk cId="0" sldId="318"/>
            <ac:grpSpMk id="2618" creationId="{00000000-0000-0000-0000-000000000000}"/>
          </ac:grpSpMkLst>
        </pc:grpChg>
      </pc:sldChg>
      <pc:sldChg chg="delSp add del mod">
        <pc:chgData name="Bruce Mackh" userId="8f3eebefc8615319" providerId="LiveId" clId="{6628A1B9-E26D-48EB-97B2-EFECBDAAB5C9}" dt="2022-11-16T19:12:07.153" v="28147" actId="478"/>
        <pc:sldMkLst>
          <pc:docMk/>
          <pc:sldMk cId="0" sldId="319"/>
        </pc:sldMkLst>
        <pc:spChg chg="del">
          <ac:chgData name="Bruce Mackh" userId="8f3eebefc8615319" providerId="LiveId" clId="{6628A1B9-E26D-48EB-97B2-EFECBDAAB5C9}" dt="2022-11-16T19:12:07.153" v="28147" actId="478"/>
          <ac:spMkLst>
            <pc:docMk/>
            <pc:sldMk cId="0" sldId="319"/>
            <ac:spMk id="2662" creationId="{00000000-0000-0000-0000-000000000000}"/>
          </ac:spMkLst>
        </pc:spChg>
      </pc:sldChg>
      <pc:sldChg chg="delSp add del mod setBg">
        <pc:chgData name="Bruce Mackh" userId="8f3eebefc8615319" providerId="LiveId" clId="{6628A1B9-E26D-48EB-97B2-EFECBDAAB5C9}" dt="2022-11-16T19:12:23.950" v="28151" actId="478"/>
        <pc:sldMkLst>
          <pc:docMk/>
          <pc:sldMk cId="0" sldId="320"/>
        </pc:sldMkLst>
        <pc:spChg chg="del">
          <ac:chgData name="Bruce Mackh" userId="8f3eebefc8615319" providerId="LiveId" clId="{6628A1B9-E26D-48EB-97B2-EFECBDAAB5C9}" dt="2022-11-16T19:12:12.668" v="28148" actId="478"/>
          <ac:spMkLst>
            <pc:docMk/>
            <pc:sldMk cId="0" sldId="320"/>
            <ac:spMk id="2668" creationId="{00000000-0000-0000-0000-000000000000}"/>
          </ac:spMkLst>
        </pc:spChg>
        <pc:spChg chg="del">
          <ac:chgData name="Bruce Mackh" userId="8f3eebefc8615319" providerId="LiveId" clId="{6628A1B9-E26D-48EB-97B2-EFECBDAAB5C9}" dt="2022-11-16T19:12:20.358" v="28150" actId="478"/>
          <ac:spMkLst>
            <pc:docMk/>
            <pc:sldMk cId="0" sldId="320"/>
            <ac:spMk id="2703" creationId="{00000000-0000-0000-0000-000000000000}"/>
          </ac:spMkLst>
        </pc:spChg>
        <pc:spChg chg="del">
          <ac:chgData name="Bruce Mackh" userId="8f3eebefc8615319" providerId="LiveId" clId="{6628A1B9-E26D-48EB-97B2-EFECBDAAB5C9}" dt="2022-11-16T19:12:23.950" v="28151" actId="478"/>
          <ac:spMkLst>
            <pc:docMk/>
            <pc:sldMk cId="0" sldId="320"/>
            <ac:spMk id="2705" creationId="{00000000-0000-0000-0000-000000000000}"/>
          </ac:spMkLst>
        </pc:spChg>
        <pc:grpChg chg="del">
          <ac:chgData name="Bruce Mackh" userId="8f3eebefc8615319" providerId="LiveId" clId="{6628A1B9-E26D-48EB-97B2-EFECBDAAB5C9}" dt="2022-11-16T19:12:17.489" v="28149" actId="478"/>
          <ac:grpSpMkLst>
            <pc:docMk/>
            <pc:sldMk cId="0" sldId="320"/>
            <ac:grpSpMk id="2669" creationId="{00000000-0000-0000-0000-000000000000}"/>
          </ac:grpSpMkLst>
        </pc:grpChg>
      </pc:sldChg>
      <pc:sldChg chg="delSp modSp add del mod setBg">
        <pc:chgData name="Bruce Mackh" userId="8f3eebefc8615319" providerId="LiveId" clId="{6628A1B9-E26D-48EB-97B2-EFECBDAAB5C9}" dt="2022-11-16T19:12:38.358" v="28155" actId="478"/>
        <pc:sldMkLst>
          <pc:docMk/>
          <pc:sldMk cId="0" sldId="321"/>
        </pc:sldMkLst>
        <pc:spChg chg="del">
          <ac:chgData name="Bruce Mackh" userId="8f3eebefc8615319" providerId="LiveId" clId="{6628A1B9-E26D-48EB-97B2-EFECBDAAB5C9}" dt="2022-11-16T19:12:33.536" v="28154" actId="478"/>
          <ac:spMkLst>
            <pc:docMk/>
            <pc:sldMk cId="0" sldId="321"/>
            <ac:spMk id="2710" creationId="{00000000-0000-0000-0000-000000000000}"/>
          </ac:spMkLst>
        </pc:spChg>
        <pc:spChg chg="del">
          <ac:chgData name="Bruce Mackh" userId="8f3eebefc8615319" providerId="LiveId" clId="{6628A1B9-E26D-48EB-97B2-EFECBDAAB5C9}" dt="2022-11-16T19:12:29.565" v="28152" actId="478"/>
          <ac:spMkLst>
            <pc:docMk/>
            <pc:sldMk cId="0" sldId="321"/>
            <ac:spMk id="2744" creationId="{00000000-0000-0000-0000-000000000000}"/>
          </ac:spMkLst>
        </pc:spChg>
        <pc:spChg chg="mod">
          <ac:chgData name="Bruce Mackh" userId="8f3eebefc8615319" providerId="LiveId" clId="{6628A1B9-E26D-48EB-97B2-EFECBDAAB5C9}" dt="2022-11-16T19:06:32.096" v="28082"/>
          <ac:spMkLst>
            <pc:docMk/>
            <pc:sldMk cId="0" sldId="321"/>
            <ac:spMk id="2745" creationId="{00000000-0000-0000-0000-000000000000}"/>
          </ac:spMkLst>
        </pc:spChg>
        <pc:spChg chg="del">
          <ac:chgData name="Bruce Mackh" userId="8f3eebefc8615319" providerId="LiveId" clId="{6628A1B9-E26D-48EB-97B2-EFECBDAAB5C9}" dt="2022-11-16T19:12:38.358" v="28155" actId="478"/>
          <ac:spMkLst>
            <pc:docMk/>
            <pc:sldMk cId="0" sldId="321"/>
            <ac:spMk id="2747" creationId="{00000000-0000-0000-0000-000000000000}"/>
          </ac:spMkLst>
        </pc:spChg>
        <pc:grpChg chg="del">
          <ac:chgData name="Bruce Mackh" userId="8f3eebefc8615319" providerId="LiveId" clId="{6628A1B9-E26D-48EB-97B2-EFECBDAAB5C9}" dt="2022-11-16T19:12:31.640" v="28153" actId="478"/>
          <ac:grpSpMkLst>
            <pc:docMk/>
            <pc:sldMk cId="0" sldId="321"/>
            <ac:grpSpMk id="2711" creationId="{00000000-0000-0000-0000-000000000000}"/>
          </ac:grpSpMkLst>
        </pc:grpChg>
      </pc:sldChg>
      <pc:sldChg chg="delSp add del mod setBg">
        <pc:chgData name="Bruce Mackh" userId="8f3eebefc8615319" providerId="LiveId" clId="{6628A1B9-E26D-48EB-97B2-EFECBDAAB5C9}" dt="2022-11-16T19:12:52.114" v="28159" actId="478"/>
        <pc:sldMkLst>
          <pc:docMk/>
          <pc:sldMk cId="0" sldId="322"/>
        </pc:sldMkLst>
        <pc:spChg chg="del">
          <ac:chgData name="Bruce Mackh" userId="8f3eebefc8615319" providerId="LiveId" clId="{6628A1B9-E26D-48EB-97B2-EFECBDAAB5C9}" dt="2022-11-16T19:12:45.984" v="28157" actId="478"/>
          <ac:spMkLst>
            <pc:docMk/>
            <pc:sldMk cId="0" sldId="322"/>
            <ac:spMk id="2752" creationId="{00000000-0000-0000-0000-000000000000}"/>
          </ac:spMkLst>
        </pc:spChg>
        <pc:spChg chg="del">
          <ac:chgData name="Bruce Mackh" userId="8f3eebefc8615319" providerId="LiveId" clId="{6628A1B9-E26D-48EB-97B2-EFECBDAAB5C9}" dt="2022-11-16T19:12:48.478" v="28158" actId="478"/>
          <ac:spMkLst>
            <pc:docMk/>
            <pc:sldMk cId="0" sldId="322"/>
            <ac:spMk id="2787" creationId="{00000000-0000-0000-0000-000000000000}"/>
          </ac:spMkLst>
        </pc:spChg>
        <pc:spChg chg="del">
          <ac:chgData name="Bruce Mackh" userId="8f3eebefc8615319" providerId="LiveId" clId="{6628A1B9-E26D-48EB-97B2-EFECBDAAB5C9}" dt="2022-11-16T19:12:52.114" v="28159" actId="478"/>
          <ac:spMkLst>
            <pc:docMk/>
            <pc:sldMk cId="0" sldId="322"/>
            <ac:spMk id="2789" creationId="{00000000-0000-0000-0000-000000000000}"/>
          </ac:spMkLst>
        </pc:spChg>
        <pc:grpChg chg="del">
          <ac:chgData name="Bruce Mackh" userId="8f3eebefc8615319" providerId="LiveId" clId="{6628A1B9-E26D-48EB-97B2-EFECBDAAB5C9}" dt="2022-11-16T19:12:44.280" v="28156" actId="478"/>
          <ac:grpSpMkLst>
            <pc:docMk/>
            <pc:sldMk cId="0" sldId="322"/>
            <ac:grpSpMk id="2753" creationId="{00000000-0000-0000-0000-000000000000}"/>
          </ac:grpSpMkLst>
        </pc:grpChg>
      </pc:sldChg>
      <pc:sldChg chg="delSp add del mod setBg">
        <pc:chgData name="Bruce Mackh" userId="8f3eebefc8615319" providerId="LiveId" clId="{6628A1B9-E26D-48EB-97B2-EFECBDAAB5C9}" dt="2022-11-16T19:13:09.563" v="28163" actId="478"/>
        <pc:sldMkLst>
          <pc:docMk/>
          <pc:sldMk cId="0" sldId="323"/>
        </pc:sldMkLst>
        <pc:spChg chg="del">
          <ac:chgData name="Bruce Mackh" userId="8f3eebefc8615319" providerId="LiveId" clId="{6628A1B9-E26D-48EB-97B2-EFECBDAAB5C9}" dt="2022-11-16T19:13:01.149" v="28161" actId="478"/>
          <ac:spMkLst>
            <pc:docMk/>
            <pc:sldMk cId="0" sldId="323"/>
            <ac:spMk id="2794" creationId="{00000000-0000-0000-0000-000000000000}"/>
          </ac:spMkLst>
        </pc:spChg>
        <pc:spChg chg="del">
          <ac:chgData name="Bruce Mackh" userId="8f3eebefc8615319" providerId="LiveId" clId="{6628A1B9-E26D-48EB-97B2-EFECBDAAB5C9}" dt="2022-11-16T19:13:05.157" v="28162" actId="478"/>
          <ac:spMkLst>
            <pc:docMk/>
            <pc:sldMk cId="0" sldId="323"/>
            <ac:spMk id="2828" creationId="{00000000-0000-0000-0000-000000000000}"/>
          </ac:spMkLst>
        </pc:spChg>
        <pc:spChg chg="del">
          <ac:chgData name="Bruce Mackh" userId="8f3eebefc8615319" providerId="LiveId" clId="{6628A1B9-E26D-48EB-97B2-EFECBDAAB5C9}" dt="2022-11-16T19:13:09.563" v="28163" actId="478"/>
          <ac:spMkLst>
            <pc:docMk/>
            <pc:sldMk cId="0" sldId="323"/>
            <ac:spMk id="2831" creationId="{00000000-0000-0000-0000-000000000000}"/>
          </ac:spMkLst>
        </pc:spChg>
        <pc:grpChg chg="del">
          <ac:chgData name="Bruce Mackh" userId="8f3eebefc8615319" providerId="LiveId" clId="{6628A1B9-E26D-48EB-97B2-EFECBDAAB5C9}" dt="2022-11-16T19:12:58.933" v="28160" actId="478"/>
          <ac:grpSpMkLst>
            <pc:docMk/>
            <pc:sldMk cId="0" sldId="323"/>
            <ac:grpSpMk id="2795" creationId="{00000000-0000-0000-0000-000000000000}"/>
          </ac:grpSpMkLst>
        </pc:grpChg>
      </pc:sldChg>
      <pc:sldChg chg="delSp add del mod setBg">
        <pc:chgData name="Bruce Mackh" userId="8f3eebefc8615319" providerId="LiveId" clId="{6628A1B9-E26D-48EB-97B2-EFECBDAAB5C9}" dt="2022-11-16T19:13:19.002" v="28164" actId="478"/>
        <pc:sldMkLst>
          <pc:docMk/>
          <pc:sldMk cId="0" sldId="324"/>
        </pc:sldMkLst>
        <pc:spChg chg="del">
          <ac:chgData name="Bruce Mackh" userId="8f3eebefc8615319" providerId="LiveId" clId="{6628A1B9-E26D-48EB-97B2-EFECBDAAB5C9}" dt="2022-11-16T19:13:19.002" v="28164" actId="478"/>
          <ac:spMkLst>
            <pc:docMk/>
            <pc:sldMk cId="0" sldId="324"/>
            <ac:spMk id="2843" creationId="{00000000-0000-0000-0000-000000000000}"/>
          </ac:spMkLst>
        </pc:spChg>
      </pc:sldChg>
      <pc:sldChg chg="delSp add del mod setBg">
        <pc:chgData name="Bruce Mackh" userId="8f3eebefc8615319" providerId="LiveId" clId="{6628A1B9-E26D-48EB-97B2-EFECBDAAB5C9}" dt="2022-11-16T19:13:41.625" v="28168" actId="478"/>
        <pc:sldMkLst>
          <pc:docMk/>
          <pc:sldMk cId="0" sldId="325"/>
        </pc:sldMkLst>
        <pc:spChg chg="del">
          <ac:chgData name="Bruce Mackh" userId="8f3eebefc8615319" providerId="LiveId" clId="{6628A1B9-E26D-48EB-97B2-EFECBDAAB5C9}" dt="2022-11-16T19:13:36.860" v="28167" actId="478"/>
          <ac:spMkLst>
            <pc:docMk/>
            <pc:sldMk cId="0" sldId="325"/>
            <ac:spMk id="2849" creationId="{00000000-0000-0000-0000-000000000000}"/>
          </ac:spMkLst>
        </pc:spChg>
        <pc:spChg chg="del">
          <ac:chgData name="Bruce Mackh" userId="8f3eebefc8615319" providerId="LiveId" clId="{6628A1B9-E26D-48EB-97B2-EFECBDAAB5C9}" dt="2022-11-16T19:13:32.965" v="28165" actId="478"/>
          <ac:spMkLst>
            <pc:docMk/>
            <pc:sldMk cId="0" sldId="325"/>
            <ac:spMk id="2883" creationId="{00000000-0000-0000-0000-000000000000}"/>
          </ac:spMkLst>
        </pc:spChg>
        <pc:spChg chg="del">
          <ac:chgData name="Bruce Mackh" userId="8f3eebefc8615319" providerId="LiveId" clId="{6628A1B9-E26D-48EB-97B2-EFECBDAAB5C9}" dt="2022-11-16T19:13:41.625" v="28168" actId="478"/>
          <ac:spMkLst>
            <pc:docMk/>
            <pc:sldMk cId="0" sldId="325"/>
            <ac:spMk id="2888" creationId="{00000000-0000-0000-0000-000000000000}"/>
          </ac:spMkLst>
        </pc:spChg>
        <pc:grpChg chg="del">
          <ac:chgData name="Bruce Mackh" userId="8f3eebefc8615319" providerId="LiveId" clId="{6628A1B9-E26D-48EB-97B2-EFECBDAAB5C9}" dt="2022-11-16T19:13:34.407" v="28166" actId="478"/>
          <ac:grpSpMkLst>
            <pc:docMk/>
            <pc:sldMk cId="0" sldId="325"/>
            <ac:grpSpMk id="2850" creationId="{00000000-0000-0000-0000-000000000000}"/>
          </ac:grpSpMkLst>
        </pc:grpChg>
      </pc:sldChg>
      <pc:sldChg chg="delSp modSp add del mod setBg">
        <pc:chgData name="Bruce Mackh" userId="8f3eebefc8615319" providerId="LiveId" clId="{6628A1B9-E26D-48EB-97B2-EFECBDAAB5C9}" dt="2022-11-16T19:14:19.286" v="28172" actId="478"/>
        <pc:sldMkLst>
          <pc:docMk/>
          <pc:sldMk cId="0" sldId="326"/>
        </pc:sldMkLst>
        <pc:spChg chg="del">
          <ac:chgData name="Bruce Mackh" userId="8f3eebefc8615319" providerId="LiveId" clId="{6628A1B9-E26D-48EB-97B2-EFECBDAAB5C9}" dt="2022-11-16T19:14:12.106" v="28170" actId="478"/>
          <ac:spMkLst>
            <pc:docMk/>
            <pc:sldMk cId="0" sldId="326"/>
            <ac:spMk id="2893" creationId="{00000000-0000-0000-0000-000000000000}"/>
          </ac:spMkLst>
        </pc:spChg>
        <pc:spChg chg="del">
          <ac:chgData name="Bruce Mackh" userId="8f3eebefc8615319" providerId="LiveId" clId="{6628A1B9-E26D-48EB-97B2-EFECBDAAB5C9}" dt="2022-11-16T19:14:19.286" v="28172" actId="478"/>
          <ac:spMkLst>
            <pc:docMk/>
            <pc:sldMk cId="0" sldId="326"/>
            <ac:spMk id="2928" creationId="{00000000-0000-0000-0000-000000000000}"/>
          </ac:spMkLst>
        </pc:spChg>
        <pc:spChg chg="mod">
          <ac:chgData name="Bruce Mackh" userId="8f3eebefc8615319" providerId="LiveId" clId="{6628A1B9-E26D-48EB-97B2-EFECBDAAB5C9}" dt="2022-11-16T19:06:32.096" v="28082"/>
          <ac:spMkLst>
            <pc:docMk/>
            <pc:sldMk cId="0" sldId="326"/>
            <ac:spMk id="2929" creationId="{00000000-0000-0000-0000-000000000000}"/>
          </ac:spMkLst>
        </pc:spChg>
        <pc:spChg chg="del">
          <ac:chgData name="Bruce Mackh" userId="8f3eebefc8615319" providerId="LiveId" clId="{6628A1B9-E26D-48EB-97B2-EFECBDAAB5C9}" dt="2022-11-16T19:14:16.234" v="28171" actId="478"/>
          <ac:spMkLst>
            <pc:docMk/>
            <pc:sldMk cId="0" sldId="326"/>
            <ac:spMk id="2930" creationId="{00000000-0000-0000-0000-000000000000}"/>
          </ac:spMkLst>
        </pc:spChg>
        <pc:grpChg chg="del">
          <ac:chgData name="Bruce Mackh" userId="8f3eebefc8615319" providerId="LiveId" clId="{6628A1B9-E26D-48EB-97B2-EFECBDAAB5C9}" dt="2022-11-16T19:14:09.670" v="28169" actId="478"/>
          <ac:grpSpMkLst>
            <pc:docMk/>
            <pc:sldMk cId="0" sldId="326"/>
            <ac:grpSpMk id="2894" creationId="{00000000-0000-0000-0000-000000000000}"/>
          </ac:grpSpMkLst>
        </pc:grpChg>
      </pc:sldChg>
      <pc:sldChg chg="delSp add del mod setBg">
        <pc:chgData name="Bruce Mackh" userId="8f3eebefc8615319" providerId="LiveId" clId="{6628A1B9-E26D-48EB-97B2-EFECBDAAB5C9}" dt="2022-11-16T19:14:42.324" v="28176" actId="478"/>
        <pc:sldMkLst>
          <pc:docMk/>
          <pc:sldMk cId="0" sldId="327"/>
        </pc:sldMkLst>
        <pc:spChg chg="del">
          <ac:chgData name="Bruce Mackh" userId="8f3eebefc8615319" providerId="LiveId" clId="{6628A1B9-E26D-48EB-97B2-EFECBDAAB5C9}" dt="2022-11-16T19:14:26.770" v="28173" actId="478"/>
          <ac:spMkLst>
            <pc:docMk/>
            <pc:sldMk cId="0" sldId="327"/>
            <ac:spMk id="2935" creationId="{00000000-0000-0000-0000-000000000000}"/>
          </ac:spMkLst>
        </pc:spChg>
        <pc:spChg chg="del">
          <ac:chgData name="Bruce Mackh" userId="8f3eebefc8615319" providerId="LiveId" clId="{6628A1B9-E26D-48EB-97B2-EFECBDAAB5C9}" dt="2022-11-16T19:14:31.335" v="28174" actId="478"/>
          <ac:spMkLst>
            <pc:docMk/>
            <pc:sldMk cId="0" sldId="327"/>
            <ac:spMk id="2968" creationId="{00000000-0000-0000-0000-000000000000}"/>
          </ac:spMkLst>
        </pc:spChg>
        <pc:spChg chg="del">
          <ac:chgData name="Bruce Mackh" userId="8f3eebefc8615319" providerId="LiveId" clId="{6628A1B9-E26D-48EB-97B2-EFECBDAAB5C9}" dt="2022-11-16T19:14:42.324" v="28176" actId="478"/>
          <ac:spMkLst>
            <pc:docMk/>
            <pc:sldMk cId="0" sldId="327"/>
            <ac:spMk id="2972" creationId="{00000000-0000-0000-0000-000000000000}"/>
          </ac:spMkLst>
        </pc:spChg>
        <pc:grpChg chg="del">
          <ac:chgData name="Bruce Mackh" userId="8f3eebefc8615319" providerId="LiveId" clId="{6628A1B9-E26D-48EB-97B2-EFECBDAAB5C9}" dt="2022-11-16T19:14:35.291" v="28175" actId="478"/>
          <ac:grpSpMkLst>
            <pc:docMk/>
            <pc:sldMk cId="0" sldId="327"/>
            <ac:grpSpMk id="2936" creationId="{00000000-0000-0000-0000-000000000000}"/>
          </ac:grpSpMkLst>
        </pc:grpChg>
      </pc:sldChg>
      <pc:sldChg chg="delSp add del mod setBg">
        <pc:chgData name="Bruce Mackh" userId="8f3eebefc8615319" providerId="LiveId" clId="{6628A1B9-E26D-48EB-97B2-EFECBDAAB5C9}" dt="2022-11-16T19:14:55.726" v="28180" actId="478"/>
        <pc:sldMkLst>
          <pc:docMk/>
          <pc:sldMk cId="0" sldId="328"/>
        </pc:sldMkLst>
        <pc:spChg chg="del">
          <ac:chgData name="Bruce Mackh" userId="8f3eebefc8615319" providerId="LiveId" clId="{6628A1B9-E26D-48EB-97B2-EFECBDAAB5C9}" dt="2022-11-16T19:14:48.642" v="28178" actId="478"/>
          <ac:spMkLst>
            <pc:docMk/>
            <pc:sldMk cId="0" sldId="328"/>
            <ac:spMk id="2977" creationId="{00000000-0000-0000-0000-000000000000}"/>
          </ac:spMkLst>
        </pc:spChg>
        <pc:spChg chg="del">
          <ac:chgData name="Bruce Mackh" userId="8f3eebefc8615319" providerId="LiveId" clId="{6628A1B9-E26D-48EB-97B2-EFECBDAAB5C9}" dt="2022-11-16T19:14:51.158" v="28179" actId="478"/>
          <ac:spMkLst>
            <pc:docMk/>
            <pc:sldMk cId="0" sldId="328"/>
            <ac:spMk id="3010" creationId="{00000000-0000-0000-0000-000000000000}"/>
          </ac:spMkLst>
        </pc:spChg>
        <pc:spChg chg="del">
          <ac:chgData name="Bruce Mackh" userId="8f3eebefc8615319" providerId="LiveId" clId="{6628A1B9-E26D-48EB-97B2-EFECBDAAB5C9}" dt="2022-11-16T19:14:55.726" v="28180" actId="478"/>
          <ac:spMkLst>
            <pc:docMk/>
            <pc:sldMk cId="0" sldId="328"/>
            <ac:spMk id="3014" creationId="{00000000-0000-0000-0000-000000000000}"/>
          </ac:spMkLst>
        </pc:spChg>
        <pc:grpChg chg="del">
          <ac:chgData name="Bruce Mackh" userId="8f3eebefc8615319" providerId="LiveId" clId="{6628A1B9-E26D-48EB-97B2-EFECBDAAB5C9}" dt="2022-11-16T19:14:46.801" v="28177" actId="478"/>
          <ac:grpSpMkLst>
            <pc:docMk/>
            <pc:sldMk cId="0" sldId="328"/>
            <ac:grpSpMk id="2978" creationId="{00000000-0000-0000-0000-000000000000}"/>
          </ac:grpSpMkLst>
        </pc:grpChg>
      </pc:sldChg>
      <pc:sldChg chg="delSp add del mod">
        <pc:chgData name="Bruce Mackh" userId="8f3eebefc8615319" providerId="LiveId" clId="{6628A1B9-E26D-48EB-97B2-EFECBDAAB5C9}" dt="2022-11-16T19:15:09.717" v="28181" actId="478"/>
        <pc:sldMkLst>
          <pc:docMk/>
          <pc:sldMk cId="0" sldId="329"/>
        </pc:sldMkLst>
        <pc:spChg chg="del">
          <ac:chgData name="Bruce Mackh" userId="8f3eebefc8615319" providerId="LiveId" clId="{6628A1B9-E26D-48EB-97B2-EFECBDAAB5C9}" dt="2022-11-16T19:15:09.717" v="28181" actId="478"/>
          <ac:spMkLst>
            <pc:docMk/>
            <pc:sldMk cId="0" sldId="329"/>
            <ac:spMk id="3022" creationId="{00000000-0000-0000-0000-000000000000}"/>
          </ac:spMkLst>
        </pc:spChg>
      </pc:sldChg>
      <pc:sldChg chg="delSp add del mod">
        <pc:chgData name="Bruce Mackh" userId="8f3eebefc8615319" providerId="LiveId" clId="{6628A1B9-E26D-48EB-97B2-EFECBDAAB5C9}" dt="2022-11-16T19:15:18.089" v="28182" actId="478"/>
        <pc:sldMkLst>
          <pc:docMk/>
          <pc:sldMk cId="0" sldId="330"/>
        </pc:sldMkLst>
        <pc:spChg chg="del">
          <ac:chgData name="Bruce Mackh" userId="8f3eebefc8615319" providerId="LiveId" clId="{6628A1B9-E26D-48EB-97B2-EFECBDAAB5C9}" dt="2022-11-16T19:15:18.089" v="28182" actId="478"/>
          <ac:spMkLst>
            <pc:docMk/>
            <pc:sldMk cId="0" sldId="330"/>
            <ac:spMk id="3067" creationId="{00000000-0000-0000-0000-000000000000}"/>
          </ac:spMkLst>
        </pc:spChg>
      </pc:sldChg>
      <pc:sldChg chg="addSp delSp add del mod setBg">
        <pc:chgData name="Bruce Mackh" userId="8f3eebefc8615319" providerId="LiveId" clId="{6628A1B9-E26D-48EB-97B2-EFECBDAAB5C9}" dt="2022-11-16T19:15:42.353" v="28188" actId="478"/>
        <pc:sldMkLst>
          <pc:docMk/>
          <pc:sldMk cId="0" sldId="331"/>
        </pc:sldMkLst>
        <pc:spChg chg="del">
          <ac:chgData name="Bruce Mackh" userId="8f3eebefc8615319" providerId="LiveId" clId="{6628A1B9-E26D-48EB-97B2-EFECBDAAB5C9}" dt="2022-11-16T19:15:26.329" v="28183" actId="478"/>
          <ac:spMkLst>
            <pc:docMk/>
            <pc:sldMk cId="0" sldId="331"/>
            <ac:spMk id="3072" creationId="{00000000-0000-0000-0000-000000000000}"/>
          </ac:spMkLst>
        </pc:spChg>
        <pc:spChg chg="del">
          <ac:chgData name="Bruce Mackh" userId="8f3eebefc8615319" providerId="LiveId" clId="{6628A1B9-E26D-48EB-97B2-EFECBDAAB5C9}" dt="2022-11-16T19:15:32.190" v="28185" actId="478"/>
          <ac:spMkLst>
            <pc:docMk/>
            <pc:sldMk cId="0" sldId="331"/>
            <ac:spMk id="3105" creationId="{00000000-0000-0000-0000-000000000000}"/>
          </ac:spMkLst>
        </pc:spChg>
        <pc:spChg chg="del">
          <ac:chgData name="Bruce Mackh" userId="8f3eebefc8615319" providerId="LiveId" clId="{6628A1B9-E26D-48EB-97B2-EFECBDAAB5C9}" dt="2022-11-16T19:15:42.353" v="28188" actId="478"/>
          <ac:spMkLst>
            <pc:docMk/>
            <pc:sldMk cId="0" sldId="331"/>
            <ac:spMk id="3109" creationId="{00000000-0000-0000-0000-000000000000}"/>
          </ac:spMkLst>
        </pc:spChg>
        <pc:grpChg chg="del">
          <ac:chgData name="Bruce Mackh" userId="8f3eebefc8615319" providerId="LiveId" clId="{6628A1B9-E26D-48EB-97B2-EFECBDAAB5C9}" dt="2022-11-16T19:15:29.868" v="28184" actId="478"/>
          <ac:grpSpMkLst>
            <pc:docMk/>
            <pc:sldMk cId="0" sldId="331"/>
            <ac:grpSpMk id="3073" creationId="{00000000-0000-0000-0000-000000000000}"/>
          </ac:grpSpMkLst>
        </pc:grpChg>
        <pc:picChg chg="add del">
          <ac:chgData name="Bruce Mackh" userId="8f3eebefc8615319" providerId="LiveId" clId="{6628A1B9-E26D-48EB-97B2-EFECBDAAB5C9}" dt="2022-11-16T19:15:38.808" v="28187" actId="478"/>
          <ac:picMkLst>
            <pc:docMk/>
            <pc:sldMk cId="0" sldId="331"/>
            <ac:picMk id="3106" creationId="{00000000-0000-0000-0000-000000000000}"/>
          </ac:picMkLst>
        </pc:picChg>
      </pc:sldChg>
      <pc:sldChg chg="delSp add del mod setBg">
        <pc:chgData name="Bruce Mackh" userId="8f3eebefc8615319" providerId="LiveId" clId="{6628A1B9-E26D-48EB-97B2-EFECBDAAB5C9}" dt="2022-11-16T19:16:00.538" v="28192" actId="478"/>
        <pc:sldMkLst>
          <pc:docMk/>
          <pc:sldMk cId="0" sldId="332"/>
        </pc:sldMkLst>
        <pc:spChg chg="del">
          <ac:chgData name="Bruce Mackh" userId="8f3eebefc8615319" providerId="LiveId" clId="{6628A1B9-E26D-48EB-97B2-EFECBDAAB5C9}" dt="2022-11-16T19:15:47.916" v="28189" actId="478"/>
          <ac:spMkLst>
            <pc:docMk/>
            <pc:sldMk cId="0" sldId="332"/>
            <ac:spMk id="3114" creationId="{00000000-0000-0000-0000-000000000000}"/>
          </ac:spMkLst>
        </pc:spChg>
        <pc:spChg chg="del">
          <ac:chgData name="Bruce Mackh" userId="8f3eebefc8615319" providerId="LiveId" clId="{6628A1B9-E26D-48EB-97B2-EFECBDAAB5C9}" dt="2022-11-16T19:15:55.154" v="28191" actId="478"/>
          <ac:spMkLst>
            <pc:docMk/>
            <pc:sldMk cId="0" sldId="332"/>
            <ac:spMk id="3149" creationId="{00000000-0000-0000-0000-000000000000}"/>
          </ac:spMkLst>
        </pc:spChg>
        <pc:spChg chg="del">
          <ac:chgData name="Bruce Mackh" userId="8f3eebefc8615319" providerId="LiveId" clId="{6628A1B9-E26D-48EB-97B2-EFECBDAAB5C9}" dt="2022-11-16T19:16:00.538" v="28192" actId="478"/>
          <ac:spMkLst>
            <pc:docMk/>
            <pc:sldMk cId="0" sldId="332"/>
            <ac:spMk id="3151" creationId="{00000000-0000-0000-0000-000000000000}"/>
          </ac:spMkLst>
        </pc:spChg>
        <pc:grpChg chg="del">
          <ac:chgData name="Bruce Mackh" userId="8f3eebefc8615319" providerId="LiveId" clId="{6628A1B9-E26D-48EB-97B2-EFECBDAAB5C9}" dt="2022-11-16T19:15:51.830" v="28190" actId="478"/>
          <ac:grpSpMkLst>
            <pc:docMk/>
            <pc:sldMk cId="0" sldId="332"/>
            <ac:grpSpMk id="3115" creationId="{00000000-0000-0000-0000-000000000000}"/>
          </ac:grpSpMkLst>
        </pc:grpChg>
      </pc:sldChg>
      <pc:sldChg chg="delSp add del mod">
        <pc:chgData name="Bruce Mackh" userId="8f3eebefc8615319" providerId="LiveId" clId="{6628A1B9-E26D-48EB-97B2-EFECBDAAB5C9}" dt="2022-11-16T19:16:07.016" v="28193" actId="478"/>
        <pc:sldMkLst>
          <pc:docMk/>
          <pc:sldMk cId="0" sldId="333"/>
        </pc:sldMkLst>
        <pc:spChg chg="del">
          <ac:chgData name="Bruce Mackh" userId="8f3eebefc8615319" providerId="LiveId" clId="{6628A1B9-E26D-48EB-97B2-EFECBDAAB5C9}" dt="2022-11-16T19:16:07.016" v="28193" actId="478"/>
          <ac:spMkLst>
            <pc:docMk/>
            <pc:sldMk cId="0" sldId="333"/>
            <ac:spMk id="3159" creationId="{00000000-0000-0000-0000-000000000000}"/>
          </ac:spMkLst>
        </pc:spChg>
      </pc:sldChg>
      <pc:sldChg chg="addSp modSp new mod setBg">
        <pc:chgData name="Bruce Mackh" userId="8f3eebefc8615319" providerId="LiveId" clId="{6628A1B9-E26D-48EB-97B2-EFECBDAAB5C9}" dt="2022-11-16T19:35:14.833" v="28317" actId="27349"/>
        <pc:sldMkLst>
          <pc:docMk/>
          <pc:sldMk cId="2968119002" sldId="334"/>
        </pc:sldMkLst>
        <pc:spChg chg="mod">
          <ac:chgData name="Bruce Mackh" userId="8f3eebefc8615319" providerId="LiveId" clId="{6628A1B9-E26D-48EB-97B2-EFECBDAAB5C9}" dt="2022-11-16T19:34:48.923" v="28315" actId="26606"/>
          <ac:spMkLst>
            <pc:docMk/>
            <pc:sldMk cId="2968119002" sldId="334"/>
            <ac:spMk id="2" creationId="{344345A4-E90F-6648-2772-7987A3C9B8F4}"/>
          </ac:spMkLst>
        </pc:spChg>
        <pc:spChg chg="mod ord">
          <ac:chgData name="Bruce Mackh" userId="8f3eebefc8615319" providerId="LiveId" clId="{6628A1B9-E26D-48EB-97B2-EFECBDAAB5C9}" dt="2022-11-16T19:35:01.198" v="28316" actId="255"/>
          <ac:spMkLst>
            <pc:docMk/>
            <pc:sldMk cId="2968119002" sldId="334"/>
            <ac:spMk id="3" creationId="{D6C863F0-9763-7B7C-64CA-442E6F6B48DC}"/>
          </ac:spMkLst>
        </pc:spChg>
        <pc:picChg chg="add mod">
          <ac:chgData name="Bruce Mackh" userId="8f3eebefc8615319" providerId="LiveId" clId="{6628A1B9-E26D-48EB-97B2-EFECBDAAB5C9}" dt="2022-11-16T19:35:14.833" v="28317" actId="27349"/>
          <ac:picMkLst>
            <pc:docMk/>
            <pc:sldMk cId="2968119002" sldId="334"/>
            <ac:picMk id="5" creationId="{075D60CA-EB44-B00E-2A25-353ACB9A148E}"/>
          </ac:picMkLst>
        </pc:picChg>
        <pc:cxnChg chg="add">
          <ac:chgData name="Bruce Mackh" userId="8f3eebefc8615319" providerId="LiveId" clId="{6628A1B9-E26D-48EB-97B2-EFECBDAAB5C9}" dt="2022-11-16T19:34:48.923" v="28315" actId="26606"/>
          <ac:cxnSpMkLst>
            <pc:docMk/>
            <pc:sldMk cId="2968119002" sldId="334"/>
            <ac:cxnSpMk id="10" creationId="{39B7FDC9-F0CE-43A7-9F2A-83DD09DC3453}"/>
          </ac:cxnSpMkLst>
        </pc:cxnChg>
      </pc:sldChg>
      <pc:sldChg chg="addSp modSp add mod setBg">
        <pc:chgData name="Bruce Mackh" userId="8f3eebefc8615319" providerId="LiveId" clId="{6628A1B9-E26D-48EB-97B2-EFECBDAAB5C9}" dt="2022-11-16T19:45:16.445" v="28390" actId="14100"/>
        <pc:sldMkLst>
          <pc:docMk/>
          <pc:sldMk cId="909137872" sldId="335"/>
        </pc:sldMkLst>
        <pc:spChg chg="mod">
          <ac:chgData name="Bruce Mackh" userId="8f3eebefc8615319" providerId="LiveId" clId="{6628A1B9-E26D-48EB-97B2-EFECBDAAB5C9}" dt="2022-11-16T19:45:02.625" v="28389" actId="26606"/>
          <ac:spMkLst>
            <pc:docMk/>
            <pc:sldMk cId="909137872" sldId="335"/>
            <ac:spMk id="2" creationId="{6B52845F-8F9F-4175-9EF7-9B346E2AEF82}"/>
          </ac:spMkLst>
        </pc:spChg>
        <pc:spChg chg="mod">
          <ac:chgData name="Bruce Mackh" userId="8f3eebefc8615319" providerId="LiveId" clId="{6628A1B9-E26D-48EB-97B2-EFECBDAAB5C9}" dt="2022-11-16T19:45:16.445" v="28390" actId="14100"/>
          <ac:spMkLst>
            <pc:docMk/>
            <pc:sldMk cId="909137872" sldId="335"/>
            <ac:spMk id="3" creationId="{B469B6AA-F7F5-44C7-A1E1-7D1D97CC494D}"/>
          </ac:spMkLst>
        </pc:spChg>
        <pc:spChg chg="add">
          <ac:chgData name="Bruce Mackh" userId="8f3eebefc8615319" providerId="LiveId" clId="{6628A1B9-E26D-48EB-97B2-EFECBDAAB5C9}" dt="2022-11-16T19:45:02.625" v="28389" actId="26606"/>
          <ac:spMkLst>
            <pc:docMk/>
            <pc:sldMk cId="909137872" sldId="335"/>
            <ac:spMk id="8" creationId="{B6CDA21F-E7AF-4C75-8395-33F58D5B0E45}"/>
          </ac:spMkLst>
        </pc:spChg>
        <pc:spChg chg="add">
          <ac:chgData name="Bruce Mackh" userId="8f3eebefc8615319" providerId="LiveId" clId="{6628A1B9-E26D-48EB-97B2-EFECBDAAB5C9}" dt="2022-11-16T19:45:02.625" v="28389" actId="26606"/>
          <ac:spMkLst>
            <pc:docMk/>
            <pc:sldMk cId="909137872" sldId="335"/>
            <ac:spMk id="15" creationId="{D5B0017B-2ECA-49AF-B397-DC140825DF8D}"/>
          </ac:spMkLst>
        </pc:spChg>
        <pc:grpChg chg="add">
          <ac:chgData name="Bruce Mackh" userId="8f3eebefc8615319" providerId="LiveId" clId="{6628A1B9-E26D-48EB-97B2-EFECBDAAB5C9}" dt="2022-11-16T19:45:02.625" v="28389" actId="26606"/>
          <ac:grpSpMkLst>
            <pc:docMk/>
            <pc:sldMk cId="909137872" sldId="335"/>
            <ac:grpSpMk id="10" creationId="{AE1C45F0-260A-458C-96ED-C1F6D2151219}"/>
          </ac:grpSpMkLst>
        </pc:grpChg>
        <pc:cxnChg chg="add">
          <ac:chgData name="Bruce Mackh" userId="8f3eebefc8615319" providerId="LiveId" clId="{6628A1B9-E26D-48EB-97B2-EFECBDAAB5C9}" dt="2022-11-16T19:45:02.625" v="28389" actId="26606"/>
          <ac:cxnSpMkLst>
            <pc:docMk/>
            <pc:sldMk cId="909137872" sldId="335"/>
            <ac:cxnSpMk id="17" creationId="{6CF1BAF6-AD41-4082-B212-8A1F9A2E8779}"/>
          </ac:cxnSpMkLst>
        </pc:cxnChg>
      </pc:sldChg>
      <pc:sldChg chg="addSp modSp new mod setBg modClrScheme chgLayout">
        <pc:chgData name="Bruce Mackh" userId="8f3eebefc8615319" providerId="LiveId" clId="{6628A1B9-E26D-48EB-97B2-EFECBDAAB5C9}" dt="2022-11-16T19:57:06.177" v="28684" actId="114"/>
        <pc:sldMkLst>
          <pc:docMk/>
          <pc:sldMk cId="3298315490" sldId="336"/>
        </pc:sldMkLst>
        <pc:spChg chg="mod ord">
          <ac:chgData name="Bruce Mackh" userId="8f3eebefc8615319" providerId="LiveId" clId="{6628A1B9-E26D-48EB-97B2-EFECBDAAB5C9}" dt="2022-11-16T19:56:30.402" v="28683" actId="26606"/>
          <ac:spMkLst>
            <pc:docMk/>
            <pc:sldMk cId="3298315490" sldId="336"/>
            <ac:spMk id="2" creationId="{B999EF43-2D9A-CEC7-0EB4-D4D34C684DE2}"/>
          </ac:spMkLst>
        </pc:spChg>
        <pc:spChg chg="add mod ord">
          <ac:chgData name="Bruce Mackh" userId="8f3eebefc8615319" providerId="LiveId" clId="{6628A1B9-E26D-48EB-97B2-EFECBDAAB5C9}" dt="2022-11-16T19:57:06.177" v="28684" actId="114"/>
          <ac:spMkLst>
            <pc:docMk/>
            <pc:sldMk cId="3298315490" sldId="336"/>
            <ac:spMk id="3" creationId="{50CBD6E1-6900-D9D5-F233-90D40AF89F69}"/>
          </ac:spMkLst>
        </pc:spChg>
        <pc:spChg chg="add">
          <ac:chgData name="Bruce Mackh" userId="8f3eebefc8615319" providerId="LiveId" clId="{6628A1B9-E26D-48EB-97B2-EFECBDAAB5C9}" dt="2022-11-16T19:56:30.402" v="28683" actId="26606"/>
          <ac:spMkLst>
            <pc:docMk/>
            <pc:sldMk cId="3298315490" sldId="336"/>
            <ac:spMk id="8" creationId="{B6CDA21F-E7AF-4C75-8395-33F58D5B0E45}"/>
          </ac:spMkLst>
        </pc:spChg>
        <pc:spChg chg="add">
          <ac:chgData name="Bruce Mackh" userId="8f3eebefc8615319" providerId="LiveId" clId="{6628A1B9-E26D-48EB-97B2-EFECBDAAB5C9}" dt="2022-11-16T19:56:30.402" v="28683" actId="26606"/>
          <ac:spMkLst>
            <pc:docMk/>
            <pc:sldMk cId="3298315490" sldId="336"/>
            <ac:spMk id="15" creationId="{D5B0017B-2ECA-49AF-B397-DC140825DF8D}"/>
          </ac:spMkLst>
        </pc:spChg>
        <pc:grpChg chg="add">
          <ac:chgData name="Bruce Mackh" userId="8f3eebefc8615319" providerId="LiveId" clId="{6628A1B9-E26D-48EB-97B2-EFECBDAAB5C9}" dt="2022-11-16T19:56:30.402" v="28683" actId="26606"/>
          <ac:grpSpMkLst>
            <pc:docMk/>
            <pc:sldMk cId="3298315490" sldId="336"/>
            <ac:grpSpMk id="10" creationId="{AE1C45F0-260A-458C-96ED-C1F6D2151219}"/>
          </ac:grpSpMkLst>
        </pc:grpChg>
        <pc:cxnChg chg="add">
          <ac:chgData name="Bruce Mackh" userId="8f3eebefc8615319" providerId="LiveId" clId="{6628A1B9-E26D-48EB-97B2-EFECBDAAB5C9}" dt="2022-11-16T19:56:30.402" v="28683" actId="26606"/>
          <ac:cxnSpMkLst>
            <pc:docMk/>
            <pc:sldMk cId="3298315490" sldId="336"/>
            <ac:cxnSpMk id="17" creationId="{6CF1BAF6-AD41-4082-B212-8A1F9A2E8779}"/>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A5C6D-1B48-47E5-A194-B4D2DB33C74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E3D8728-08FA-4F86-9A68-69B0634193C4}">
      <dgm:prSet custT="1"/>
      <dgm:spPr/>
      <dgm:t>
        <a:bodyPr/>
        <a:lstStyle/>
        <a:p>
          <a:pPr>
            <a:lnSpc>
              <a:spcPct val="100000"/>
            </a:lnSpc>
          </a:pPr>
          <a:r>
            <a:rPr lang="en-US" sz="2200" dirty="0"/>
            <a:t>Every interaction between students and faculty has the power to make or break the student’s learning experience.</a:t>
          </a:r>
        </a:p>
      </dgm:t>
    </dgm:pt>
    <dgm:pt modelId="{9E9945CB-9A80-46B7-B5DD-3C68CE1343EC}" type="parTrans" cxnId="{DA27D9C7-DC4E-4D44-BDB0-7B311FA9678D}">
      <dgm:prSet/>
      <dgm:spPr/>
      <dgm:t>
        <a:bodyPr/>
        <a:lstStyle/>
        <a:p>
          <a:endParaRPr lang="en-US"/>
        </a:p>
      </dgm:t>
    </dgm:pt>
    <dgm:pt modelId="{7F165B0F-BD73-46D1-813B-FD55FD8F936C}" type="sibTrans" cxnId="{DA27D9C7-DC4E-4D44-BDB0-7B311FA9678D}">
      <dgm:prSet/>
      <dgm:spPr/>
      <dgm:t>
        <a:bodyPr/>
        <a:lstStyle/>
        <a:p>
          <a:endParaRPr lang="en-US"/>
        </a:p>
      </dgm:t>
    </dgm:pt>
    <dgm:pt modelId="{B9A99F69-EFE0-409D-ABD5-2800363DED9B}">
      <dgm:prSet custT="1"/>
      <dgm:spPr/>
      <dgm:t>
        <a:bodyPr/>
        <a:lstStyle/>
        <a:p>
          <a:pPr>
            <a:lnSpc>
              <a:spcPct val="100000"/>
            </a:lnSpc>
          </a:pPr>
          <a:r>
            <a:rPr lang="en-US" sz="2200" dirty="0"/>
            <a:t>Demonstrating empathy and compassion has a more lasting positive impact than insisting on rigid adherence to classroom policies.</a:t>
          </a:r>
        </a:p>
      </dgm:t>
    </dgm:pt>
    <dgm:pt modelId="{847D5701-788C-4722-8683-64E4671D3656}" type="parTrans" cxnId="{B9BD4F42-8026-4A06-859C-6AB0F38D6780}">
      <dgm:prSet/>
      <dgm:spPr/>
      <dgm:t>
        <a:bodyPr/>
        <a:lstStyle/>
        <a:p>
          <a:endParaRPr lang="en-US"/>
        </a:p>
      </dgm:t>
    </dgm:pt>
    <dgm:pt modelId="{E975194D-6169-414D-A616-498BD90CE9F0}" type="sibTrans" cxnId="{B9BD4F42-8026-4A06-859C-6AB0F38D6780}">
      <dgm:prSet/>
      <dgm:spPr/>
      <dgm:t>
        <a:bodyPr/>
        <a:lstStyle/>
        <a:p>
          <a:endParaRPr lang="en-US"/>
        </a:p>
      </dgm:t>
    </dgm:pt>
    <dgm:pt modelId="{F66F5FE5-5B59-4E5A-BCDA-1E364F9BB22E}" type="pres">
      <dgm:prSet presAssocID="{83EA5C6D-1B48-47E5-A194-B4D2DB33C74C}" presName="root" presStyleCnt="0">
        <dgm:presLayoutVars>
          <dgm:dir/>
          <dgm:resizeHandles val="exact"/>
        </dgm:presLayoutVars>
      </dgm:prSet>
      <dgm:spPr/>
    </dgm:pt>
    <dgm:pt modelId="{F56D89B7-627C-4ABD-BD34-C0833A81AFC3}" type="pres">
      <dgm:prSet presAssocID="{9E3D8728-08FA-4F86-9A68-69B0634193C4}" presName="compNode" presStyleCnt="0"/>
      <dgm:spPr/>
    </dgm:pt>
    <dgm:pt modelId="{51DEEB43-E16B-4765-9BFD-5C1D24682E4C}" type="pres">
      <dgm:prSet presAssocID="{9E3D8728-08FA-4F86-9A68-69B0634193C4}" presName="bgRect" presStyleLbl="bgShp" presStyleIdx="0" presStyleCnt="2"/>
      <dgm:spPr/>
    </dgm:pt>
    <dgm:pt modelId="{CE8AF5C2-D638-4B53-805F-AE0B0DF39B00}" type="pres">
      <dgm:prSet presAssocID="{9E3D8728-08FA-4F86-9A68-69B0634193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311D4F6-59B5-4507-9527-EF567A901353}" type="pres">
      <dgm:prSet presAssocID="{9E3D8728-08FA-4F86-9A68-69B0634193C4}" presName="spaceRect" presStyleCnt="0"/>
      <dgm:spPr/>
    </dgm:pt>
    <dgm:pt modelId="{9F242CE2-F980-4C26-8071-09BAA008EA10}" type="pres">
      <dgm:prSet presAssocID="{9E3D8728-08FA-4F86-9A68-69B0634193C4}" presName="parTx" presStyleLbl="revTx" presStyleIdx="0" presStyleCnt="2" custScaleY="128184">
        <dgm:presLayoutVars>
          <dgm:chMax val="0"/>
          <dgm:chPref val="0"/>
        </dgm:presLayoutVars>
      </dgm:prSet>
      <dgm:spPr/>
    </dgm:pt>
    <dgm:pt modelId="{FA02B759-B68D-468B-BA2E-C09DE1074736}" type="pres">
      <dgm:prSet presAssocID="{7F165B0F-BD73-46D1-813B-FD55FD8F936C}" presName="sibTrans" presStyleCnt="0"/>
      <dgm:spPr/>
    </dgm:pt>
    <dgm:pt modelId="{A9D35204-B03F-453C-AC98-71FB54E61EDB}" type="pres">
      <dgm:prSet presAssocID="{B9A99F69-EFE0-409D-ABD5-2800363DED9B}" presName="compNode" presStyleCnt="0"/>
      <dgm:spPr/>
    </dgm:pt>
    <dgm:pt modelId="{F4F4896A-AFB8-435B-8F28-73861717B80E}" type="pres">
      <dgm:prSet presAssocID="{B9A99F69-EFE0-409D-ABD5-2800363DED9B}" presName="bgRect" presStyleLbl="bgShp" presStyleIdx="1" presStyleCnt="2"/>
      <dgm:spPr/>
    </dgm:pt>
    <dgm:pt modelId="{CEA8FDA9-4D23-4363-8F04-178A02C6E9D3}" type="pres">
      <dgm:prSet presAssocID="{B9A99F69-EFE0-409D-ABD5-2800363DED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DD0CC50-91F8-421F-9411-7B26A1B244D2}" type="pres">
      <dgm:prSet presAssocID="{B9A99F69-EFE0-409D-ABD5-2800363DED9B}" presName="spaceRect" presStyleCnt="0"/>
      <dgm:spPr/>
    </dgm:pt>
    <dgm:pt modelId="{152EEEE4-CA06-485E-975E-86C8C9D7B7ED}" type="pres">
      <dgm:prSet presAssocID="{B9A99F69-EFE0-409D-ABD5-2800363DED9B}" presName="parTx" presStyleLbl="revTx" presStyleIdx="1" presStyleCnt="2" custScaleY="112124">
        <dgm:presLayoutVars>
          <dgm:chMax val="0"/>
          <dgm:chPref val="0"/>
        </dgm:presLayoutVars>
      </dgm:prSet>
      <dgm:spPr/>
    </dgm:pt>
  </dgm:ptLst>
  <dgm:cxnLst>
    <dgm:cxn modelId="{55A46C16-805D-42DB-92F0-B921D0D23645}" type="presOf" srcId="{83EA5C6D-1B48-47E5-A194-B4D2DB33C74C}" destId="{F66F5FE5-5B59-4E5A-BCDA-1E364F9BB22E}" srcOrd="0" destOrd="0" presId="urn:microsoft.com/office/officeart/2018/2/layout/IconVerticalSolidList"/>
    <dgm:cxn modelId="{888F8F16-9B61-4998-97CA-86A13DAB6505}" type="presOf" srcId="{B9A99F69-EFE0-409D-ABD5-2800363DED9B}" destId="{152EEEE4-CA06-485E-975E-86C8C9D7B7ED}" srcOrd="0" destOrd="0" presId="urn:microsoft.com/office/officeart/2018/2/layout/IconVerticalSolidList"/>
    <dgm:cxn modelId="{9869D531-43C3-464E-9CA8-BEE291F260A1}" type="presOf" srcId="{9E3D8728-08FA-4F86-9A68-69B0634193C4}" destId="{9F242CE2-F980-4C26-8071-09BAA008EA10}" srcOrd="0" destOrd="0" presId="urn:microsoft.com/office/officeart/2018/2/layout/IconVerticalSolidList"/>
    <dgm:cxn modelId="{B9BD4F42-8026-4A06-859C-6AB0F38D6780}" srcId="{83EA5C6D-1B48-47E5-A194-B4D2DB33C74C}" destId="{B9A99F69-EFE0-409D-ABD5-2800363DED9B}" srcOrd="1" destOrd="0" parTransId="{847D5701-788C-4722-8683-64E4671D3656}" sibTransId="{E975194D-6169-414D-A616-498BD90CE9F0}"/>
    <dgm:cxn modelId="{DA27D9C7-DC4E-4D44-BDB0-7B311FA9678D}" srcId="{83EA5C6D-1B48-47E5-A194-B4D2DB33C74C}" destId="{9E3D8728-08FA-4F86-9A68-69B0634193C4}" srcOrd="0" destOrd="0" parTransId="{9E9945CB-9A80-46B7-B5DD-3C68CE1343EC}" sibTransId="{7F165B0F-BD73-46D1-813B-FD55FD8F936C}"/>
    <dgm:cxn modelId="{FAC4D1BE-0533-40C5-A8F8-47FF7C605263}" type="presParOf" srcId="{F66F5FE5-5B59-4E5A-BCDA-1E364F9BB22E}" destId="{F56D89B7-627C-4ABD-BD34-C0833A81AFC3}" srcOrd="0" destOrd="0" presId="urn:microsoft.com/office/officeart/2018/2/layout/IconVerticalSolidList"/>
    <dgm:cxn modelId="{FB9858F1-6966-499E-84F6-C58E7EC56CC3}" type="presParOf" srcId="{F56D89B7-627C-4ABD-BD34-C0833A81AFC3}" destId="{51DEEB43-E16B-4765-9BFD-5C1D24682E4C}" srcOrd="0" destOrd="0" presId="urn:microsoft.com/office/officeart/2018/2/layout/IconVerticalSolidList"/>
    <dgm:cxn modelId="{80476740-E0C3-43C2-9F28-FEB4AA285D69}" type="presParOf" srcId="{F56D89B7-627C-4ABD-BD34-C0833A81AFC3}" destId="{CE8AF5C2-D638-4B53-805F-AE0B0DF39B00}" srcOrd="1" destOrd="0" presId="urn:microsoft.com/office/officeart/2018/2/layout/IconVerticalSolidList"/>
    <dgm:cxn modelId="{16B2609F-766D-4899-8C81-631EDCC84B46}" type="presParOf" srcId="{F56D89B7-627C-4ABD-BD34-C0833A81AFC3}" destId="{C311D4F6-59B5-4507-9527-EF567A901353}" srcOrd="2" destOrd="0" presId="urn:microsoft.com/office/officeart/2018/2/layout/IconVerticalSolidList"/>
    <dgm:cxn modelId="{E56280A7-0E49-45AA-9170-0EAF2EBCA53D}" type="presParOf" srcId="{F56D89B7-627C-4ABD-BD34-C0833A81AFC3}" destId="{9F242CE2-F980-4C26-8071-09BAA008EA10}" srcOrd="3" destOrd="0" presId="urn:microsoft.com/office/officeart/2018/2/layout/IconVerticalSolidList"/>
    <dgm:cxn modelId="{4F8936A5-664C-4936-89B7-31CFF0A3844E}" type="presParOf" srcId="{F66F5FE5-5B59-4E5A-BCDA-1E364F9BB22E}" destId="{FA02B759-B68D-468B-BA2E-C09DE1074736}" srcOrd="1" destOrd="0" presId="urn:microsoft.com/office/officeart/2018/2/layout/IconVerticalSolidList"/>
    <dgm:cxn modelId="{D68B104F-69FC-4E33-ADC8-0518BED80DD1}" type="presParOf" srcId="{F66F5FE5-5B59-4E5A-BCDA-1E364F9BB22E}" destId="{A9D35204-B03F-453C-AC98-71FB54E61EDB}" srcOrd="2" destOrd="0" presId="urn:microsoft.com/office/officeart/2018/2/layout/IconVerticalSolidList"/>
    <dgm:cxn modelId="{2EE7CA3C-5FAC-4FDA-8D31-22E86E945538}" type="presParOf" srcId="{A9D35204-B03F-453C-AC98-71FB54E61EDB}" destId="{F4F4896A-AFB8-435B-8F28-73861717B80E}" srcOrd="0" destOrd="0" presId="urn:microsoft.com/office/officeart/2018/2/layout/IconVerticalSolidList"/>
    <dgm:cxn modelId="{7B3BA6E8-F216-4D18-B514-016AFCC04E86}" type="presParOf" srcId="{A9D35204-B03F-453C-AC98-71FB54E61EDB}" destId="{CEA8FDA9-4D23-4363-8F04-178A02C6E9D3}" srcOrd="1" destOrd="0" presId="urn:microsoft.com/office/officeart/2018/2/layout/IconVerticalSolidList"/>
    <dgm:cxn modelId="{F091A614-E4CA-4619-9838-9490E7E76432}" type="presParOf" srcId="{A9D35204-B03F-453C-AC98-71FB54E61EDB}" destId="{4DD0CC50-91F8-421F-9411-7B26A1B244D2}" srcOrd="2" destOrd="0" presId="urn:microsoft.com/office/officeart/2018/2/layout/IconVerticalSolidList"/>
    <dgm:cxn modelId="{76BC8F67-07EC-4C3B-B83B-EFAFA27970B1}" type="presParOf" srcId="{A9D35204-B03F-453C-AC98-71FB54E61EDB}" destId="{152EEEE4-CA06-485E-975E-86C8C9D7B7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C4631-5495-4562-8F62-9473888E84E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BF4B2A7-EDF4-4BBF-8B4D-188D13A38305}">
      <dgm:prSet/>
      <dgm:spPr/>
      <dgm:t>
        <a:bodyPr/>
        <a:lstStyle/>
        <a:p>
          <a:r>
            <a:rPr lang="en-US"/>
            <a:t>Faculty communicate subject-area knowledge through learning activities that foster higher-order thinking.</a:t>
          </a:r>
        </a:p>
      </dgm:t>
    </dgm:pt>
    <dgm:pt modelId="{A32592DB-BDC7-4B2B-938C-6422C307C9E9}" type="parTrans" cxnId="{9E336E6E-6A9E-46C9-9023-B2D8AB6A6D0A}">
      <dgm:prSet/>
      <dgm:spPr/>
      <dgm:t>
        <a:bodyPr/>
        <a:lstStyle/>
        <a:p>
          <a:endParaRPr lang="en-US"/>
        </a:p>
      </dgm:t>
    </dgm:pt>
    <dgm:pt modelId="{1C7A151D-AE04-41B1-95B8-C8E7E3251571}" type="sibTrans" cxnId="{9E336E6E-6A9E-46C9-9023-B2D8AB6A6D0A}">
      <dgm:prSet/>
      <dgm:spPr/>
      <dgm:t>
        <a:bodyPr/>
        <a:lstStyle/>
        <a:p>
          <a:endParaRPr lang="en-US"/>
        </a:p>
      </dgm:t>
    </dgm:pt>
    <dgm:pt modelId="{D414D67E-8B80-4DC9-9180-7872922FAAB5}">
      <dgm:prSet/>
      <dgm:spPr>
        <a:solidFill>
          <a:schemeClr val="accent6">
            <a:lumMod val="75000"/>
          </a:schemeClr>
        </a:solidFill>
      </dgm:spPr>
      <dgm:t>
        <a:bodyPr/>
        <a:lstStyle/>
        <a:p>
          <a:r>
            <a:rPr lang="en-US" dirty="0"/>
            <a:t>Learning activities accommodate students’ differences as learners, allowing for student choice, which increases motivation, engagement, and participation in the learning process.</a:t>
          </a:r>
        </a:p>
      </dgm:t>
    </dgm:pt>
    <dgm:pt modelId="{9F95C834-3608-47F1-88E6-C1918264453F}" type="parTrans" cxnId="{53C9FDD6-628D-435E-B98E-54E5509BDFFA}">
      <dgm:prSet/>
      <dgm:spPr/>
      <dgm:t>
        <a:bodyPr/>
        <a:lstStyle/>
        <a:p>
          <a:endParaRPr lang="en-US"/>
        </a:p>
      </dgm:t>
    </dgm:pt>
    <dgm:pt modelId="{4C8CF927-87C1-44EA-A3CA-96B8BDBC0A57}" type="sibTrans" cxnId="{53C9FDD6-628D-435E-B98E-54E5509BDFFA}">
      <dgm:prSet/>
      <dgm:spPr/>
      <dgm:t>
        <a:bodyPr/>
        <a:lstStyle/>
        <a:p>
          <a:endParaRPr lang="en-US"/>
        </a:p>
      </dgm:t>
    </dgm:pt>
    <dgm:pt modelId="{23FF62B7-FD32-414F-9188-F135504E5B82}">
      <dgm:prSet/>
      <dgm:spPr>
        <a:solidFill>
          <a:schemeClr val="bg2">
            <a:lumMod val="50000"/>
          </a:schemeClr>
        </a:solidFill>
      </dgm:spPr>
      <dgm:t>
        <a:bodyPr/>
        <a:lstStyle/>
        <a:p>
          <a:r>
            <a:rPr lang="en-US" dirty="0"/>
            <a:t>Faculty establish the classroom environment as a community of learners that supports all members and fosters collaboration, respect for others’ perspectives, exploration, and reflection.</a:t>
          </a:r>
        </a:p>
      </dgm:t>
    </dgm:pt>
    <dgm:pt modelId="{B88190EE-0290-4324-8556-0B149705DBF9}" type="parTrans" cxnId="{5FE1D136-4BE0-47DC-9801-5A435BEF35B9}">
      <dgm:prSet/>
      <dgm:spPr/>
      <dgm:t>
        <a:bodyPr/>
        <a:lstStyle/>
        <a:p>
          <a:endParaRPr lang="en-US"/>
        </a:p>
      </dgm:t>
    </dgm:pt>
    <dgm:pt modelId="{8C036EC5-8D38-468D-BB5A-7B8C7CCCAF82}" type="sibTrans" cxnId="{5FE1D136-4BE0-47DC-9801-5A435BEF35B9}">
      <dgm:prSet/>
      <dgm:spPr/>
      <dgm:t>
        <a:bodyPr/>
        <a:lstStyle/>
        <a:p>
          <a:endParaRPr lang="en-US"/>
        </a:p>
      </dgm:t>
    </dgm:pt>
    <dgm:pt modelId="{14FEEE20-B3E1-4B04-8130-2FFB5FC2E1A8}" type="pres">
      <dgm:prSet presAssocID="{A1FC4631-5495-4562-8F62-9473888E84E1}" presName="linear" presStyleCnt="0">
        <dgm:presLayoutVars>
          <dgm:animLvl val="lvl"/>
          <dgm:resizeHandles val="exact"/>
        </dgm:presLayoutVars>
      </dgm:prSet>
      <dgm:spPr/>
    </dgm:pt>
    <dgm:pt modelId="{BE18CCA3-9747-4207-97B7-E84179EEE726}" type="pres">
      <dgm:prSet presAssocID="{4BF4B2A7-EDF4-4BBF-8B4D-188D13A38305}" presName="parentText" presStyleLbl="node1" presStyleIdx="0" presStyleCnt="3">
        <dgm:presLayoutVars>
          <dgm:chMax val="0"/>
          <dgm:bulletEnabled val="1"/>
        </dgm:presLayoutVars>
      </dgm:prSet>
      <dgm:spPr/>
    </dgm:pt>
    <dgm:pt modelId="{22493595-C0D0-4C00-A795-DE22A420ADB3}" type="pres">
      <dgm:prSet presAssocID="{1C7A151D-AE04-41B1-95B8-C8E7E3251571}" presName="spacer" presStyleCnt="0"/>
      <dgm:spPr/>
    </dgm:pt>
    <dgm:pt modelId="{91B81348-AD2A-42A1-B2F4-A26F6361A820}" type="pres">
      <dgm:prSet presAssocID="{D414D67E-8B80-4DC9-9180-7872922FAAB5}" presName="parentText" presStyleLbl="node1" presStyleIdx="1" presStyleCnt="3">
        <dgm:presLayoutVars>
          <dgm:chMax val="0"/>
          <dgm:bulletEnabled val="1"/>
        </dgm:presLayoutVars>
      </dgm:prSet>
      <dgm:spPr/>
    </dgm:pt>
    <dgm:pt modelId="{00A5720B-98A1-4E6F-BFEE-CE045E1B2A3C}" type="pres">
      <dgm:prSet presAssocID="{4C8CF927-87C1-44EA-A3CA-96B8BDBC0A57}" presName="spacer" presStyleCnt="0"/>
      <dgm:spPr/>
    </dgm:pt>
    <dgm:pt modelId="{6F4EA971-AC8E-4B45-AC0C-1E67817EEA9B}" type="pres">
      <dgm:prSet presAssocID="{23FF62B7-FD32-414F-9188-F135504E5B82}" presName="parentText" presStyleLbl="node1" presStyleIdx="2" presStyleCnt="3">
        <dgm:presLayoutVars>
          <dgm:chMax val="0"/>
          <dgm:bulletEnabled val="1"/>
        </dgm:presLayoutVars>
      </dgm:prSet>
      <dgm:spPr/>
    </dgm:pt>
  </dgm:ptLst>
  <dgm:cxnLst>
    <dgm:cxn modelId="{5FE1D136-4BE0-47DC-9801-5A435BEF35B9}" srcId="{A1FC4631-5495-4562-8F62-9473888E84E1}" destId="{23FF62B7-FD32-414F-9188-F135504E5B82}" srcOrd="2" destOrd="0" parTransId="{B88190EE-0290-4324-8556-0B149705DBF9}" sibTransId="{8C036EC5-8D38-468D-BB5A-7B8C7CCCAF82}"/>
    <dgm:cxn modelId="{D0400265-B899-4084-9358-4D5B897218E2}" type="presOf" srcId="{D414D67E-8B80-4DC9-9180-7872922FAAB5}" destId="{91B81348-AD2A-42A1-B2F4-A26F6361A820}" srcOrd="0" destOrd="0" presId="urn:microsoft.com/office/officeart/2005/8/layout/vList2"/>
    <dgm:cxn modelId="{0A893B6C-B3A1-4DF2-A5DB-7C7A24996C04}" type="presOf" srcId="{A1FC4631-5495-4562-8F62-9473888E84E1}" destId="{14FEEE20-B3E1-4B04-8130-2FFB5FC2E1A8}" srcOrd="0" destOrd="0" presId="urn:microsoft.com/office/officeart/2005/8/layout/vList2"/>
    <dgm:cxn modelId="{9E336E6E-6A9E-46C9-9023-B2D8AB6A6D0A}" srcId="{A1FC4631-5495-4562-8F62-9473888E84E1}" destId="{4BF4B2A7-EDF4-4BBF-8B4D-188D13A38305}" srcOrd="0" destOrd="0" parTransId="{A32592DB-BDC7-4B2B-938C-6422C307C9E9}" sibTransId="{1C7A151D-AE04-41B1-95B8-C8E7E3251571}"/>
    <dgm:cxn modelId="{53C9FDD6-628D-435E-B98E-54E5509BDFFA}" srcId="{A1FC4631-5495-4562-8F62-9473888E84E1}" destId="{D414D67E-8B80-4DC9-9180-7872922FAAB5}" srcOrd="1" destOrd="0" parTransId="{9F95C834-3608-47F1-88E6-C1918264453F}" sibTransId="{4C8CF927-87C1-44EA-A3CA-96B8BDBC0A57}"/>
    <dgm:cxn modelId="{87D162E3-84C2-46E8-8123-8A542D33ECD1}" type="presOf" srcId="{23FF62B7-FD32-414F-9188-F135504E5B82}" destId="{6F4EA971-AC8E-4B45-AC0C-1E67817EEA9B}" srcOrd="0" destOrd="0" presId="urn:microsoft.com/office/officeart/2005/8/layout/vList2"/>
    <dgm:cxn modelId="{754D90F8-762F-4848-A81B-3325B1E27EE5}" type="presOf" srcId="{4BF4B2A7-EDF4-4BBF-8B4D-188D13A38305}" destId="{BE18CCA3-9747-4207-97B7-E84179EEE726}" srcOrd="0" destOrd="0" presId="urn:microsoft.com/office/officeart/2005/8/layout/vList2"/>
    <dgm:cxn modelId="{EBB71E74-7667-4494-80E6-B704F14092EA}" type="presParOf" srcId="{14FEEE20-B3E1-4B04-8130-2FFB5FC2E1A8}" destId="{BE18CCA3-9747-4207-97B7-E84179EEE726}" srcOrd="0" destOrd="0" presId="urn:microsoft.com/office/officeart/2005/8/layout/vList2"/>
    <dgm:cxn modelId="{8E1E6CD9-B6B6-4414-BF2C-7ED039D4EAFC}" type="presParOf" srcId="{14FEEE20-B3E1-4B04-8130-2FFB5FC2E1A8}" destId="{22493595-C0D0-4C00-A795-DE22A420ADB3}" srcOrd="1" destOrd="0" presId="urn:microsoft.com/office/officeart/2005/8/layout/vList2"/>
    <dgm:cxn modelId="{48A6C12A-EB0D-49D5-A080-94428286EA95}" type="presParOf" srcId="{14FEEE20-B3E1-4B04-8130-2FFB5FC2E1A8}" destId="{91B81348-AD2A-42A1-B2F4-A26F6361A820}" srcOrd="2" destOrd="0" presId="urn:microsoft.com/office/officeart/2005/8/layout/vList2"/>
    <dgm:cxn modelId="{3A9772E9-225D-42A4-8404-BB32C2B84F19}" type="presParOf" srcId="{14FEEE20-B3E1-4B04-8130-2FFB5FC2E1A8}" destId="{00A5720B-98A1-4E6F-BFEE-CE045E1B2A3C}" srcOrd="3" destOrd="0" presId="urn:microsoft.com/office/officeart/2005/8/layout/vList2"/>
    <dgm:cxn modelId="{BD84FBFD-E955-4507-9EC9-8A5180904536}" type="presParOf" srcId="{14FEEE20-B3E1-4B04-8130-2FFB5FC2E1A8}" destId="{6F4EA971-AC8E-4B45-AC0C-1E67817EEA9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B2BA7E-EA6F-4901-94C1-EC5182DC84A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38F7195-1FA6-419C-921D-C0FF1DBF0C8D}">
      <dgm:prSet/>
      <dgm:spPr/>
      <dgm:t>
        <a:bodyPr/>
        <a:lstStyle/>
        <a:p>
          <a:r>
            <a:rPr lang="en-US"/>
            <a:t>Faculty provide ongoing formative assessment and constructive feedback on students’ work. Criteria for assessments are clear and align with the course’s objectives and outcomes.</a:t>
          </a:r>
        </a:p>
      </dgm:t>
    </dgm:pt>
    <dgm:pt modelId="{552C040F-D62F-466B-BED2-C278BBA4D5CB}" type="parTrans" cxnId="{68932529-19DE-4CD2-8CA8-C25354FD6FF4}">
      <dgm:prSet/>
      <dgm:spPr/>
      <dgm:t>
        <a:bodyPr/>
        <a:lstStyle/>
        <a:p>
          <a:endParaRPr lang="en-US"/>
        </a:p>
      </dgm:t>
    </dgm:pt>
    <dgm:pt modelId="{0BF7D719-5800-42A4-B578-0FB7646A125F}" type="sibTrans" cxnId="{68932529-19DE-4CD2-8CA8-C25354FD6FF4}">
      <dgm:prSet/>
      <dgm:spPr/>
      <dgm:t>
        <a:bodyPr/>
        <a:lstStyle/>
        <a:p>
          <a:endParaRPr lang="en-US"/>
        </a:p>
      </dgm:t>
    </dgm:pt>
    <dgm:pt modelId="{1A75003B-54AC-46B6-BA3E-1E953CFEBAFA}">
      <dgm:prSet/>
      <dgm:spPr>
        <a:solidFill>
          <a:schemeClr val="bg2">
            <a:lumMod val="50000"/>
          </a:schemeClr>
        </a:solidFill>
      </dgm:spPr>
      <dgm:t>
        <a:bodyPr/>
        <a:lstStyle/>
        <a:p>
          <a:r>
            <a:rPr lang="en-US" dirty="0"/>
            <a:t>Faculty adapt instruction to meet students’ needs, both for the whole group and for individual students. Faculty remain flexible in their approaches to instruction and engage in continuous reflection and improvement of their curricula and pedagogies.</a:t>
          </a:r>
        </a:p>
      </dgm:t>
    </dgm:pt>
    <dgm:pt modelId="{5EB8CD48-1401-4630-B852-274A82325D54}" type="parTrans" cxnId="{1AB3EE9F-475B-4EDC-B7CD-3B26C3DD5ECD}">
      <dgm:prSet/>
      <dgm:spPr/>
      <dgm:t>
        <a:bodyPr/>
        <a:lstStyle/>
        <a:p>
          <a:endParaRPr lang="en-US"/>
        </a:p>
      </dgm:t>
    </dgm:pt>
    <dgm:pt modelId="{841AD3A9-61A0-46F2-AD34-E9050E2891A8}" type="sibTrans" cxnId="{1AB3EE9F-475B-4EDC-B7CD-3B26C3DD5ECD}">
      <dgm:prSet/>
      <dgm:spPr/>
      <dgm:t>
        <a:bodyPr/>
        <a:lstStyle/>
        <a:p>
          <a:endParaRPr lang="en-US"/>
        </a:p>
      </dgm:t>
    </dgm:pt>
    <dgm:pt modelId="{EED6FDDE-50E9-4509-BA36-EBD403684AB1}" type="pres">
      <dgm:prSet presAssocID="{8FB2BA7E-EA6F-4901-94C1-EC5182DC84A6}" presName="linear" presStyleCnt="0">
        <dgm:presLayoutVars>
          <dgm:animLvl val="lvl"/>
          <dgm:resizeHandles val="exact"/>
        </dgm:presLayoutVars>
      </dgm:prSet>
      <dgm:spPr/>
    </dgm:pt>
    <dgm:pt modelId="{2C9980EA-E3D6-40DE-9E82-4A4F548E9709}" type="pres">
      <dgm:prSet presAssocID="{438F7195-1FA6-419C-921D-C0FF1DBF0C8D}" presName="parentText" presStyleLbl="node1" presStyleIdx="0" presStyleCnt="2">
        <dgm:presLayoutVars>
          <dgm:chMax val="0"/>
          <dgm:bulletEnabled val="1"/>
        </dgm:presLayoutVars>
      </dgm:prSet>
      <dgm:spPr/>
    </dgm:pt>
    <dgm:pt modelId="{7453506A-C40F-4BB0-9197-11951421C737}" type="pres">
      <dgm:prSet presAssocID="{0BF7D719-5800-42A4-B578-0FB7646A125F}" presName="spacer" presStyleCnt="0"/>
      <dgm:spPr/>
    </dgm:pt>
    <dgm:pt modelId="{41BC5623-8DEF-4F8E-93C4-B9716A5244C1}" type="pres">
      <dgm:prSet presAssocID="{1A75003B-54AC-46B6-BA3E-1E953CFEBAFA}" presName="parentText" presStyleLbl="node1" presStyleIdx="1" presStyleCnt="2">
        <dgm:presLayoutVars>
          <dgm:chMax val="0"/>
          <dgm:bulletEnabled val="1"/>
        </dgm:presLayoutVars>
      </dgm:prSet>
      <dgm:spPr/>
    </dgm:pt>
  </dgm:ptLst>
  <dgm:cxnLst>
    <dgm:cxn modelId="{68932529-19DE-4CD2-8CA8-C25354FD6FF4}" srcId="{8FB2BA7E-EA6F-4901-94C1-EC5182DC84A6}" destId="{438F7195-1FA6-419C-921D-C0FF1DBF0C8D}" srcOrd="0" destOrd="0" parTransId="{552C040F-D62F-466B-BED2-C278BBA4D5CB}" sibTransId="{0BF7D719-5800-42A4-B578-0FB7646A125F}"/>
    <dgm:cxn modelId="{72F42A55-5279-4880-BD77-B95433C40D46}" type="presOf" srcId="{8FB2BA7E-EA6F-4901-94C1-EC5182DC84A6}" destId="{EED6FDDE-50E9-4509-BA36-EBD403684AB1}" srcOrd="0" destOrd="0" presId="urn:microsoft.com/office/officeart/2005/8/layout/vList2"/>
    <dgm:cxn modelId="{1AB3EE9F-475B-4EDC-B7CD-3B26C3DD5ECD}" srcId="{8FB2BA7E-EA6F-4901-94C1-EC5182DC84A6}" destId="{1A75003B-54AC-46B6-BA3E-1E953CFEBAFA}" srcOrd="1" destOrd="0" parTransId="{5EB8CD48-1401-4630-B852-274A82325D54}" sibTransId="{841AD3A9-61A0-46F2-AD34-E9050E2891A8}"/>
    <dgm:cxn modelId="{E9D198B5-088E-4DD9-B3DA-ECAD340B4D74}" type="presOf" srcId="{1A75003B-54AC-46B6-BA3E-1E953CFEBAFA}" destId="{41BC5623-8DEF-4F8E-93C4-B9716A5244C1}" srcOrd="0" destOrd="0" presId="urn:microsoft.com/office/officeart/2005/8/layout/vList2"/>
    <dgm:cxn modelId="{9F7480F5-54DA-4669-A8A0-B3D33835B443}" type="presOf" srcId="{438F7195-1FA6-419C-921D-C0FF1DBF0C8D}" destId="{2C9980EA-E3D6-40DE-9E82-4A4F548E9709}" srcOrd="0" destOrd="0" presId="urn:microsoft.com/office/officeart/2005/8/layout/vList2"/>
    <dgm:cxn modelId="{5DD9444A-881C-4F98-9B12-A3580D42CEBA}" type="presParOf" srcId="{EED6FDDE-50E9-4509-BA36-EBD403684AB1}" destId="{2C9980EA-E3D6-40DE-9E82-4A4F548E9709}" srcOrd="0" destOrd="0" presId="urn:microsoft.com/office/officeart/2005/8/layout/vList2"/>
    <dgm:cxn modelId="{3007DDBE-F00B-4FBE-A2DA-CB3CDAE26413}" type="presParOf" srcId="{EED6FDDE-50E9-4509-BA36-EBD403684AB1}" destId="{7453506A-C40F-4BB0-9197-11951421C737}" srcOrd="1" destOrd="0" presId="urn:microsoft.com/office/officeart/2005/8/layout/vList2"/>
    <dgm:cxn modelId="{60A40AE1-A654-49CE-B52A-2447EDE2CB6B}" type="presParOf" srcId="{EED6FDDE-50E9-4509-BA36-EBD403684AB1}" destId="{41BC5623-8DEF-4F8E-93C4-B9716A5244C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EEB43-E16B-4765-9BFD-5C1D24682E4C}">
      <dsp:nvSpPr>
        <dsp:cNvPr id="0" name=""/>
        <dsp:cNvSpPr/>
      </dsp:nvSpPr>
      <dsp:spPr>
        <a:xfrm>
          <a:off x="0" y="304382"/>
          <a:ext cx="6879517" cy="17623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8AF5C2-D638-4B53-805F-AE0B0DF39B00}">
      <dsp:nvSpPr>
        <dsp:cNvPr id="0" name=""/>
        <dsp:cNvSpPr/>
      </dsp:nvSpPr>
      <dsp:spPr>
        <a:xfrm>
          <a:off x="533112" y="700912"/>
          <a:ext cx="969295" cy="96929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242CE2-F980-4C26-8071-09BAA008EA10}">
      <dsp:nvSpPr>
        <dsp:cNvPr id="0" name=""/>
        <dsp:cNvSpPr/>
      </dsp:nvSpPr>
      <dsp:spPr>
        <a:xfrm>
          <a:off x="2035519" y="56031"/>
          <a:ext cx="4843997" cy="2259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16" tIns="186516" rIns="186516" bIns="186516" numCol="1" spcCol="1270" anchor="ctr" anchorCtr="0">
          <a:noAutofit/>
        </a:bodyPr>
        <a:lstStyle/>
        <a:p>
          <a:pPr marL="0" lvl="0" indent="0" algn="l" defTabSz="977900">
            <a:lnSpc>
              <a:spcPct val="100000"/>
            </a:lnSpc>
            <a:spcBef>
              <a:spcPct val="0"/>
            </a:spcBef>
            <a:spcAft>
              <a:spcPct val="35000"/>
            </a:spcAft>
            <a:buNone/>
          </a:pPr>
          <a:r>
            <a:rPr lang="en-US" sz="2200" kern="1200" dirty="0"/>
            <a:t>Every interaction between students and faculty has the power to make or break the student’s learning experience.</a:t>
          </a:r>
        </a:p>
      </dsp:txBody>
      <dsp:txXfrm>
        <a:off x="2035519" y="56031"/>
        <a:ext cx="4843997" cy="2259056"/>
      </dsp:txXfrm>
    </dsp:sp>
    <dsp:sp modelId="{F4F4896A-AFB8-435B-8F28-73861717B80E}">
      <dsp:nvSpPr>
        <dsp:cNvPr id="0" name=""/>
        <dsp:cNvSpPr/>
      </dsp:nvSpPr>
      <dsp:spPr>
        <a:xfrm>
          <a:off x="0" y="2774393"/>
          <a:ext cx="6879517" cy="17623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8FDA9-4D23-4363-8F04-178A02C6E9D3}">
      <dsp:nvSpPr>
        <dsp:cNvPr id="0" name=""/>
        <dsp:cNvSpPr/>
      </dsp:nvSpPr>
      <dsp:spPr>
        <a:xfrm>
          <a:off x="533112" y="3170922"/>
          <a:ext cx="969295" cy="96929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2EEEE4-CA06-485E-975E-86C8C9D7B7ED}">
      <dsp:nvSpPr>
        <dsp:cNvPr id="0" name=""/>
        <dsp:cNvSpPr/>
      </dsp:nvSpPr>
      <dsp:spPr>
        <a:xfrm>
          <a:off x="2035519" y="2667559"/>
          <a:ext cx="4843997" cy="197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16" tIns="186516" rIns="186516" bIns="186516" numCol="1" spcCol="1270" anchor="ctr" anchorCtr="0">
          <a:noAutofit/>
        </a:bodyPr>
        <a:lstStyle/>
        <a:p>
          <a:pPr marL="0" lvl="0" indent="0" algn="l" defTabSz="977900">
            <a:lnSpc>
              <a:spcPct val="100000"/>
            </a:lnSpc>
            <a:spcBef>
              <a:spcPct val="0"/>
            </a:spcBef>
            <a:spcAft>
              <a:spcPct val="35000"/>
            </a:spcAft>
            <a:buNone/>
          </a:pPr>
          <a:r>
            <a:rPr lang="en-US" sz="2200" kern="1200" dirty="0"/>
            <a:t>Demonstrating empathy and compassion has a more lasting positive impact than insisting on rigid adherence to classroom policies.</a:t>
          </a:r>
        </a:p>
      </dsp:txBody>
      <dsp:txXfrm>
        <a:off x="2035519" y="2667559"/>
        <a:ext cx="4843997" cy="1976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8CCA3-9747-4207-97B7-E84179EEE726}">
      <dsp:nvSpPr>
        <dsp:cNvPr id="0" name=""/>
        <dsp:cNvSpPr/>
      </dsp:nvSpPr>
      <dsp:spPr>
        <a:xfrm>
          <a:off x="0" y="70274"/>
          <a:ext cx="7053447" cy="17613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Faculty communicate subject-area knowledge through learning activities that foster higher-order thinking.</a:t>
          </a:r>
        </a:p>
      </dsp:txBody>
      <dsp:txXfrm>
        <a:off x="85984" y="156258"/>
        <a:ext cx="6881479" cy="1589430"/>
      </dsp:txXfrm>
    </dsp:sp>
    <dsp:sp modelId="{91B81348-AD2A-42A1-B2F4-A26F6361A820}">
      <dsp:nvSpPr>
        <dsp:cNvPr id="0" name=""/>
        <dsp:cNvSpPr/>
      </dsp:nvSpPr>
      <dsp:spPr>
        <a:xfrm>
          <a:off x="0" y="1903672"/>
          <a:ext cx="7053447" cy="176139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Learning activities accommodate students’ differences as learners, allowing for student choice, which increases motivation, engagement, and participation in the learning process.</a:t>
          </a:r>
        </a:p>
      </dsp:txBody>
      <dsp:txXfrm>
        <a:off x="85984" y="1989656"/>
        <a:ext cx="6881479" cy="1589430"/>
      </dsp:txXfrm>
    </dsp:sp>
    <dsp:sp modelId="{6F4EA971-AC8E-4B45-AC0C-1E67817EEA9B}">
      <dsp:nvSpPr>
        <dsp:cNvPr id="0" name=""/>
        <dsp:cNvSpPr/>
      </dsp:nvSpPr>
      <dsp:spPr>
        <a:xfrm>
          <a:off x="0" y="3737071"/>
          <a:ext cx="7053447" cy="1761398"/>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Faculty establish the classroom environment as a community of learners that supports all members and fosters collaboration, respect for others’ perspectives, exploration, and reflection.</a:t>
          </a:r>
        </a:p>
      </dsp:txBody>
      <dsp:txXfrm>
        <a:off x="85984" y="3823055"/>
        <a:ext cx="6881479" cy="1589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980EA-E3D6-40DE-9E82-4A4F548E9709}">
      <dsp:nvSpPr>
        <dsp:cNvPr id="0" name=""/>
        <dsp:cNvSpPr/>
      </dsp:nvSpPr>
      <dsp:spPr>
        <a:xfrm>
          <a:off x="0" y="28685"/>
          <a:ext cx="6842763" cy="26674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Faculty provide ongoing formative assessment and constructive feedback on students’ work. Criteria for assessments are clear and align with the course’s objectives and outcomes.</a:t>
          </a:r>
        </a:p>
      </dsp:txBody>
      <dsp:txXfrm>
        <a:off x="130214" y="158899"/>
        <a:ext cx="6582335" cy="2407025"/>
      </dsp:txXfrm>
    </dsp:sp>
    <dsp:sp modelId="{41BC5623-8DEF-4F8E-93C4-B9716A5244C1}">
      <dsp:nvSpPr>
        <dsp:cNvPr id="0" name=""/>
        <dsp:cNvSpPr/>
      </dsp:nvSpPr>
      <dsp:spPr>
        <a:xfrm>
          <a:off x="0" y="2771019"/>
          <a:ext cx="6842763" cy="2667453"/>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Faculty adapt instruction to meet students’ needs, both for the whole group and for individual students. Faculty remain flexible in their approaches to instruction and engage in continuous reflection and improvement of their curricula and pedagogies.</a:t>
          </a:r>
        </a:p>
      </dsp:txBody>
      <dsp:txXfrm>
        <a:off x="130214" y="2901233"/>
        <a:ext cx="6582335" cy="24070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A0FB0-2ADF-425E-8244-9D30CB8EB3F6}" type="datetimeFigureOut">
              <a:rPr lang="en-US" smtClean="0"/>
              <a:t>3/6/23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D0599-3FFF-4E86-963F-CE58094A319A}" type="slidenum">
              <a:rPr lang="en-US" smtClean="0"/>
              <a:t>‹#›</a:t>
            </a:fld>
            <a:endParaRPr lang="en-US"/>
          </a:p>
        </p:txBody>
      </p:sp>
    </p:spTree>
    <p:extLst>
      <p:ext uri="{BB962C8B-B14F-4D97-AF65-F5344CB8AC3E}">
        <p14:creationId xmlns:p14="http://schemas.microsoft.com/office/powerpoint/2010/main" val="56188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D0599-3FFF-4E86-963F-CE58094A319A}" type="slidenum">
              <a:rPr lang="en-US" smtClean="0"/>
              <a:t>1</a:t>
            </a:fld>
            <a:endParaRPr lang="en-US"/>
          </a:p>
        </p:txBody>
      </p:sp>
    </p:spTree>
    <p:extLst>
      <p:ext uri="{BB962C8B-B14F-4D97-AF65-F5344CB8AC3E}">
        <p14:creationId xmlns:p14="http://schemas.microsoft.com/office/powerpoint/2010/main" val="3980577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 the score they earned on an exam or grade calculations that may be skewed by factors unrelated to learning such as attendance or participation</a:t>
            </a:r>
            <a:endParaRPr lang="en-US" dirty="0"/>
          </a:p>
        </p:txBody>
      </p:sp>
      <p:sp>
        <p:nvSpPr>
          <p:cNvPr id="4" name="Slide Number Placeholder 3"/>
          <p:cNvSpPr>
            <a:spLocks noGrp="1"/>
          </p:cNvSpPr>
          <p:nvPr>
            <p:ph type="sldNum" sz="quarter" idx="5"/>
          </p:nvPr>
        </p:nvSpPr>
        <p:spPr/>
        <p:txBody>
          <a:bodyPr/>
          <a:lstStyle/>
          <a:p>
            <a:fld id="{C2DD0599-3FFF-4E86-963F-CE58094A319A}" type="slidenum">
              <a:rPr lang="en-US" smtClean="0"/>
              <a:t>46</a:t>
            </a:fld>
            <a:endParaRPr lang="en-US"/>
          </a:p>
        </p:txBody>
      </p:sp>
    </p:spTree>
    <p:extLst>
      <p:ext uri="{BB962C8B-B14F-4D97-AF65-F5344CB8AC3E}">
        <p14:creationId xmlns:p14="http://schemas.microsoft.com/office/powerpoint/2010/main" val="105437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5"/>
        <p:cNvGrpSpPr/>
        <p:nvPr/>
      </p:nvGrpSpPr>
      <p:grpSpPr>
        <a:xfrm>
          <a:off x="0" y="0"/>
          <a:ext cx="0" cy="0"/>
          <a:chOff x="0" y="0"/>
          <a:chExt cx="0" cy="0"/>
        </a:xfrm>
      </p:grpSpPr>
      <p:sp>
        <p:nvSpPr>
          <p:cNvPr id="1986" name="Google Shape;198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7" name="Google Shape;198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5" name="Google Shape;206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3" name="Google Shape;212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6" name="Google Shape;216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8" name="Google Shape;220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0" name="Google Shape;225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2" name="Google Shape;229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7"/>
        <p:cNvGrpSpPr/>
        <p:nvPr/>
      </p:nvGrpSpPr>
      <p:grpSpPr>
        <a:xfrm>
          <a:off x="0" y="0"/>
          <a:ext cx="0" cy="0"/>
          <a:chOff x="0" y="0"/>
          <a:chExt cx="0" cy="0"/>
        </a:xfrm>
      </p:grpSpPr>
      <p:sp>
        <p:nvSpPr>
          <p:cNvPr id="2298" name="Google Shape;229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9" name="Google Shape;229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9"/>
        <p:cNvGrpSpPr/>
        <p:nvPr/>
      </p:nvGrpSpPr>
      <p:grpSpPr>
        <a:xfrm>
          <a:off x="0" y="0"/>
          <a:ext cx="0" cy="0"/>
          <a:chOff x="0" y="0"/>
          <a:chExt cx="0" cy="0"/>
        </a:xfrm>
      </p:grpSpPr>
      <p:sp>
        <p:nvSpPr>
          <p:cNvPr id="2340" name="Google Shape;2340;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1" name="Google Shape;234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3" name="Google Shape;238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3"/>
        <p:cNvGrpSpPr/>
        <p:nvPr/>
      </p:nvGrpSpPr>
      <p:grpSpPr>
        <a:xfrm>
          <a:off x="0" y="0"/>
          <a:ext cx="0" cy="0"/>
          <a:chOff x="0" y="0"/>
          <a:chExt cx="0" cy="0"/>
        </a:xfrm>
      </p:grpSpPr>
      <p:sp>
        <p:nvSpPr>
          <p:cNvPr id="2424" name="Google Shape;2424;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5" name="Google Shape;242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5"/>
        <p:cNvGrpSpPr/>
        <p:nvPr/>
      </p:nvGrpSpPr>
      <p:grpSpPr>
        <a:xfrm>
          <a:off x="0" y="0"/>
          <a:ext cx="0" cy="0"/>
          <a:chOff x="0" y="0"/>
          <a:chExt cx="0" cy="0"/>
        </a:xfrm>
      </p:grpSpPr>
      <p:sp>
        <p:nvSpPr>
          <p:cNvPr id="2466" name="Google Shape;2466;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7" name="Google Shape;246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0" name="Google Shape;248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2" name="Google Shape;252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2"/>
        <p:cNvGrpSpPr/>
        <p:nvPr/>
      </p:nvGrpSpPr>
      <p:grpSpPr>
        <a:xfrm>
          <a:off x="0" y="0"/>
          <a:ext cx="0" cy="0"/>
          <a:chOff x="0" y="0"/>
          <a:chExt cx="0" cy="0"/>
        </a:xfrm>
      </p:grpSpPr>
      <p:sp>
        <p:nvSpPr>
          <p:cNvPr id="2563" name="Google Shape;256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4" name="Google Shape;256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0"/>
        <p:cNvGrpSpPr/>
        <p:nvPr/>
      </p:nvGrpSpPr>
      <p:grpSpPr>
        <a:xfrm>
          <a:off x="0" y="0"/>
          <a:ext cx="0" cy="0"/>
          <a:chOff x="0" y="0"/>
          <a:chExt cx="0" cy="0"/>
        </a:xfrm>
      </p:grpSpPr>
      <p:sp>
        <p:nvSpPr>
          <p:cNvPr id="2571" name="Google Shape;257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2" name="Google Shape;257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the connection to big six ability to work on a long-term project!</a:t>
            </a:r>
            <a:endParaRPr/>
          </a:p>
        </p:txBody>
      </p:sp>
      <p:sp>
        <p:nvSpPr>
          <p:cNvPr id="2573" name="Google Shape;257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3"/>
        <p:cNvGrpSpPr/>
        <p:nvPr/>
      </p:nvGrpSpPr>
      <p:grpSpPr>
        <a:xfrm>
          <a:off x="0" y="0"/>
          <a:ext cx="0" cy="0"/>
          <a:chOff x="0" y="0"/>
          <a:chExt cx="0" cy="0"/>
        </a:xfrm>
      </p:grpSpPr>
      <p:sp>
        <p:nvSpPr>
          <p:cNvPr id="2614" name="Google Shape;2614;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5" name="Google Shape;261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5"/>
        <p:cNvGrpSpPr/>
        <p:nvPr/>
      </p:nvGrpSpPr>
      <p:grpSpPr>
        <a:xfrm>
          <a:off x="0" y="0"/>
          <a:ext cx="0" cy="0"/>
          <a:chOff x="0" y="0"/>
          <a:chExt cx="0" cy="0"/>
        </a:xfrm>
      </p:grpSpPr>
      <p:sp>
        <p:nvSpPr>
          <p:cNvPr id="2656" name="Google Shape;2656;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7" name="Google Shape;265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3"/>
        <p:cNvGrpSpPr/>
        <p:nvPr/>
      </p:nvGrpSpPr>
      <p:grpSpPr>
        <a:xfrm>
          <a:off x="0" y="0"/>
          <a:ext cx="0" cy="0"/>
          <a:chOff x="0" y="0"/>
          <a:chExt cx="0" cy="0"/>
        </a:xfrm>
      </p:grpSpPr>
      <p:sp>
        <p:nvSpPr>
          <p:cNvPr id="2664" name="Google Shape;266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5" name="Google Shape;266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remembering that diversity is not only about race and gender but students with special needs, differing ability levels, and extenuating life circumstances such as being employed full time, being a parent, being much older than their peers, and so on.</a:t>
            </a:r>
            <a:endParaRPr/>
          </a:p>
          <a:p>
            <a:pPr marL="0" lvl="0" indent="0" algn="l" rtl="0">
              <a:spcBef>
                <a:spcPts val="0"/>
              </a:spcBef>
              <a:spcAft>
                <a:spcPts val="0"/>
              </a:spcAft>
              <a:buNone/>
            </a:pPr>
            <a:endParaRPr/>
          </a:p>
        </p:txBody>
      </p:sp>
      <p:sp>
        <p:nvSpPr>
          <p:cNvPr id="2666" name="Google Shape;2666;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D0599-3FFF-4E86-963F-CE58094A319A}" type="slidenum">
              <a:rPr lang="en-US" smtClean="0"/>
              <a:t>5</a:t>
            </a:fld>
            <a:endParaRPr lang="en-US"/>
          </a:p>
        </p:txBody>
      </p:sp>
    </p:spTree>
    <p:extLst>
      <p:ext uri="{BB962C8B-B14F-4D97-AF65-F5344CB8AC3E}">
        <p14:creationId xmlns:p14="http://schemas.microsoft.com/office/powerpoint/2010/main" val="1253884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6"/>
        <p:cNvGrpSpPr/>
        <p:nvPr/>
      </p:nvGrpSpPr>
      <p:grpSpPr>
        <a:xfrm>
          <a:off x="0" y="0"/>
          <a:ext cx="0" cy="0"/>
          <a:chOff x="0" y="0"/>
          <a:chExt cx="0" cy="0"/>
        </a:xfrm>
      </p:grpSpPr>
      <p:sp>
        <p:nvSpPr>
          <p:cNvPr id="2707" name="Google Shape;270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8" name="Google Shape;270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8"/>
        <p:cNvGrpSpPr/>
        <p:nvPr/>
      </p:nvGrpSpPr>
      <p:grpSpPr>
        <a:xfrm>
          <a:off x="0" y="0"/>
          <a:ext cx="0" cy="0"/>
          <a:chOff x="0" y="0"/>
          <a:chExt cx="0" cy="0"/>
        </a:xfrm>
      </p:grpSpPr>
      <p:sp>
        <p:nvSpPr>
          <p:cNvPr id="2749" name="Google Shape;2749;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0" name="Google Shape;2750;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0"/>
        <p:cNvGrpSpPr/>
        <p:nvPr/>
      </p:nvGrpSpPr>
      <p:grpSpPr>
        <a:xfrm>
          <a:off x="0" y="0"/>
          <a:ext cx="0" cy="0"/>
          <a:chOff x="0" y="0"/>
          <a:chExt cx="0" cy="0"/>
        </a:xfrm>
      </p:grpSpPr>
      <p:sp>
        <p:nvSpPr>
          <p:cNvPr id="2791" name="Google Shape;2791;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2" name="Google Shape;2792;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2"/>
        <p:cNvGrpSpPr/>
        <p:nvPr/>
      </p:nvGrpSpPr>
      <p:grpSpPr>
        <a:xfrm>
          <a:off x="0" y="0"/>
          <a:ext cx="0" cy="0"/>
          <a:chOff x="0" y="0"/>
          <a:chExt cx="0" cy="0"/>
        </a:xfrm>
      </p:grpSpPr>
      <p:sp>
        <p:nvSpPr>
          <p:cNvPr id="2833" name="Google Shape;2833;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4" name="Google Shape;283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4"/>
        <p:cNvGrpSpPr/>
        <p:nvPr/>
      </p:nvGrpSpPr>
      <p:grpSpPr>
        <a:xfrm>
          <a:off x="0" y="0"/>
          <a:ext cx="0" cy="0"/>
          <a:chOff x="0" y="0"/>
          <a:chExt cx="0" cy="0"/>
        </a:xfrm>
      </p:grpSpPr>
      <p:sp>
        <p:nvSpPr>
          <p:cNvPr id="2845" name="Google Shape;284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6" name="Google Shape;284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7" name="Google Shape;2847;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9"/>
        <p:cNvGrpSpPr/>
        <p:nvPr/>
      </p:nvGrpSpPr>
      <p:grpSpPr>
        <a:xfrm>
          <a:off x="0" y="0"/>
          <a:ext cx="0" cy="0"/>
          <a:chOff x="0" y="0"/>
          <a:chExt cx="0" cy="0"/>
        </a:xfrm>
      </p:grpSpPr>
      <p:sp>
        <p:nvSpPr>
          <p:cNvPr id="2890" name="Google Shape;2890;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1" name="Google Shape;289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3" name="Google Shape;293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3"/>
        <p:cNvGrpSpPr/>
        <p:nvPr/>
      </p:nvGrpSpPr>
      <p:grpSpPr>
        <a:xfrm>
          <a:off x="0" y="0"/>
          <a:ext cx="0" cy="0"/>
          <a:chOff x="0" y="0"/>
          <a:chExt cx="0" cy="0"/>
        </a:xfrm>
      </p:grpSpPr>
      <p:sp>
        <p:nvSpPr>
          <p:cNvPr id="2974" name="Google Shape;2974;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5" name="Google Shape;2975;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5"/>
        <p:cNvGrpSpPr/>
        <p:nvPr/>
      </p:nvGrpSpPr>
      <p:grpSpPr>
        <a:xfrm>
          <a:off x="0" y="0"/>
          <a:ext cx="0" cy="0"/>
          <a:chOff x="0" y="0"/>
          <a:chExt cx="0" cy="0"/>
        </a:xfrm>
      </p:grpSpPr>
      <p:sp>
        <p:nvSpPr>
          <p:cNvPr id="3016" name="Google Shape;3016;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7" name="Google Shape;301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5" name="Google Shape;302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and talk question – respond to this statement</a:t>
            </a:r>
          </a:p>
        </p:txBody>
      </p:sp>
      <p:sp>
        <p:nvSpPr>
          <p:cNvPr id="4" name="Slide Number Placeholder 3"/>
          <p:cNvSpPr>
            <a:spLocks noGrp="1"/>
          </p:cNvSpPr>
          <p:nvPr>
            <p:ph type="sldNum" sz="quarter" idx="5"/>
          </p:nvPr>
        </p:nvSpPr>
        <p:spPr/>
        <p:txBody>
          <a:bodyPr/>
          <a:lstStyle/>
          <a:p>
            <a:fld id="{C2DD0599-3FFF-4E86-963F-CE58094A319A}" type="slidenum">
              <a:rPr lang="en-US" smtClean="0"/>
              <a:t>9</a:t>
            </a:fld>
            <a:endParaRPr lang="en-US"/>
          </a:p>
        </p:txBody>
      </p:sp>
    </p:spTree>
    <p:extLst>
      <p:ext uri="{BB962C8B-B14F-4D97-AF65-F5344CB8AC3E}">
        <p14:creationId xmlns:p14="http://schemas.microsoft.com/office/powerpoint/2010/main" val="3788261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8"/>
        <p:cNvGrpSpPr/>
        <p:nvPr/>
      </p:nvGrpSpPr>
      <p:grpSpPr>
        <a:xfrm>
          <a:off x="0" y="0"/>
          <a:ext cx="0" cy="0"/>
          <a:chOff x="0" y="0"/>
          <a:chExt cx="0" cy="0"/>
        </a:xfrm>
      </p:grpSpPr>
      <p:sp>
        <p:nvSpPr>
          <p:cNvPr id="3069" name="Google Shape;3069;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0" name="Google Shape;3070;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0"/>
        <p:cNvGrpSpPr/>
        <p:nvPr/>
      </p:nvGrpSpPr>
      <p:grpSpPr>
        <a:xfrm>
          <a:off x="0" y="0"/>
          <a:ext cx="0" cy="0"/>
          <a:chOff x="0" y="0"/>
          <a:chExt cx="0" cy="0"/>
        </a:xfrm>
      </p:grpSpPr>
      <p:sp>
        <p:nvSpPr>
          <p:cNvPr id="3111" name="Google Shape;3111;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2" name="Google Shape;3112;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2"/>
        <p:cNvGrpSpPr/>
        <p:nvPr/>
      </p:nvGrpSpPr>
      <p:grpSpPr>
        <a:xfrm>
          <a:off x="0" y="0"/>
          <a:ext cx="0" cy="0"/>
          <a:chOff x="0" y="0"/>
          <a:chExt cx="0" cy="0"/>
        </a:xfrm>
      </p:grpSpPr>
      <p:sp>
        <p:nvSpPr>
          <p:cNvPr id="3153" name="Google Shape;3153;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4" name="Google Shape;315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D0599-3FFF-4E86-963F-CE58094A319A}" type="slidenum">
              <a:rPr lang="en-US" smtClean="0"/>
              <a:t>13</a:t>
            </a:fld>
            <a:endParaRPr lang="en-US"/>
          </a:p>
        </p:txBody>
      </p:sp>
    </p:spTree>
    <p:extLst>
      <p:ext uri="{BB962C8B-B14F-4D97-AF65-F5344CB8AC3E}">
        <p14:creationId xmlns:p14="http://schemas.microsoft.com/office/powerpoint/2010/main" val="228266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 ask what the student plans to do after graduation. They work with the student to explore graduate programs and offer advice about completing grant applications or writing resumes.  They write letters of recommendation, celebrate students’ successes, and help them through hardships.</a:t>
            </a:r>
          </a:p>
          <a:p>
            <a:endParaRPr lang="en-US" dirty="0"/>
          </a:p>
        </p:txBody>
      </p:sp>
      <p:sp>
        <p:nvSpPr>
          <p:cNvPr id="4" name="Slide Number Placeholder 3"/>
          <p:cNvSpPr>
            <a:spLocks noGrp="1"/>
          </p:cNvSpPr>
          <p:nvPr>
            <p:ph type="sldNum" sz="quarter" idx="5"/>
          </p:nvPr>
        </p:nvSpPr>
        <p:spPr/>
        <p:txBody>
          <a:bodyPr/>
          <a:lstStyle/>
          <a:p>
            <a:fld id="{C2DD0599-3FFF-4E86-963F-CE58094A319A}" type="slidenum">
              <a:rPr lang="en-US" smtClean="0"/>
              <a:t>36</a:t>
            </a:fld>
            <a:endParaRPr lang="en-US"/>
          </a:p>
        </p:txBody>
      </p:sp>
    </p:spTree>
    <p:extLst>
      <p:ext uri="{BB962C8B-B14F-4D97-AF65-F5344CB8AC3E}">
        <p14:creationId xmlns:p14="http://schemas.microsoft.com/office/powerpoint/2010/main" val="405813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nursing (or other health professions), and teaching majors already require internships and workplace experience. Other majors could build on these models to provide similarly transformative experiences for their students.</a:t>
            </a:r>
          </a:p>
        </p:txBody>
      </p:sp>
      <p:sp>
        <p:nvSpPr>
          <p:cNvPr id="4" name="Slide Number Placeholder 3"/>
          <p:cNvSpPr>
            <a:spLocks noGrp="1"/>
          </p:cNvSpPr>
          <p:nvPr>
            <p:ph type="sldNum" sz="quarter" idx="5"/>
          </p:nvPr>
        </p:nvSpPr>
        <p:spPr/>
        <p:txBody>
          <a:bodyPr/>
          <a:lstStyle/>
          <a:p>
            <a:fld id="{C2DD0599-3FFF-4E86-963F-CE58094A319A}" type="slidenum">
              <a:rPr lang="en-US" smtClean="0"/>
              <a:t>38</a:t>
            </a:fld>
            <a:endParaRPr lang="en-US"/>
          </a:p>
        </p:txBody>
      </p:sp>
    </p:spTree>
    <p:extLst>
      <p:ext uri="{BB962C8B-B14F-4D97-AF65-F5344CB8AC3E}">
        <p14:creationId xmlns:p14="http://schemas.microsoft.com/office/powerpoint/2010/main" val="185538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cannot overstate the importance of a caring adult on students’ success.</a:t>
            </a:r>
          </a:p>
          <a:p>
            <a:endParaRPr lang="en-US" dirty="0"/>
          </a:p>
        </p:txBody>
      </p:sp>
      <p:sp>
        <p:nvSpPr>
          <p:cNvPr id="4" name="Slide Number Placeholder 3"/>
          <p:cNvSpPr>
            <a:spLocks noGrp="1"/>
          </p:cNvSpPr>
          <p:nvPr>
            <p:ph type="sldNum" sz="quarter" idx="5"/>
          </p:nvPr>
        </p:nvSpPr>
        <p:spPr/>
        <p:txBody>
          <a:bodyPr/>
          <a:lstStyle/>
          <a:p>
            <a:fld id="{C2DD0599-3FFF-4E86-963F-CE58094A319A}" type="slidenum">
              <a:rPr lang="en-US" smtClean="0"/>
              <a:t>44</a:t>
            </a:fld>
            <a:endParaRPr lang="en-US"/>
          </a:p>
        </p:txBody>
      </p:sp>
    </p:spTree>
    <p:extLst>
      <p:ext uri="{BB962C8B-B14F-4D97-AF65-F5344CB8AC3E}">
        <p14:creationId xmlns:p14="http://schemas.microsoft.com/office/powerpoint/2010/main" val="20710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B07A-45F3-40EA-E490-B75F8EF3E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D48008-81C0-20E6-3B76-C8EC436C7C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19F97-BCB8-EF93-883E-F0C971A135A9}"/>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5" name="Footer Placeholder 4">
            <a:extLst>
              <a:ext uri="{FF2B5EF4-FFF2-40B4-BE49-F238E27FC236}">
                <a16:creationId xmlns:a16="http://schemas.microsoft.com/office/drawing/2014/main" id="{C033C153-ABD6-5687-16E3-6EEC2926A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C322A7-B5F0-F609-E671-F014B4B5D4B5}"/>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1227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810D-4170-BA57-E82B-25D30F092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4BCD2A-7437-4765-1C52-8964A1C0DC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645ED-6021-7B15-4133-5467462B7FB7}"/>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5" name="Footer Placeholder 4">
            <a:extLst>
              <a:ext uri="{FF2B5EF4-FFF2-40B4-BE49-F238E27FC236}">
                <a16:creationId xmlns:a16="http://schemas.microsoft.com/office/drawing/2014/main" id="{38FD43E8-15E5-DCF8-1B1E-4ACEF3D9C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FEBCB-EE76-155E-1D97-37C3B775F73B}"/>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9508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1E56BE-34A7-8615-E527-A938AFCA37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3D9DB8-B0E8-39C2-6840-758DBCE373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B5C51-CE64-B1CA-32D1-5B95DD0D0AED}"/>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5" name="Footer Placeholder 4">
            <a:extLst>
              <a:ext uri="{FF2B5EF4-FFF2-40B4-BE49-F238E27FC236}">
                <a16:creationId xmlns:a16="http://schemas.microsoft.com/office/drawing/2014/main" id="{7D316EDE-AE27-C6E4-7DA1-1F18053D9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ADDBC-B5BF-0ABD-D06C-7D99FAF0ECB5}"/>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01426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02D3-C30F-6355-D341-4617E2EC6A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AEAA2-53E6-801B-46CC-CAF68E7DC0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D66C4-E490-FC75-64A4-CE28B6291956}"/>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5" name="Footer Placeholder 4">
            <a:extLst>
              <a:ext uri="{FF2B5EF4-FFF2-40B4-BE49-F238E27FC236}">
                <a16:creationId xmlns:a16="http://schemas.microsoft.com/office/drawing/2014/main" id="{BCCF6D75-29BB-01BC-D005-9D5F4CF6C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B9E6F-3A52-DBF9-021E-C7539E2F17D9}"/>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4014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C534-E30D-F279-A2A4-E6049911D6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E8547F-9B64-E32D-D4B8-9AB9C302A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4B9A17-B412-2BEB-9D96-CB23A3BAB11A}"/>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5" name="Footer Placeholder 4">
            <a:extLst>
              <a:ext uri="{FF2B5EF4-FFF2-40B4-BE49-F238E27FC236}">
                <a16:creationId xmlns:a16="http://schemas.microsoft.com/office/drawing/2014/main" id="{A62DC03B-CCA2-71FB-8106-1704E8754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4CB65-7AED-4F41-2077-3FCC34B42C9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9817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ED3F-7718-34A4-45E7-755789B87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04B3C-5806-0A17-EC03-F6742F5AC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09504E-D200-1610-089E-92DF80403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FB847-9847-FBF0-4384-12FFC729AED8}"/>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6" name="Footer Placeholder 5">
            <a:extLst>
              <a:ext uri="{FF2B5EF4-FFF2-40B4-BE49-F238E27FC236}">
                <a16:creationId xmlns:a16="http://schemas.microsoft.com/office/drawing/2014/main" id="{8E90B299-810D-911B-0A56-E96D9471E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4F9E9-6B59-804D-7E57-C8D2FD6589A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64363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54DD-888F-B6A5-0C99-B6C9002492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BCC0F2-9590-20CF-93D3-C4982224F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14529F-ACCE-7240-F7C1-9A15C595C7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FBD7B-62EC-8CCC-322C-9E816247F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0FDF8-F2C8-1EFD-CCBF-5C3AD38F1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5CCCB3-D3BE-D4F9-0BDB-F7EFE615D97D}"/>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8" name="Footer Placeholder 7">
            <a:extLst>
              <a:ext uri="{FF2B5EF4-FFF2-40B4-BE49-F238E27FC236}">
                <a16:creationId xmlns:a16="http://schemas.microsoft.com/office/drawing/2014/main" id="{5630E8A9-9C25-AF22-0FD0-F280E39459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1431E6-1352-8E36-1BAA-C418F4BE8BDB}"/>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86709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4B3D-1928-BDBC-5ACD-240FD0CAF9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B03ED3-7F68-D634-FC81-798AAB8140D1}"/>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4" name="Footer Placeholder 3">
            <a:extLst>
              <a:ext uri="{FF2B5EF4-FFF2-40B4-BE49-F238E27FC236}">
                <a16:creationId xmlns:a16="http://schemas.microsoft.com/office/drawing/2014/main" id="{D741BD22-8C00-46FB-64FD-E7EA41159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0535D-77BE-D467-4B77-0361CF31F4B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6319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31F0A6-8491-3EF1-2DA8-689194DEA3A2}"/>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3" name="Footer Placeholder 2">
            <a:extLst>
              <a:ext uri="{FF2B5EF4-FFF2-40B4-BE49-F238E27FC236}">
                <a16:creationId xmlns:a16="http://schemas.microsoft.com/office/drawing/2014/main" id="{30C71E33-4E89-43A4-80C6-BBE1ACFD9A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4F26CA-B67E-491E-C3B9-94DF3A365E0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85098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8E6E-0FB3-DAF8-DFEF-CDA3E6233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C6688E-12A6-6EC8-3C00-F38172493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9E557E-16F6-5346-26AE-5C07638C3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DF521-2D0F-AABC-A841-EBD25EB58E8A}"/>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6" name="Footer Placeholder 5">
            <a:extLst>
              <a:ext uri="{FF2B5EF4-FFF2-40B4-BE49-F238E27FC236}">
                <a16:creationId xmlns:a16="http://schemas.microsoft.com/office/drawing/2014/main" id="{F8E74124-8CB5-859D-29D4-13E11444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1E70B-B23E-F259-2F7C-6B2848AED2E6}"/>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09905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2650-C156-ACE0-5DE4-E4C5C2D65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4D967-92B6-447E-B5E4-ECD7E4FC7E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DE2B01-0371-BEB7-CF08-01AEEC3D4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603532-9AD5-2E92-0B03-DD72DEB68B5C}"/>
              </a:ext>
            </a:extLst>
          </p:cNvPr>
          <p:cNvSpPr>
            <a:spLocks noGrp="1"/>
          </p:cNvSpPr>
          <p:nvPr>
            <p:ph type="dt" sz="half" idx="10"/>
          </p:nvPr>
        </p:nvSpPr>
        <p:spPr/>
        <p:txBody>
          <a:bodyPr/>
          <a:lstStyle/>
          <a:p>
            <a:fld id="{8F72BA41-EC5B-4197-BCC8-0FD2E523CD7A}" type="datetimeFigureOut">
              <a:rPr lang="en-US" smtClean="0"/>
              <a:t>3/6/23</a:t>
            </a:fld>
            <a:endParaRPr lang="en-US"/>
          </a:p>
        </p:txBody>
      </p:sp>
      <p:sp>
        <p:nvSpPr>
          <p:cNvPr id="6" name="Footer Placeholder 5">
            <a:extLst>
              <a:ext uri="{FF2B5EF4-FFF2-40B4-BE49-F238E27FC236}">
                <a16:creationId xmlns:a16="http://schemas.microsoft.com/office/drawing/2014/main" id="{BF720B61-AD9B-4FD2-B45D-6BEF5E416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A1629-B8D2-B1E4-9867-28415E0D0A9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80153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5E1AF-D095-8C73-F73D-F3245AA62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13D9A9-DC7B-7C2F-6EC1-BB1840EEF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269E7-9603-684D-CDDD-3459B64065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2BA41-EC5B-4197-BCC8-0FD2E523CD7A}" type="datetimeFigureOut">
              <a:rPr lang="en-US" smtClean="0"/>
              <a:pPr/>
              <a:t>3/6/23</a:t>
            </a:fld>
            <a:endParaRPr lang="en-US" dirty="0"/>
          </a:p>
        </p:txBody>
      </p:sp>
      <p:sp>
        <p:nvSpPr>
          <p:cNvPr id="5" name="Footer Placeholder 4">
            <a:extLst>
              <a:ext uri="{FF2B5EF4-FFF2-40B4-BE49-F238E27FC236}">
                <a16:creationId xmlns:a16="http://schemas.microsoft.com/office/drawing/2014/main" id="{17BE4DEC-B3D1-DA26-6B78-3A5C0A12D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0471D6-E597-5B01-F2A8-34A3621BC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63575670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ankrate.com/loans/student-loans/fafsa-statistics/#filing" TargetMode="External"/><Relationship Id="rId2" Type="http://schemas.openxmlformats.org/officeDocument/2006/relationships/hyperlink" Target="https://studentaid.gov/data-center/student/application-volume/fafsa-school-stat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liforniacompetes.org/publications/student-parent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mynextmove.org/vets/profile/summary/21-1014.00"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flickr.com/photos/sienacollege/388722275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Chemistry_Department_staff_and_students,_University_College_Bristol,_1898-1899.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7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FB105-B880-F60B-A334-9FB32465B54D}"/>
              </a:ext>
            </a:extLst>
          </p:cNvPr>
          <p:cNvSpPr>
            <a:spLocks noGrp="1"/>
          </p:cNvSpPr>
          <p:nvPr>
            <p:ph type="ctrTitle"/>
          </p:nvPr>
        </p:nvSpPr>
        <p:spPr>
          <a:xfrm>
            <a:off x="1524000" y="1293338"/>
            <a:ext cx="9144000" cy="2152160"/>
          </a:xfrm>
        </p:spPr>
        <p:txBody>
          <a:bodyPr anchor="ctr">
            <a:normAutofit fontScale="90000"/>
          </a:bodyPr>
          <a:lstStyle/>
          <a:p>
            <a:r>
              <a:rPr lang="en-US" sz="7200" dirty="0"/>
              <a:t>Topic 2: Student-Centered Teaching and Learning</a:t>
            </a:r>
          </a:p>
        </p:txBody>
      </p:sp>
      <p:sp>
        <p:nvSpPr>
          <p:cNvPr id="3" name="Subtitle 2">
            <a:extLst>
              <a:ext uri="{FF2B5EF4-FFF2-40B4-BE49-F238E27FC236}">
                <a16:creationId xmlns:a16="http://schemas.microsoft.com/office/drawing/2014/main" id="{31AE087B-5130-0D0B-FC7D-330779DD436E}"/>
              </a:ext>
            </a:extLst>
          </p:cNvPr>
          <p:cNvSpPr>
            <a:spLocks noGrp="1"/>
          </p:cNvSpPr>
          <p:nvPr>
            <p:ph type="subTitle" idx="1"/>
          </p:nvPr>
        </p:nvSpPr>
        <p:spPr>
          <a:xfrm>
            <a:off x="1524000" y="5514052"/>
            <a:ext cx="9144000" cy="651910"/>
          </a:xfrm>
        </p:spPr>
        <p:txBody>
          <a:bodyPr anchor="ctr">
            <a:normAutofit/>
          </a:bodyPr>
          <a:lstStyle/>
          <a:p>
            <a:r>
              <a:rPr lang="en-US" sz="1500"/>
              <a:t>2022 Course Design Institute</a:t>
            </a:r>
          </a:p>
          <a:p>
            <a:r>
              <a:rPr lang="en-US" sz="1500"/>
              <a:t>Wright State University</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medium confidence">
            <a:extLst>
              <a:ext uri="{FF2B5EF4-FFF2-40B4-BE49-F238E27FC236}">
                <a16:creationId xmlns:a16="http://schemas.microsoft.com/office/drawing/2014/main" id="{A3EFC75B-3591-FD9C-393D-A6E3518FD4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8186" y="3948154"/>
            <a:ext cx="4395625" cy="1056529"/>
          </a:xfrm>
          <a:prstGeom prst="rect">
            <a:avLst/>
          </a:prstGeom>
        </p:spPr>
      </p:pic>
    </p:spTree>
    <p:extLst>
      <p:ext uri="{BB962C8B-B14F-4D97-AF65-F5344CB8AC3E}">
        <p14:creationId xmlns:p14="http://schemas.microsoft.com/office/powerpoint/2010/main" val="416536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3A91-32B3-97B1-F872-AFAA3C64FE8A}"/>
              </a:ext>
            </a:extLst>
          </p:cNvPr>
          <p:cNvSpPr>
            <a:spLocks noGrp="1"/>
          </p:cNvSpPr>
          <p:nvPr>
            <p:ph type="title"/>
          </p:nvPr>
        </p:nvSpPr>
        <p:spPr>
          <a:xfrm>
            <a:off x="6088653" y="725952"/>
            <a:ext cx="4927425" cy="753166"/>
          </a:xfrm>
        </p:spPr>
        <p:txBody>
          <a:bodyPr>
            <a:normAutofit/>
          </a:bodyPr>
          <a:lstStyle/>
          <a:p>
            <a:r>
              <a:rPr lang="en-US" dirty="0"/>
              <a:t>In Other Words</a:t>
            </a:r>
          </a:p>
        </p:txBody>
      </p:sp>
      <p:sp>
        <p:nvSpPr>
          <p:cNvPr id="3" name="Content Placeholder 2">
            <a:extLst>
              <a:ext uri="{FF2B5EF4-FFF2-40B4-BE49-F238E27FC236}">
                <a16:creationId xmlns:a16="http://schemas.microsoft.com/office/drawing/2014/main" id="{FB9E50C7-8EE8-319F-0139-85BBA103B827}"/>
              </a:ext>
            </a:extLst>
          </p:cNvPr>
          <p:cNvSpPr>
            <a:spLocks noGrp="1"/>
          </p:cNvSpPr>
          <p:nvPr>
            <p:ph idx="1"/>
          </p:nvPr>
        </p:nvSpPr>
        <p:spPr>
          <a:xfrm>
            <a:off x="6088653" y="1567544"/>
            <a:ext cx="4927425" cy="4564504"/>
          </a:xfrm>
        </p:spPr>
        <p:txBody>
          <a:bodyPr>
            <a:normAutofit/>
          </a:bodyPr>
          <a:lstStyle/>
          <a:p>
            <a:r>
              <a:rPr lang="en-US" sz="2400" dirty="0"/>
              <a:t>Students do not underperform because they come to us with disadvantages compared to their “college-ready” peers.</a:t>
            </a:r>
          </a:p>
          <a:p>
            <a:r>
              <a:rPr lang="en-US" sz="2400" dirty="0"/>
              <a:t>They underperform because our system was built to serve a very narrow segment of society that no longer reflects the identities of our present students.</a:t>
            </a:r>
          </a:p>
        </p:txBody>
      </p:sp>
      <p:pic>
        <p:nvPicPr>
          <p:cNvPr id="7" name="Picture 6" descr="Students in study carrels">
            <a:extLst>
              <a:ext uri="{FF2B5EF4-FFF2-40B4-BE49-F238E27FC236}">
                <a16:creationId xmlns:a16="http://schemas.microsoft.com/office/drawing/2014/main" id="{A692C1A9-4ED6-7783-0FFD-E66C671511F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101732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3BB7B7-348E-76DB-8A1E-747ABEA3AF63}"/>
              </a:ext>
            </a:extLst>
          </p:cNvPr>
          <p:cNvSpPr>
            <a:spLocks noGrp="1"/>
          </p:cNvSpPr>
          <p:nvPr>
            <p:ph type="title"/>
          </p:nvPr>
        </p:nvSpPr>
        <p:spPr>
          <a:xfrm>
            <a:off x="691079" y="725952"/>
            <a:ext cx="10325000" cy="667420"/>
          </a:xfrm>
        </p:spPr>
        <p:txBody>
          <a:bodyPr>
            <a:normAutofit fontScale="90000"/>
          </a:bodyPr>
          <a:lstStyle/>
          <a:p>
            <a:r>
              <a:rPr lang="en-US" dirty="0"/>
              <a:t>FAFSA Statistics</a:t>
            </a:r>
          </a:p>
        </p:txBody>
      </p:sp>
      <p:sp>
        <p:nvSpPr>
          <p:cNvPr id="3" name="Content Placeholder 2">
            <a:extLst>
              <a:ext uri="{FF2B5EF4-FFF2-40B4-BE49-F238E27FC236}">
                <a16:creationId xmlns:a16="http://schemas.microsoft.com/office/drawing/2014/main" id="{94045504-24AC-CD8F-8A65-45C11A35FAEF}"/>
              </a:ext>
            </a:extLst>
          </p:cNvPr>
          <p:cNvSpPr>
            <a:spLocks noGrp="1"/>
          </p:cNvSpPr>
          <p:nvPr>
            <p:ph idx="1"/>
          </p:nvPr>
        </p:nvSpPr>
        <p:spPr>
          <a:xfrm>
            <a:off x="691079" y="1567543"/>
            <a:ext cx="10325000" cy="4953000"/>
          </a:xfrm>
        </p:spPr>
        <p:txBody>
          <a:bodyPr>
            <a:normAutofit/>
          </a:bodyPr>
          <a:lstStyle/>
          <a:p>
            <a:r>
              <a:rPr lang="en-US" sz="2400" dirty="0"/>
              <a:t>According to data from </a:t>
            </a:r>
            <a:r>
              <a:rPr lang="en-US" sz="2400" dirty="0">
                <a:hlinkClick r:id="rId2"/>
              </a:rPr>
              <a:t>Federal Student Aid</a:t>
            </a:r>
            <a:r>
              <a:rPr lang="en-US" sz="2400" dirty="0"/>
              <a:t>, of those who filed a FAFSA for the 2020-21 academic year:</a:t>
            </a:r>
          </a:p>
          <a:p>
            <a:r>
              <a:rPr lang="en-US" sz="2400" dirty="0"/>
              <a:t>63 percent are female students and 37 percent are male students.</a:t>
            </a:r>
          </a:p>
          <a:p>
            <a:r>
              <a:rPr lang="en-US" sz="2400" dirty="0"/>
              <a:t>47 percent are first-generation college students.</a:t>
            </a:r>
          </a:p>
          <a:p>
            <a:r>
              <a:rPr lang="en-US" sz="2400" dirty="0"/>
              <a:t>11 percent are 18 years old or younger, and 41 percent are age 25 or older.</a:t>
            </a:r>
          </a:p>
          <a:p>
            <a:r>
              <a:rPr lang="en-US" sz="2400" dirty="0"/>
              <a:t>13 percent are pursuing a graduate or professional degree.</a:t>
            </a:r>
          </a:p>
          <a:p>
            <a:r>
              <a:rPr lang="en-US" sz="2400" dirty="0"/>
              <a:t>24 percent have never attended college before.</a:t>
            </a:r>
          </a:p>
          <a:p>
            <a:r>
              <a:rPr lang="en-US" sz="2400" dirty="0"/>
              <a:t>48 percent are considered dependent students, while 52 percent are independent students.</a:t>
            </a:r>
          </a:p>
          <a:p>
            <a:pPr marL="0" indent="0">
              <a:buNone/>
            </a:pPr>
            <a:endParaRPr lang="en-US" dirty="0"/>
          </a:p>
          <a:p>
            <a:pPr marL="0" indent="0">
              <a:buNone/>
            </a:pPr>
            <a:r>
              <a:rPr lang="en-US" dirty="0">
                <a:hlinkClick r:id="rId3"/>
              </a:rPr>
              <a:t>https://www.bankrate.com/loans/student-loans/fafsa-statistics/#filing</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023190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7EDF-7B29-4E82-9684-941AA2C66EB1}"/>
              </a:ext>
            </a:extLst>
          </p:cNvPr>
          <p:cNvSpPr>
            <a:spLocks noGrp="1"/>
          </p:cNvSpPr>
          <p:nvPr>
            <p:ph type="title"/>
          </p:nvPr>
        </p:nvSpPr>
        <p:spPr>
          <a:xfrm>
            <a:off x="6088653" y="725952"/>
            <a:ext cx="4927425" cy="1085768"/>
          </a:xfrm>
        </p:spPr>
        <p:txBody>
          <a:bodyPr>
            <a:normAutofit/>
          </a:bodyPr>
          <a:lstStyle/>
          <a:p>
            <a:pPr>
              <a:lnSpc>
                <a:spcPct val="90000"/>
              </a:lnSpc>
            </a:pPr>
            <a:r>
              <a:rPr lang="en-US" sz="3200" dirty="0"/>
              <a:t>FAFSA Criteria for Independent Student Status</a:t>
            </a:r>
          </a:p>
        </p:txBody>
      </p:sp>
      <p:sp>
        <p:nvSpPr>
          <p:cNvPr id="3" name="Content Placeholder 2">
            <a:extLst>
              <a:ext uri="{FF2B5EF4-FFF2-40B4-BE49-F238E27FC236}">
                <a16:creationId xmlns:a16="http://schemas.microsoft.com/office/drawing/2014/main" id="{EC97F4D3-DB4E-A11E-3EBE-5E22370C6364}"/>
              </a:ext>
            </a:extLst>
          </p:cNvPr>
          <p:cNvSpPr>
            <a:spLocks noGrp="1"/>
          </p:cNvSpPr>
          <p:nvPr>
            <p:ph idx="1"/>
          </p:nvPr>
        </p:nvSpPr>
        <p:spPr>
          <a:xfrm>
            <a:off x="6088653" y="1972070"/>
            <a:ext cx="5569947" cy="4159977"/>
          </a:xfrm>
        </p:spPr>
        <p:txBody>
          <a:bodyPr>
            <a:noAutofit/>
          </a:bodyPr>
          <a:lstStyle/>
          <a:p>
            <a:pPr>
              <a:lnSpc>
                <a:spcPct val="100000"/>
              </a:lnSpc>
            </a:pPr>
            <a:r>
              <a:rPr lang="en-US" sz="2200" dirty="0"/>
              <a:t>Age 24 or older</a:t>
            </a:r>
          </a:p>
          <a:p>
            <a:pPr>
              <a:lnSpc>
                <a:spcPct val="100000"/>
              </a:lnSpc>
            </a:pPr>
            <a:r>
              <a:rPr lang="en-US" sz="2200" dirty="0"/>
              <a:t>Married</a:t>
            </a:r>
          </a:p>
          <a:p>
            <a:pPr>
              <a:lnSpc>
                <a:spcPct val="100000"/>
              </a:lnSpc>
            </a:pPr>
            <a:r>
              <a:rPr lang="en-US" sz="2200" dirty="0"/>
              <a:t>Veteran or active-duty member of the armed forces</a:t>
            </a:r>
          </a:p>
          <a:p>
            <a:pPr>
              <a:lnSpc>
                <a:spcPct val="100000"/>
              </a:lnSpc>
            </a:pPr>
            <a:r>
              <a:rPr lang="en-US" sz="2200" dirty="0"/>
              <a:t>Ward of the court or state, orphan, or in foster care since age 13</a:t>
            </a:r>
          </a:p>
          <a:p>
            <a:pPr>
              <a:lnSpc>
                <a:spcPct val="100000"/>
              </a:lnSpc>
            </a:pPr>
            <a:r>
              <a:rPr lang="en-US" sz="2200" dirty="0"/>
              <a:t>Has legal dependents other than a spouse</a:t>
            </a:r>
          </a:p>
          <a:p>
            <a:pPr>
              <a:lnSpc>
                <a:spcPct val="100000"/>
              </a:lnSpc>
            </a:pPr>
            <a:r>
              <a:rPr lang="en-US" sz="2200" dirty="0"/>
              <a:t>Emancipated minor</a:t>
            </a:r>
          </a:p>
          <a:p>
            <a:pPr>
              <a:lnSpc>
                <a:spcPct val="100000"/>
              </a:lnSpc>
            </a:pPr>
            <a:r>
              <a:rPr lang="en-US" sz="2200" dirty="0"/>
              <a:t>Homeless or at risk of being homeless</a:t>
            </a:r>
          </a:p>
        </p:txBody>
      </p:sp>
      <p:pic>
        <p:nvPicPr>
          <p:cNvPr id="5" name="Picture 4" descr="A person and a child sitting on a couch with a computer&#10;&#10;Description automatically generated with low confidence">
            <a:extLst>
              <a:ext uri="{FF2B5EF4-FFF2-40B4-BE49-F238E27FC236}">
                <a16:creationId xmlns:a16="http://schemas.microsoft.com/office/drawing/2014/main" id="{4F95C00A-4C8C-1F82-1819-104D88D955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95"/>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6" name="TextBox 5">
            <a:extLst>
              <a:ext uri="{FF2B5EF4-FFF2-40B4-BE49-F238E27FC236}">
                <a16:creationId xmlns:a16="http://schemas.microsoft.com/office/drawing/2014/main" id="{480C2D80-A787-1B0B-1F99-E7A32C99CEC8}"/>
              </a:ext>
            </a:extLst>
          </p:cNvPr>
          <p:cNvSpPr txBox="1"/>
          <p:nvPr/>
        </p:nvSpPr>
        <p:spPr>
          <a:xfrm>
            <a:off x="92962" y="6514339"/>
            <a:ext cx="4681770" cy="276999"/>
          </a:xfrm>
          <a:prstGeom prst="rect">
            <a:avLst/>
          </a:prstGeom>
          <a:solidFill>
            <a:schemeClr val="tx1"/>
          </a:solidFill>
        </p:spPr>
        <p:txBody>
          <a:bodyPr wrap="square" rtlCol="0">
            <a:spAutoFit/>
          </a:bodyPr>
          <a:lstStyle/>
          <a:p>
            <a:r>
              <a:rPr lang="en-US" sz="1200" dirty="0">
                <a:hlinkClick r:id="rId3"/>
              </a:rPr>
              <a:t>https://californiacompetes.org/publications/student-parents</a:t>
            </a:r>
            <a:r>
              <a:rPr lang="en-US" sz="1200" dirty="0"/>
              <a:t> </a:t>
            </a:r>
          </a:p>
        </p:txBody>
      </p:sp>
    </p:spTree>
    <p:extLst>
      <p:ext uri="{BB962C8B-B14F-4D97-AF65-F5344CB8AC3E}">
        <p14:creationId xmlns:p14="http://schemas.microsoft.com/office/powerpoint/2010/main" val="553851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774A-6081-F7AC-AAD4-67080DE446F0}"/>
              </a:ext>
            </a:extLst>
          </p:cNvPr>
          <p:cNvSpPr>
            <a:spLocks noGrp="1"/>
          </p:cNvSpPr>
          <p:nvPr>
            <p:ph type="title"/>
          </p:nvPr>
        </p:nvSpPr>
        <p:spPr>
          <a:xfrm>
            <a:off x="690564" y="355837"/>
            <a:ext cx="10325000" cy="645649"/>
          </a:xfrm>
        </p:spPr>
        <p:txBody>
          <a:bodyPr>
            <a:normAutofit fontScale="90000"/>
          </a:bodyPr>
          <a:lstStyle/>
          <a:p>
            <a:r>
              <a:rPr lang="en-US" dirty="0"/>
              <a:t>Student Identity Profile</a:t>
            </a:r>
          </a:p>
        </p:txBody>
      </p:sp>
      <p:graphicFrame>
        <p:nvGraphicFramePr>
          <p:cNvPr id="5" name="Table 5">
            <a:extLst>
              <a:ext uri="{FF2B5EF4-FFF2-40B4-BE49-F238E27FC236}">
                <a16:creationId xmlns:a16="http://schemas.microsoft.com/office/drawing/2014/main" id="{6D56D536-C9BC-FD44-C1AE-EDFBCC1E1B82}"/>
              </a:ext>
            </a:extLst>
          </p:cNvPr>
          <p:cNvGraphicFramePr>
            <a:graphicFrameLocks noGrp="1"/>
          </p:cNvGraphicFramePr>
          <p:nvPr>
            <p:ph idx="1"/>
            <p:extLst>
              <p:ext uri="{D42A27DB-BD31-4B8C-83A1-F6EECF244321}">
                <p14:modId xmlns:p14="http://schemas.microsoft.com/office/powerpoint/2010/main" val="1524093666"/>
              </p:ext>
            </p:extLst>
          </p:nvPr>
        </p:nvGraphicFramePr>
        <p:xfrm>
          <a:off x="690564" y="1219199"/>
          <a:ext cx="11055123" cy="5184990"/>
        </p:xfrm>
        <a:graphic>
          <a:graphicData uri="http://schemas.openxmlformats.org/drawingml/2006/table">
            <a:tbl>
              <a:tblPr firstRow="1" bandRow="1">
                <a:tableStyleId>{5C22544A-7EE6-4342-B048-85BDC9FD1C3A}</a:tableStyleId>
              </a:tblPr>
              <a:tblGrid>
                <a:gridCol w="6080351">
                  <a:extLst>
                    <a:ext uri="{9D8B030D-6E8A-4147-A177-3AD203B41FA5}">
                      <a16:colId xmlns:a16="http://schemas.microsoft.com/office/drawing/2014/main" val="2049231018"/>
                    </a:ext>
                  </a:extLst>
                </a:gridCol>
                <a:gridCol w="2449286">
                  <a:extLst>
                    <a:ext uri="{9D8B030D-6E8A-4147-A177-3AD203B41FA5}">
                      <a16:colId xmlns:a16="http://schemas.microsoft.com/office/drawing/2014/main" val="3615950501"/>
                    </a:ext>
                  </a:extLst>
                </a:gridCol>
                <a:gridCol w="2525486">
                  <a:extLst>
                    <a:ext uri="{9D8B030D-6E8A-4147-A177-3AD203B41FA5}">
                      <a16:colId xmlns:a16="http://schemas.microsoft.com/office/drawing/2014/main" val="2798796458"/>
                    </a:ext>
                  </a:extLst>
                </a:gridCol>
              </a:tblGrid>
              <a:tr h="591981">
                <a:tc>
                  <a:txBody>
                    <a:bodyPr/>
                    <a:lstStyle/>
                    <a:p>
                      <a:r>
                        <a:rPr lang="en-US" sz="2200" dirty="0"/>
                        <a:t>Descriptor</a:t>
                      </a:r>
                    </a:p>
                  </a:txBody>
                  <a:tcPr/>
                </a:tc>
                <a:tc>
                  <a:txBody>
                    <a:bodyPr/>
                    <a:lstStyle/>
                    <a:p>
                      <a:r>
                        <a:rPr lang="en-US" sz="2200" dirty="0"/>
                        <a:t>Dependent (48%)</a:t>
                      </a:r>
                    </a:p>
                  </a:txBody>
                  <a:tcPr/>
                </a:tc>
                <a:tc>
                  <a:txBody>
                    <a:bodyPr/>
                    <a:lstStyle/>
                    <a:p>
                      <a:r>
                        <a:rPr lang="en-US" sz="2200" dirty="0"/>
                        <a:t>Independent (52%)</a:t>
                      </a:r>
                    </a:p>
                  </a:txBody>
                  <a:tcPr/>
                </a:tc>
                <a:extLst>
                  <a:ext uri="{0D108BD9-81ED-4DB2-BD59-A6C34878D82A}">
                    <a16:rowId xmlns:a16="http://schemas.microsoft.com/office/drawing/2014/main" val="1268860684"/>
                  </a:ext>
                </a:extLst>
              </a:tr>
              <a:tr h="591981">
                <a:tc>
                  <a:txBody>
                    <a:bodyPr/>
                    <a:lstStyle/>
                    <a:p>
                      <a:r>
                        <a:rPr lang="en-US" sz="2200" dirty="0"/>
                        <a:t>Median age</a:t>
                      </a:r>
                    </a:p>
                  </a:txBody>
                  <a:tcPr/>
                </a:tc>
                <a:tc>
                  <a:txBody>
                    <a:bodyPr/>
                    <a:lstStyle/>
                    <a:p>
                      <a:r>
                        <a:rPr lang="en-US" sz="2200" dirty="0"/>
                        <a:t>20 years</a:t>
                      </a:r>
                    </a:p>
                  </a:txBody>
                  <a:tcPr/>
                </a:tc>
                <a:tc>
                  <a:txBody>
                    <a:bodyPr/>
                    <a:lstStyle/>
                    <a:p>
                      <a:r>
                        <a:rPr lang="en-US" sz="2200" dirty="0"/>
                        <a:t>29 years</a:t>
                      </a:r>
                    </a:p>
                  </a:txBody>
                  <a:tcPr/>
                </a:tc>
                <a:extLst>
                  <a:ext uri="{0D108BD9-81ED-4DB2-BD59-A6C34878D82A}">
                    <a16:rowId xmlns:a16="http://schemas.microsoft.com/office/drawing/2014/main" val="1241435251"/>
                  </a:ext>
                </a:extLst>
              </a:tr>
              <a:tr h="591981">
                <a:tc>
                  <a:txBody>
                    <a:bodyPr/>
                    <a:lstStyle/>
                    <a:p>
                      <a:r>
                        <a:rPr lang="en-US" sz="2200" dirty="0"/>
                        <a:t>Has dependent children</a:t>
                      </a:r>
                    </a:p>
                  </a:txBody>
                  <a:tcPr/>
                </a:tc>
                <a:tc>
                  <a:txBody>
                    <a:bodyPr/>
                    <a:lstStyle/>
                    <a:p>
                      <a:r>
                        <a:rPr lang="en-US" sz="2200" dirty="0"/>
                        <a:t>n/a</a:t>
                      </a:r>
                    </a:p>
                  </a:txBody>
                  <a:tcPr/>
                </a:tc>
                <a:tc>
                  <a:txBody>
                    <a:bodyPr/>
                    <a:lstStyle/>
                    <a:p>
                      <a:r>
                        <a:rPr lang="en-US" sz="2200" dirty="0"/>
                        <a:t>50%</a:t>
                      </a:r>
                    </a:p>
                  </a:txBody>
                  <a:tcPr/>
                </a:tc>
                <a:extLst>
                  <a:ext uri="{0D108BD9-81ED-4DB2-BD59-A6C34878D82A}">
                    <a16:rowId xmlns:a16="http://schemas.microsoft.com/office/drawing/2014/main" val="3076163292"/>
                  </a:ext>
                </a:extLst>
              </a:tr>
              <a:tr h="591981">
                <a:tc>
                  <a:txBody>
                    <a:bodyPr/>
                    <a:lstStyle/>
                    <a:p>
                      <a:r>
                        <a:rPr lang="en-US" sz="2200" dirty="0"/>
                        <a:t>Is a single parent</a:t>
                      </a:r>
                    </a:p>
                  </a:txBody>
                  <a:tcPr/>
                </a:tc>
                <a:tc>
                  <a:txBody>
                    <a:bodyPr/>
                    <a:lstStyle/>
                    <a:p>
                      <a:r>
                        <a:rPr lang="en-US" sz="2200" dirty="0"/>
                        <a:t>n/a</a:t>
                      </a:r>
                    </a:p>
                  </a:txBody>
                  <a:tcPr/>
                </a:tc>
                <a:tc>
                  <a:txBody>
                    <a:bodyPr/>
                    <a:lstStyle/>
                    <a:p>
                      <a:r>
                        <a:rPr lang="en-US" sz="2200" dirty="0"/>
                        <a:t>27%</a:t>
                      </a:r>
                    </a:p>
                  </a:txBody>
                  <a:tcPr/>
                </a:tc>
                <a:extLst>
                  <a:ext uri="{0D108BD9-81ED-4DB2-BD59-A6C34878D82A}">
                    <a16:rowId xmlns:a16="http://schemas.microsoft.com/office/drawing/2014/main" val="1803719499"/>
                  </a:ext>
                </a:extLst>
              </a:tr>
              <a:tr h="591981">
                <a:tc>
                  <a:txBody>
                    <a:bodyPr/>
                    <a:lstStyle/>
                    <a:p>
                      <a:r>
                        <a:rPr lang="en-US" sz="2200" dirty="0"/>
                        <a:t>Lives at or below the poverty line</a:t>
                      </a:r>
                    </a:p>
                  </a:txBody>
                  <a:tcPr/>
                </a:tc>
                <a:tc>
                  <a:txBody>
                    <a:bodyPr/>
                    <a:lstStyle/>
                    <a:p>
                      <a:r>
                        <a:rPr lang="en-US" sz="2200" dirty="0"/>
                        <a:t>17%</a:t>
                      </a:r>
                    </a:p>
                  </a:txBody>
                  <a:tcPr/>
                </a:tc>
                <a:tc>
                  <a:txBody>
                    <a:bodyPr/>
                    <a:lstStyle/>
                    <a:p>
                      <a:r>
                        <a:rPr lang="en-US" sz="2200" dirty="0"/>
                        <a:t>42%</a:t>
                      </a:r>
                    </a:p>
                  </a:txBody>
                  <a:tcPr/>
                </a:tc>
                <a:extLst>
                  <a:ext uri="{0D108BD9-81ED-4DB2-BD59-A6C34878D82A}">
                    <a16:rowId xmlns:a16="http://schemas.microsoft.com/office/drawing/2014/main" val="1522691688"/>
                  </a:ext>
                </a:extLst>
              </a:tr>
              <a:tr h="591981">
                <a:tc>
                  <a:txBody>
                    <a:bodyPr/>
                    <a:lstStyle/>
                    <a:p>
                      <a:r>
                        <a:rPr lang="en-US" sz="2200" dirty="0"/>
                        <a:t>Lives at or below 200% of the poverty line</a:t>
                      </a:r>
                    </a:p>
                  </a:txBody>
                  <a:tcPr/>
                </a:tc>
                <a:tc>
                  <a:txBody>
                    <a:bodyPr/>
                    <a:lstStyle/>
                    <a:p>
                      <a:r>
                        <a:rPr lang="en-US" sz="2200" dirty="0"/>
                        <a:t>36%</a:t>
                      </a:r>
                    </a:p>
                  </a:txBody>
                  <a:tcPr/>
                </a:tc>
                <a:tc>
                  <a:txBody>
                    <a:bodyPr/>
                    <a:lstStyle/>
                    <a:p>
                      <a:r>
                        <a:rPr lang="en-US" sz="2200" dirty="0"/>
                        <a:t>66%</a:t>
                      </a:r>
                    </a:p>
                  </a:txBody>
                  <a:tcPr/>
                </a:tc>
                <a:extLst>
                  <a:ext uri="{0D108BD9-81ED-4DB2-BD59-A6C34878D82A}">
                    <a16:rowId xmlns:a16="http://schemas.microsoft.com/office/drawing/2014/main" val="17467024"/>
                  </a:ext>
                </a:extLst>
              </a:tr>
              <a:tr h="591981">
                <a:tc>
                  <a:txBody>
                    <a:bodyPr/>
                    <a:lstStyle/>
                    <a:p>
                      <a:r>
                        <a:rPr lang="en-US" sz="2200" dirty="0"/>
                        <a:t>Works 20+ hours/week</a:t>
                      </a:r>
                    </a:p>
                  </a:txBody>
                  <a:tcPr/>
                </a:tc>
                <a:tc>
                  <a:txBody>
                    <a:bodyPr/>
                    <a:lstStyle/>
                    <a:p>
                      <a:r>
                        <a:rPr lang="en-US" sz="2200" dirty="0"/>
                        <a:t>39%</a:t>
                      </a:r>
                    </a:p>
                  </a:txBody>
                  <a:tcPr/>
                </a:tc>
                <a:tc>
                  <a:txBody>
                    <a:bodyPr/>
                    <a:lstStyle/>
                    <a:p>
                      <a:r>
                        <a:rPr lang="en-US" sz="2200" dirty="0"/>
                        <a:t>57%</a:t>
                      </a:r>
                    </a:p>
                  </a:txBody>
                  <a:tcPr/>
                </a:tc>
                <a:extLst>
                  <a:ext uri="{0D108BD9-81ED-4DB2-BD59-A6C34878D82A}">
                    <a16:rowId xmlns:a16="http://schemas.microsoft.com/office/drawing/2014/main" val="2457187837"/>
                  </a:ext>
                </a:extLst>
              </a:tr>
              <a:tr h="591981">
                <a:tc>
                  <a:txBody>
                    <a:bodyPr/>
                    <a:lstStyle/>
                    <a:p>
                      <a:r>
                        <a:rPr lang="en-US" sz="2200" dirty="0"/>
                        <a:t>Attends part-time</a:t>
                      </a:r>
                    </a:p>
                  </a:txBody>
                  <a:tcPr/>
                </a:tc>
                <a:tc>
                  <a:txBody>
                    <a:bodyPr/>
                    <a:lstStyle/>
                    <a:p>
                      <a:r>
                        <a:rPr lang="en-US" sz="2200" dirty="0"/>
                        <a:t>19%</a:t>
                      </a:r>
                    </a:p>
                  </a:txBody>
                  <a:tcPr/>
                </a:tc>
                <a:tc>
                  <a:txBody>
                    <a:bodyPr/>
                    <a:lstStyle/>
                    <a:p>
                      <a:r>
                        <a:rPr lang="en-US" sz="2200" dirty="0"/>
                        <a:t>44%</a:t>
                      </a:r>
                    </a:p>
                  </a:txBody>
                  <a:tcPr/>
                </a:tc>
                <a:extLst>
                  <a:ext uri="{0D108BD9-81ED-4DB2-BD59-A6C34878D82A}">
                    <a16:rowId xmlns:a16="http://schemas.microsoft.com/office/drawing/2014/main" val="4095338377"/>
                  </a:ext>
                </a:extLst>
              </a:tr>
              <a:tr h="449142">
                <a:tc>
                  <a:txBody>
                    <a:bodyPr/>
                    <a:lstStyle/>
                    <a:p>
                      <a:r>
                        <a:rPr lang="en-US" sz="2200" dirty="0"/>
                        <a:t>Completes 4-year degree within 6 years</a:t>
                      </a:r>
                    </a:p>
                  </a:txBody>
                  <a:tcPr/>
                </a:tc>
                <a:tc>
                  <a:txBody>
                    <a:bodyPr/>
                    <a:lstStyle/>
                    <a:p>
                      <a:r>
                        <a:rPr lang="en-US" sz="2200" dirty="0"/>
                        <a:t>56%</a:t>
                      </a:r>
                    </a:p>
                  </a:txBody>
                  <a:tcPr/>
                </a:tc>
                <a:tc>
                  <a:txBody>
                    <a:bodyPr/>
                    <a:lstStyle/>
                    <a:p>
                      <a:r>
                        <a:rPr lang="en-US" sz="2200" dirty="0"/>
                        <a:t>33%</a:t>
                      </a:r>
                    </a:p>
                  </a:txBody>
                  <a:tcPr/>
                </a:tc>
                <a:extLst>
                  <a:ext uri="{0D108BD9-81ED-4DB2-BD59-A6C34878D82A}">
                    <a16:rowId xmlns:a16="http://schemas.microsoft.com/office/drawing/2014/main" val="977481600"/>
                  </a:ext>
                </a:extLst>
              </a:tr>
            </a:tbl>
          </a:graphicData>
        </a:graphic>
      </p:graphicFrame>
    </p:spTree>
    <p:extLst>
      <p:ext uri="{BB962C8B-B14F-4D97-AF65-F5344CB8AC3E}">
        <p14:creationId xmlns:p14="http://schemas.microsoft.com/office/powerpoint/2010/main" val="43285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51978-F7D4-A6A2-F8E7-6C6A58CF045F}"/>
              </a:ext>
            </a:extLst>
          </p:cNvPr>
          <p:cNvSpPr>
            <a:spLocks noGrp="1"/>
          </p:cNvSpPr>
          <p:nvPr>
            <p:ph type="title"/>
          </p:nvPr>
        </p:nvSpPr>
        <p:spPr>
          <a:xfrm>
            <a:off x="691078" y="722900"/>
            <a:ext cx="10320062" cy="653955"/>
          </a:xfrm>
        </p:spPr>
        <p:txBody>
          <a:bodyPr>
            <a:normAutofit fontScale="90000"/>
          </a:bodyPr>
          <a:lstStyle/>
          <a:p>
            <a:r>
              <a:rPr lang="en-US" dirty="0"/>
              <a:t>Who is an “average” student?</a:t>
            </a:r>
          </a:p>
        </p:txBody>
      </p:sp>
      <p:sp>
        <p:nvSpPr>
          <p:cNvPr id="5" name="Text Placeholder 4">
            <a:extLst>
              <a:ext uri="{FF2B5EF4-FFF2-40B4-BE49-F238E27FC236}">
                <a16:creationId xmlns:a16="http://schemas.microsoft.com/office/drawing/2014/main" id="{C425279E-C0A6-7B4F-5990-363804C71525}"/>
              </a:ext>
            </a:extLst>
          </p:cNvPr>
          <p:cNvSpPr>
            <a:spLocks noGrp="1"/>
          </p:cNvSpPr>
          <p:nvPr>
            <p:ph type="body" idx="1"/>
          </p:nvPr>
        </p:nvSpPr>
        <p:spPr>
          <a:xfrm>
            <a:off x="691078" y="1542006"/>
            <a:ext cx="4963444" cy="540072"/>
          </a:xfrm>
        </p:spPr>
        <p:txBody>
          <a:bodyPr/>
          <a:lstStyle/>
          <a:p>
            <a:r>
              <a:rPr lang="en-US" dirty="0"/>
              <a:t>Then (“traditional” students)</a:t>
            </a:r>
          </a:p>
        </p:txBody>
      </p:sp>
      <p:sp>
        <p:nvSpPr>
          <p:cNvPr id="6" name="Content Placeholder 5">
            <a:extLst>
              <a:ext uri="{FF2B5EF4-FFF2-40B4-BE49-F238E27FC236}">
                <a16:creationId xmlns:a16="http://schemas.microsoft.com/office/drawing/2014/main" id="{DFB9D768-3807-9B25-A2A2-C3BF2E212DCC}"/>
              </a:ext>
            </a:extLst>
          </p:cNvPr>
          <p:cNvSpPr>
            <a:spLocks noGrp="1"/>
          </p:cNvSpPr>
          <p:nvPr>
            <p:ph sz="half" idx="2"/>
          </p:nvPr>
        </p:nvSpPr>
        <p:spPr>
          <a:xfrm>
            <a:off x="691078" y="2247230"/>
            <a:ext cx="4963444" cy="3497692"/>
          </a:xfrm>
        </p:spPr>
        <p:txBody>
          <a:bodyPr>
            <a:normAutofit/>
          </a:bodyPr>
          <a:lstStyle/>
          <a:p>
            <a:r>
              <a:rPr lang="en-US" sz="2400" dirty="0"/>
              <a:t>Dependent</a:t>
            </a:r>
          </a:p>
          <a:p>
            <a:r>
              <a:rPr lang="en-US" sz="2400" dirty="0"/>
              <a:t>18-22 years old</a:t>
            </a:r>
          </a:p>
          <a:p>
            <a:r>
              <a:rPr lang="en-US" sz="2400" dirty="0"/>
              <a:t>Relatively affluent</a:t>
            </a:r>
          </a:p>
          <a:p>
            <a:r>
              <a:rPr lang="en-US" sz="2400" dirty="0"/>
              <a:t>White</a:t>
            </a:r>
          </a:p>
          <a:p>
            <a:r>
              <a:rPr lang="en-US" sz="2400" dirty="0"/>
              <a:t>Strong academic background</a:t>
            </a:r>
          </a:p>
          <a:p>
            <a:r>
              <a:rPr lang="en-US" sz="2400" dirty="0"/>
              <a:t>Childless</a:t>
            </a:r>
          </a:p>
        </p:txBody>
      </p:sp>
      <p:sp>
        <p:nvSpPr>
          <p:cNvPr id="7" name="Text Placeholder 6">
            <a:extLst>
              <a:ext uri="{FF2B5EF4-FFF2-40B4-BE49-F238E27FC236}">
                <a16:creationId xmlns:a16="http://schemas.microsoft.com/office/drawing/2014/main" id="{4DB8100A-6313-8294-9C7D-95C5C19ECC0A}"/>
              </a:ext>
            </a:extLst>
          </p:cNvPr>
          <p:cNvSpPr>
            <a:spLocks noGrp="1"/>
          </p:cNvSpPr>
          <p:nvPr>
            <p:ph type="body" sz="quarter" idx="3"/>
          </p:nvPr>
        </p:nvSpPr>
        <p:spPr>
          <a:xfrm>
            <a:off x="5998248" y="1542006"/>
            <a:ext cx="4900298" cy="540072"/>
          </a:xfrm>
        </p:spPr>
        <p:txBody>
          <a:bodyPr/>
          <a:lstStyle/>
          <a:p>
            <a:r>
              <a:rPr lang="en-US" dirty="0"/>
              <a:t>Now</a:t>
            </a:r>
          </a:p>
        </p:txBody>
      </p:sp>
      <p:sp>
        <p:nvSpPr>
          <p:cNvPr id="8" name="Content Placeholder 7">
            <a:extLst>
              <a:ext uri="{FF2B5EF4-FFF2-40B4-BE49-F238E27FC236}">
                <a16:creationId xmlns:a16="http://schemas.microsoft.com/office/drawing/2014/main" id="{D6385575-1FD1-4B7B-5B52-26EE8327E958}"/>
              </a:ext>
            </a:extLst>
          </p:cNvPr>
          <p:cNvSpPr>
            <a:spLocks noGrp="1"/>
          </p:cNvSpPr>
          <p:nvPr>
            <p:ph sz="quarter" idx="4"/>
          </p:nvPr>
        </p:nvSpPr>
        <p:spPr>
          <a:xfrm>
            <a:off x="6103351" y="2247230"/>
            <a:ext cx="4900298" cy="3497692"/>
          </a:xfrm>
        </p:spPr>
        <p:txBody>
          <a:bodyPr/>
          <a:lstStyle/>
          <a:p>
            <a:r>
              <a:rPr lang="en-US" sz="2400" dirty="0"/>
              <a:t>Independent</a:t>
            </a:r>
          </a:p>
          <a:p>
            <a:r>
              <a:rPr lang="en-US" sz="2400" dirty="0"/>
              <a:t>Over age 25</a:t>
            </a:r>
          </a:p>
          <a:p>
            <a:r>
              <a:rPr lang="en-US" sz="2400" dirty="0"/>
              <a:t>Low- or lower-income</a:t>
            </a:r>
          </a:p>
          <a:p>
            <a:r>
              <a:rPr lang="en-US" sz="2400" dirty="0"/>
              <a:t>Diverse race or ethnicity</a:t>
            </a:r>
          </a:p>
          <a:p>
            <a:r>
              <a:rPr lang="en-US" sz="2400" dirty="0"/>
              <a:t>Average academic background</a:t>
            </a:r>
          </a:p>
          <a:p>
            <a:r>
              <a:rPr lang="en-US" sz="2400" dirty="0"/>
              <a:t>Single parent</a:t>
            </a:r>
          </a:p>
          <a:p>
            <a:endParaRPr lang="en-US" dirty="0"/>
          </a:p>
        </p:txBody>
      </p:sp>
      <p:sp>
        <p:nvSpPr>
          <p:cNvPr id="9" name="TextBox 8">
            <a:extLst>
              <a:ext uri="{FF2B5EF4-FFF2-40B4-BE49-F238E27FC236}">
                <a16:creationId xmlns:a16="http://schemas.microsoft.com/office/drawing/2014/main" id="{D7F1BE25-F296-60C1-2D30-C8A81F2292F9}"/>
              </a:ext>
            </a:extLst>
          </p:cNvPr>
          <p:cNvSpPr txBox="1"/>
          <p:nvPr/>
        </p:nvSpPr>
        <p:spPr>
          <a:xfrm>
            <a:off x="483572" y="5719601"/>
            <a:ext cx="11210155" cy="830997"/>
          </a:xfrm>
          <a:prstGeom prst="rect">
            <a:avLst/>
          </a:prstGeom>
          <a:solidFill>
            <a:srgbClr val="FFFF00"/>
          </a:solidFill>
        </p:spPr>
        <p:txBody>
          <a:bodyPr wrap="square" rtlCol="0">
            <a:spAutoFit/>
          </a:bodyPr>
          <a:lstStyle/>
          <a:p>
            <a:r>
              <a:rPr lang="en-US" sz="2400" i="1" dirty="0">
                <a:solidFill>
                  <a:schemeClr val="accent1">
                    <a:lumMod val="50000"/>
                  </a:schemeClr>
                </a:solidFill>
              </a:rPr>
              <a:t>It’s our responsibility as educators to </a:t>
            </a:r>
            <a:r>
              <a:rPr lang="en-US" sz="2400" b="1" i="1" dirty="0">
                <a:solidFill>
                  <a:schemeClr val="accent1">
                    <a:lumMod val="50000"/>
                  </a:schemeClr>
                </a:solidFill>
              </a:rPr>
              <a:t>teach the students in our classrooms</a:t>
            </a:r>
            <a:r>
              <a:rPr lang="en-US" sz="2400" i="1" dirty="0">
                <a:solidFill>
                  <a:schemeClr val="accent1">
                    <a:lumMod val="50000"/>
                  </a:schemeClr>
                </a:solidFill>
              </a:rPr>
              <a:t>, not the students we </a:t>
            </a:r>
            <a:r>
              <a:rPr lang="en-US" sz="2400" b="1" i="1" dirty="0">
                <a:solidFill>
                  <a:schemeClr val="accent1">
                    <a:lumMod val="50000"/>
                  </a:schemeClr>
                </a:solidFill>
              </a:rPr>
              <a:t>think</a:t>
            </a:r>
            <a:r>
              <a:rPr lang="en-US" sz="2400" i="1" dirty="0">
                <a:solidFill>
                  <a:schemeClr val="accent1">
                    <a:lumMod val="50000"/>
                  </a:schemeClr>
                </a:solidFill>
              </a:rPr>
              <a:t> we have (or think we </a:t>
            </a:r>
            <a:r>
              <a:rPr lang="en-US" sz="2400" b="1" i="1" dirty="0">
                <a:solidFill>
                  <a:schemeClr val="accent1">
                    <a:lumMod val="50000"/>
                  </a:schemeClr>
                </a:solidFill>
              </a:rPr>
              <a:t>ought to </a:t>
            </a:r>
            <a:r>
              <a:rPr lang="en-US" sz="2400" i="1" dirty="0">
                <a:solidFill>
                  <a:schemeClr val="accent1">
                    <a:lumMod val="50000"/>
                  </a:schemeClr>
                </a:solidFill>
              </a:rPr>
              <a:t>have).</a:t>
            </a:r>
          </a:p>
        </p:txBody>
      </p:sp>
    </p:spTree>
    <p:extLst>
      <p:ext uri="{BB962C8B-B14F-4D97-AF65-F5344CB8AC3E}">
        <p14:creationId xmlns:p14="http://schemas.microsoft.com/office/powerpoint/2010/main" val="1001195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3F8F17-7EC3-7086-F199-61C9DDDDB3AF}"/>
              </a:ext>
            </a:extLst>
          </p:cNvPr>
          <p:cNvSpPr>
            <a:spLocks noGrp="1"/>
          </p:cNvSpPr>
          <p:nvPr>
            <p:ph type="title"/>
          </p:nvPr>
        </p:nvSpPr>
        <p:spPr>
          <a:xfrm>
            <a:off x="6088653" y="452065"/>
            <a:ext cx="5712074" cy="703235"/>
          </a:xfrm>
        </p:spPr>
        <p:txBody>
          <a:bodyPr>
            <a:normAutofit/>
          </a:bodyPr>
          <a:lstStyle/>
          <a:p>
            <a:r>
              <a:rPr lang="en-US" dirty="0"/>
              <a:t>Dispelling Assumptions</a:t>
            </a:r>
          </a:p>
        </p:txBody>
      </p:sp>
      <p:sp>
        <p:nvSpPr>
          <p:cNvPr id="8" name="Content Placeholder 7">
            <a:extLst>
              <a:ext uri="{FF2B5EF4-FFF2-40B4-BE49-F238E27FC236}">
                <a16:creationId xmlns:a16="http://schemas.microsoft.com/office/drawing/2014/main" id="{669CB609-8D41-0C53-1A5A-7E635576792D}"/>
              </a:ext>
            </a:extLst>
          </p:cNvPr>
          <p:cNvSpPr>
            <a:spLocks noGrp="1"/>
          </p:cNvSpPr>
          <p:nvPr>
            <p:ph idx="1"/>
          </p:nvPr>
        </p:nvSpPr>
        <p:spPr>
          <a:xfrm>
            <a:off x="6088653" y="1429187"/>
            <a:ext cx="5910819" cy="5253991"/>
          </a:xfrm>
        </p:spPr>
        <p:txBody>
          <a:bodyPr>
            <a:normAutofit fontScale="92500" lnSpcReduction="10000"/>
          </a:bodyPr>
          <a:lstStyle/>
          <a:p>
            <a:pPr>
              <a:lnSpc>
                <a:spcPct val="100000"/>
              </a:lnSpc>
            </a:pPr>
            <a:r>
              <a:rPr lang="en-US" sz="2400" dirty="0"/>
              <a:t>Given the changing identities of our students, we can no longer assume they have developed the skills associated with “college readiness” by the time they enter our classrooms.</a:t>
            </a:r>
          </a:p>
          <a:p>
            <a:pPr>
              <a:lnSpc>
                <a:spcPct val="100000"/>
              </a:lnSpc>
            </a:pPr>
            <a:r>
              <a:rPr lang="en-US" sz="2400" dirty="0"/>
              <a:t>We cannot presume they have participated in meaningful co-curricular activities, have experienced a comprehensive high school curriculum, or can afford to pay for extras like project supplies.  </a:t>
            </a:r>
          </a:p>
          <a:p>
            <a:pPr>
              <a:lnSpc>
                <a:spcPct val="100000"/>
              </a:lnSpc>
            </a:pPr>
            <a:r>
              <a:rPr lang="en-US" sz="2400" dirty="0"/>
              <a:t>Most of our students are just one $400 car repair crisis away from non-completion of their degrees.  They do not have a social or financial safety net.  They’re just regular, everyday people doing their utmost to improve their futures through higher education</a:t>
            </a:r>
            <a:r>
              <a:rPr lang="en-US" sz="1400" dirty="0"/>
              <a:t>.</a:t>
            </a:r>
          </a:p>
        </p:txBody>
      </p:sp>
      <p:pic>
        <p:nvPicPr>
          <p:cNvPr id="10" name="Picture 9" descr="Students in library">
            <a:extLst>
              <a:ext uri="{FF2B5EF4-FFF2-40B4-BE49-F238E27FC236}">
                <a16:creationId xmlns:a16="http://schemas.microsoft.com/office/drawing/2014/main" id="{CC30473B-8DFB-4FF4-205C-978F52374C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172813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45A4-E90F-6648-2772-7987A3C9B8F4}"/>
              </a:ext>
            </a:extLst>
          </p:cNvPr>
          <p:cNvSpPr>
            <a:spLocks noGrp="1"/>
          </p:cNvSpPr>
          <p:nvPr>
            <p:ph type="title"/>
          </p:nvPr>
        </p:nvSpPr>
        <p:spPr>
          <a:xfrm>
            <a:off x="960100" y="978102"/>
            <a:ext cx="10588434" cy="1062644"/>
          </a:xfrm>
        </p:spPr>
        <p:txBody>
          <a:bodyPr anchor="b">
            <a:normAutofit/>
          </a:bodyPr>
          <a:lstStyle/>
          <a:p>
            <a:r>
              <a:rPr lang="en-US" dirty="0"/>
              <a:t>Discussion</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Chat with solid fill">
            <a:extLst>
              <a:ext uri="{FF2B5EF4-FFF2-40B4-BE49-F238E27FC236}">
                <a16:creationId xmlns:a16="http://schemas.microsoft.com/office/drawing/2014/main" id="{075D60CA-EB44-B00E-2A25-353ACB9A14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D6C863F0-9763-7B7C-64CA-442E6F6B48DC}"/>
              </a:ext>
            </a:extLst>
          </p:cNvPr>
          <p:cNvSpPr>
            <a:spLocks noGrp="1"/>
          </p:cNvSpPr>
          <p:nvPr>
            <p:ph idx="1"/>
          </p:nvPr>
        </p:nvSpPr>
        <p:spPr>
          <a:xfrm>
            <a:off x="4955354" y="2682433"/>
            <a:ext cx="6282169" cy="3215749"/>
          </a:xfrm>
        </p:spPr>
        <p:txBody>
          <a:bodyPr>
            <a:normAutofit/>
          </a:bodyPr>
          <a:lstStyle/>
          <a:p>
            <a:r>
              <a:rPr lang="en-US" sz="3200" dirty="0"/>
              <a:t>What are your thoughts or reactions to the information we’ve looked at together?</a:t>
            </a:r>
          </a:p>
          <a:p>
            <a:r>
              <a:rPr lang="en-US" sz="3200" dirty="0"/>
              <a:t>What questions do you have?</a:t>
            </a:r>
          </a:p>
        </p:txBody>
      </p:sp>
    </p:spTree>
    <p:extLst>
      <p:ext uri="{BB962C8B-B14F-4D97-AF65-F5344CB8AC3E}">
        <p14:creationId xmlns:p14="http://schemas.microsoft.com/office/powerpoint/2010/main" val="2968119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grpSp>
        <p:nvGrpSpPr>
          <p:cNvPr id="794" name="Google Shape;794;p25"/>
          <p:cNvGrpSpPr/>
          <p:nvPr/>
        </p:nvGrpSpPr>
        <p:grpSpPr>
          <a:xfrm>
            <a:off x="-6214" y="-1"/>
            <a:ext cx="12214827" cy="6858000"/>
            <a:chOff x="-6214" y="-1"/>
            <a:chExt cx="12214827" cy="6858000"/>
          </a:xfrm>
        </p:grpSpPr>
        <p:cxnSp>
          <p:nvCxnSpPr>
            <p:cNvPr id="795" name="Google Shape;795;p25"/>
            <p:cNvCxnSpPr/>
            <p:nvPr/>
          </p:nvCxnSpPr>
          <p:spPr>
            <a:xfrm>
              <a:off x="-6214" y="6686283"/>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796" name="Google Shape;796;p25"/>
            <p:cNvCxnSpPr/>
            <p:nvPr/>
          </p:nvCxnSpPr>
          <p:spPr>
            <a:xfrm>
              <a:off x="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797" name="Google Shape;797;p25"/>
            <p:cNvCxnSpPr/>
            <p:nvPr/>
          </p:nvCxnSpPr>
          <p:spPr>
            <a:xfrm>
              <a:off x="1199325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798" name="Google Shape;798;p25"/>
            <p:cNvCxnSpPr/>
            <p:nvPr/>
          </p:nvCxnSpPr>
          <p:spPr>
            <a:xfrm>
              <a:off x="19252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799" name="Google Shape;799;p25"/>
            <p:cNvCxnSpPr/>
            <p:nvPr/>
          </p:nvCxnSpPr>
          <p:spPr>
            <a:xfrm>
              <a:off x="117592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00" name="Google Shape;800;p25"/>
            <p:cNvCxnSpPr/>
            <p:nvPr/>
          </p:nvCxnSpPr>
          <p:spPr>
            <a:xfrm>
              <a:off x="215931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01" name="Google Shape;801;p25"/>
            <p:cNvCxnSpPr/>
            <p:nvPr/>
          </p:nvCxnSpPr>
          <p:spPr>
            <a:xfrm>
              <a:off x="314271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02" name="Google Shape;802;p25"/>
            <p:cNvCxnSpPr/>
            <p:nvPr/>
          </p:nvCxnSpPr>
          <p:spPr>
            <a:xfrm>
              <a:off x="4126104"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03" name="Google Shape;803;p25"/>
            <p:cNvCxnSpPr/>
            <p:nvPr/>
          </p:nvCxnSpPr>
          <p:spPr>
            <a:xfrm>
              <a:off x="510949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04" name="Google Shape;804;p25"/>
            <p:cNvCxnSpPr/>
            <p:nvPr/>
          </p:nvCxnSpPr>
          <p:spPr>
            <a:xfrm>
              <a:off x="609289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05" name="Google Shape;805;p25"/>
            <p:cNvCxnSpPr/>
            <p:nvPr/>
          </p:nvCxnSpPr>
          <p:spPr>
            <a:xfrm>
              <a:off x="707628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06" name="Google Shape;806;p25"/>
            <p:cNvCxnSpPr/>
            <p:nvPr/>
          </p:nvCxnSpPr>
          <p:spPr>
            <a:xfrm>
              <a:off x="805968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07" name="Google Shape;807;p25"/>
            <p:cNvCxnSpPr/>
            <p:nvPr/>
          </p:nvCxnSpPr>
          <p:spPr>
            <a:xfrm>
              <a:off x="9043074"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08" name="Google Shape;808;p25"/>
            <p:cNvCxnSpPr/>
            <p:nvPr/>
          </p:nvCxnSpPr>
          <p:spPr>
            <a:xfrm>
              <a:off x="1002646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09" name="Google Shape;809;p25"/>
            <p:cNvCxnSpPr/>
            <p:nvPr/>
          </p:nvCxnSpPr>
          <p:spPr>
            <a:xfrm>
              <a:off x="1100986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10" name="Google Shape;810;p25"/>
            <p:cNvCxnSpPr/>
            <p:nvPr/>
          </p:nvCxnSpPr>
          <p:spPr>
            <a:xfrm>
              <a:off x="1218578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11" name="Google Shape;811;p25"/>
            <p:cNvCxnSpPr/>
            <p:nvPr/>
          </p:nvCxnSpPr>
          <p:spPr>
            <a:xfrm>
              <a:off x="0" y="171716"/>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12" name="Google Shape;812;p25"/>
            <p:cNvCxnSpPr/>
            <p:nvPr/>
          </p:nvCxnSpPr>
          <p:spPr>
            <a:xfrm>
              <a:off x="0" y="714597"/>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13" name="Google Shape;813;p25"/>
            <p:cNvCxnSpPr/>
            <p:nvPr/>
          </p:nvCxnSpPr>
          <p:spPr>
            <a:xfrm>
              <a:off x="0" y="1257478"/>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14" name="Google Shape;814;p25"/>
            <p:cNvCxnSpPr/>
            <p:nvPr/>
          </p:nvCxnSpPr>
          <p:spPr>
            <a:xfrm>
              <a:off x="0" y="1800359"/>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15" name="Google Shape;815;p25"/>
            <p:cNvCxnSpPr/>
            <p:nvPr/>
          </p:nvCxnSpPr>
          <p:spPr>
            <a:xfrm>
              <a:off x="0" y="2343240"/>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16" name="Google Shape;816;p25"/>
            <p:cNvCxnSpPr/>
            <p:nvPr/>
          </p:nvCxnSpPr>
          <p:spPr>
            <a:xfrm>
              <a:off x="0" y="2886121"/>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17" name="Google Shape;817;p25"/>
            <p:cNvCxnSpPr/>
            <p:nvPr/>
          </p:nvCxnSpPr>
          <p:spPr>
            <a:xfrm>
              <a:off x="0" y="3429002"/>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18" name="Google Shape;818;p25"/>
            <p:cNvCxnSpPr/>
            <p:nvPr/>
          </p:nvCxnSpPr>
          <p:spPr>
            <a:xfrm>
              <a:off x="0" y="3971883"/>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19" name="Google Shape;819;p25"/>
            <p:cNvCxnSpPr/>
            <p:nvPr/>
          </p:nvCxnSpPr>
          <p:spPr>
            <a:xfrm>
              <a:off x="0" y="4514764"/>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20" name="Google Shape;820;p25"/>
            <p:cNvCxnSpPr/>
            <p:nvPr/>
          </p:nvCxnSpPr>
          <p:spPr>
            <a:xfrm>
              <a:off x="0" y="5057645"/>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21" name="Google Shape;821;p25"/>
            <p:cNvCxnSpPr/>
            <p:nvPr/>
          </p:nvCxnSpPr>
          <p:spPr>
            <a:xfrm>
              <a:off x="0" y="5600526"/>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22" name="Google Shape;822;p25"/>
            <p:cNvCxnSpPr/>
            <p:nvPr/>
          </p:nvCxnSpPr>
          <p:spPr>
            <a:xfrm>
              <a:off x="0" y="6857999"/>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23" name="Google Shape;823;p25"/>
            <p:cNvCxnSpPr/>
            <p:nvPr/>
          </p:nvCxnSpPr>
          <p:spPr>
            <a:xfrm>
              <a:off x="16613" y="6143407"/>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24" name="Google Shape;824;p25"/>
            <p:cNvCxnSpPr/>
            <p:nvPr/>
          </p:nvCxnSpPr>
          <p:spPr>
            <a:xfrm>
              <a:off x="684225" y="171716"/>
              <a:ext cx="0" cy="6511464"/>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25" name="Google Shape;825;p25"/>
            <p:cNvCxnSpPr/>
            <p:nvPr/>
          </p:nvCxnSpPr>
          <p:spPr>
            <a:xfrm>
              <a:off x="11508412" y="173267"/>
              <a:ext cx="0" cy="6511464"/>
            </a:xfrm>
            <a:prstGeom prst="straightConnector1">
              <a:avLst/>
            </a:prstGeom>
            <a:noFill/>
            <a:ln w="12700" cap="flat" cmpd="sng">
              <a:solidFill>
                <a:srgbClr val="BCBCBC">
                  <a:alpha val="29803"/>
                </a:srgbClr>
              </a:solidFill>
              <a:prstDash val="dot"/>
              <a:miter lim="800000"/>
              <a:headEnd type="none" w="sm" len="sm"/>
              <a:tailEnd type="none" w="sm" len="sm"/>
            </a:ln>
          </p:spPr>
        </p:cxnSp>
      </p:grpSp>
      <p:sp>
        <p:nvSpPr>
          <p:cNvPr id="826" name="Google Shape;826;p25"/>
          <p:cNvSpPr/>
          <p:nvPr/>
        </p:nvSpPr>
        <p:spPr>
          <a:xfrm rot="-8100000">
            <a:off x="-281093" y="2607907"/>
            <a:ext cx="568289" cy="568289"/>
          </a:xfrm>
          <a:prstGeom prst="rtTriangl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27" name="Google Shape;827;p2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28" name="Google Shape;828;p25" descr="Group of smiling young people standing on lawn outside brick building, wearing backpacks and tote bag, holding cellphone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827" y="-7299"/>
            <a:ext cx="12192000" cy="6857999"/>
          </a:xfrm>
          <a:prstGeom prst="rect">
            <a:avLst/>
          </a:prstGeom>
          <a:noFill/>
          <a:ln>
            <a:noFill/>
          </a:ln>
        </p:spPr>
      </p:pic>
      <p:grpSp>
        <p:nvGrpSpPr>
          <p:cNvPr id="829" name="Google Shape;829;p25"/>
          <p:cNvGrpSpPr/>
          <p:nvPr/>
        </p:nvGrpSpPr>
        <p:grpSpPr>
          <a:xfrm>
            <a:off x="-6214" y="-1"/>
            <a:ext cx="12214827" cy="6858000"/>
            <a:chOff x="-6214" y="-1"/>
            <a:chExt cx="12214827" cy="6858000"/>
          </a:xfrm>
        </p:grpSpPr>
        <p:cxnSp>
          <p:nvCxnSpPr>
            <p:cNvPr id="830" name="Google Shape;830;p25"/>
            <p:cNvCxnSpPr/>
            <p:nvPr/>
          </p:nvCxnSpPr>
          <p:spPr>
            <a:xfrm>
              <a:off x="-6214" y="6686283"/>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31" name="Google Shape;831;p25"/>
            <p:cNvCxnSpPr/>
            <p:nvPr/>
          </p:nvCxnSpPr>
          <p:spPr>
            <a:xfrm>
              <a:off x="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32" name="Google Shape;832;p25"/>
            <p:cNvCxnSpPr/>
            <p:nvPr/>
          </p:nvCxnSpPr>
          <p:spPr>
            <a:xfrm>
              <a:off x="1199325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33" name="Google Shape;833;p25"/>
            <p:cNvCxnSpPr/>
            <p:nvPr/>
          </p:nvCxnSpPr>
          <p:spPr>
            <a:xfrm>
              <a:off x="19252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34" name="Google Shape;834;p25"/>
            <p:cNvCxnSpPr/>
            <p:nvPr/>
          </p:nvCxnSpPr>
          <p:spPr>
            <a:xfrm>
              <a:off x="117592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35" name="Google Shape;835;p25"/>
            <p:cNvCxnSpPr/>
            <p:nvPr/>
          </p:nvCxnSpPr>
          <p:spPr>
            <a:xfrm>
              <a:off x="215931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36" name="Google Shape;836;p25"/>
            <p:cNvCxnSpPr/>
            <p:nvPr/>
          </p:nvCxnSpPr>
          <p:spPr>
            <a:xfrm>
              <a:off x="314271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37" name="Google Shape;837;p25"/>
            <p:cNvCxnSpPr/>
            <p:nvPr/>
          </p:nvCxnSpPr>
          <p:spPr>
            <a:xfrm>
              <a:off x="4126104"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38" name="Google Shape;838;p25"/>
            <p:cNvCxnSpPr/>
            <p:nvPr/>
          </p:nvCxnSpPr>
          <p:spPr>
            <a:xfrm>
              <a:off x="510949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39" name="Google Shape;839;p25"/>
            <p:cNvCxnSpPr/>
            <p:nvPr/>
          </p:nvCxnSpPr>
          <p:spPr>
            <a:xfrm>
              <a:off x="609289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40" name="Google Shape;840;p25"/>
            <p:cNvCxnSpPr/>
            <p:nvPr/>
          </p:nvCxnSpPr>
          <p:spPr>
            <a:xfrm>
              <a:off x="707628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41" name="Google Shape;841;p25"/>
            <p:cNvCxnSpPr/>
            <p:nvPr/>
          </p:nvCxnSpPr>
          <p:spPr>
            <a:xfrm>
              <a:off x="805968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42" name="Google Shape;842;p25"/>
            <p:cNvCxnSpPr/>
            <p:nvPr/>
          </p:nvCxnSpPr>
          <p:spPr>
            <a:xfrm>
              <a:off x="9043074"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43" name="Google Shape;843;p25"/>
            <p:cNvCxnSpPr/>
            <p:nvPr/>
          </p:nvCxnSpPr>
          <p:spPr>
            <a:xfrm>
              <a:off x="1002646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44" name="Google Shape;844;p25"/>
            <p:cNvCxnSpPr/>
            <p:nvPr/>
          </p:nvCxnSpPr>
          <p:spPr>
            <a:xfrm>
              <a:off x="1100986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45" name="Google Shape;845;p25"/>
            <p:cNvCxnSpPr/>
            <p:nvPr/>
          </p:nvCxnSpPr>
          <p:spPr>
            <a:xfrm>
              <a:off x="1218578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46" name="Google Shape;846;p25"/>
            <p:cNvCxnSpPr/>
            <p:nvPr/>
          </p:nvCxnSpPr>
          <p:spPr>
            <a:xfrm>
              <a:off x="0" y="171716"/>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47" name="Google Shape;847;p25"/>
            <p:cNvCxnSpPr/>
            <p:nvPr/>
          </p:nvCxnSpPr>
          <p:spPr>
            <a:xfrm>
              <a:off x="0" y="714597"/>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48" name="Google Shape;848;p25"/>
            <p:cNvCxnSpPr/>
            <p:nvPr/>
          </p:nvCxnSpPr>
          <p:spPr>
            <a:xfrm>
              <a:off x="0" y="1257478"/>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49" name="Google Shape;849;p25"/>
            <p:cNvCxnSpPr/>
            <p:nvPr/>
          </p:nvCxnSpPr>
          <p:spPr>
            <a:xfrm>
              <a:off x="0" y="1800359"/>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50" name="Google Shape;850;p25"/>
            <p:cNvCxnSpPr/>
            <p:nvPr/>
          </p:nvCxnSpPr>
          <p:spPr>
            <a:xfrm>
              <a:off x="0" y="2343240"/>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51" name="Google Shape;851;p25"/>
            <p:cNvCxnSpPr/>
            <p:nvPr/>
          </p:nvCxnSpPr>
          <p:spPr>
            <a:xfrm>
              <a:off x="0" y="2886121"/>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52" name="Google Shape;852;p25"/>
            <p:cNvCxnSpPr/>
            <p:nvPr/>
          </p:nvCxnSpPr>
          <p:spPr>
            <a:xfrm>
              <a:off x="0" y="3429002"/>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53" name="Google Shape;853;p25"/>
            <p:cNvCxnSpPr/>
            <p:nvPr/>
          </p:nvCxnSpPr>
          <p:spPr>
            <a:xfrm>
              <a:off x="0" y="3971883"/>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54" name="Google Shape;854;p25"/>
            <p:cNvCxnSpPr/>
            <p:nvPr/>
          </p:nvCxnSpPr>
          <p:spPr>
            <a:xfrm>
              <a:off x="0" y="4514764"/>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55" name="Google Shape;855;p25"/>
            <p:cNvCxnSpPr/>
            <p:nvPr/>
          </p:nvCxnSpPr>
          <p:spPr>
            <a:xfrm>
              <a:off x="0" y="5057645"/>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56" name="Google Shape;856;p25"/>
            <p:cNvCxnSpPr/>
            <p:nvPr/>
          </p:nvCxnSpPr>
          <p:spPr>
            <a:xfrm>
              <a:off x="0" y="5600526"/>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57" name="Google Shape;857;p25"/>
            <p:cNvCxnSpPr/>
            <p:nvPr/>
          </p:nvCxnSpPr>
          <p:spPr>
            <a:xfrm>
              <a:off x="0" y="6857999"/>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58" name="Google Shape;858;p25"/>
            <p:cNvCxnSpPr/>
            <p:nvPr/>
          </p:nvCxnSpPr>
          <p:spPr>
            <a:xfrm>
              <a:off x="16613" y="6143407"/>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59" name="Google Shape;859;p25"/>
            <p:cNvCxnSpPr/>
            <p:nvPr/>
          </p:nvCxnSpPr>
          <p:spPr>
            <a:xfrm>
              <a:off x="684225" y="171716"/>
              <a:ext cx="0" cy="6511464"/>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860" name="Google Shape;860;p25"/>
            <p:cNvCxnSpPr/>
            <p:nvPr/>
          </p:nvCxnSpPr>
          <p:spPr>
            <a:xfrm>
              <a:off x="11508412" y="173267"/>
              <a:ext cx="0" cy="6511464"/>
            </a:xfrm>
            <a:prstGeom prst="straightConnector1">
              <a:avLst/>
            </a:prstGeom>
            <a:noFill/>
            <a:ln w="12700" cap="flat" cmpd="sng">
              <a:solidFill>
                <a:srgbClr val="BCBCBC">
                  <a:alpha val="29803"/>
                </a:srgbClr>
              </a:solidFill>
              <a:prstDash val="dot"/>
              <a:miter lim="800000"/>
              <a:headEnd type="none" w="sm" len="sm"/>
              <a:tailEnd type="none" w="sm" len="sm"/>
            </a:ln>
          </p:spPr>
        </p:cxnSp>
      </p:grpSp>
      <p:sp>
        <p:nvSpPr>
          <p:cNvPr id="861" name="Google Shape;861;p25"/>
          <p:cNvSpPr/>
          <p:nvPr/>
        </p:nvSpPr>
        <p:spPr>
          <a:xfrm>
            <a:off x="1" y="792262"/>
            <a:ext cx="12191999" cy="5479852"/>
          </a:xfrm>
          <a:prstGeom prst="rect">
            <a:avLst/>
          </a:prstGeom>
          <a:gradFill>
            <a:gsLst>
              <a:gs pos="0">
                <a:srgbClr val="000000">
                  <a:alpha val="0"/>
                </a:srgbClr>
              </a:gs>
              <a:gs pos="20000">
                <a:srgbClr val="000000">
                  <a:alpha val="14901"/>
                </a:srgbClr>
              </a:gs>
              <a:gs pos="50000">
                <a:srgbClr val="000000">
                  <a:alpha val="29803"/>
                </a:srgbClr>
              </a:gs>
              <a:gs pos="80000">
                <a:srgbClr val="000000">
                  <a:alpha val="14901"/>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2" name="Google Shape;862;p25"/>
          <p:cNvSpPr txBox="1">
            <a:spLocks noGrp="1"/>
          </p:cNvSpPr>
          <p:nvPr>
            <p:ph type="title"/>
          </p:nvPr>
        </p:nvSpPr>
        <p:spPr>
          <a:xfrm>
            <a:off x="684225" y="1800353"/>
            <a:ext cx="10325636" cy="162864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5400"/>
              <a:buFont typeface="Arial"/>
              <a:buNone/>
            </a:pPr>
            <a:r>
              <a:rPr lang="en-US">
                <a:solidFill>
                  <a:srgbClr val="FFFFFF"/>
                </a:solidFill>
              </a:rPr>
              <a:t>Student-Centered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D4D4-9DA3-976C-A64F-6155E62EB4F5}"/>
              </a:ext>
            </a:extLst>
          </p:cNvPr>
          <p:cNvSpPr>
            <a:spLocks noGrp="1"/>
          </p:cNvSpPr>
          <p:nvPr>
            <p:ph type="title"/>
          </p:nvPr>
        </p:nvSpPr>
        <p:spPr>
          <a:xfrm>
            <a:off x="6088653" y="725952"/>
            <a:ext cx="4927425" cy="703238"/>
          </a:xfrm>
        </p:spPr>
        <p:txBody>
          <a:bodyPr>
            <a:normAutofit/>
          </a:bodyPr>
          <a:lstStyle/>
          <a:p>
            <a:r>
              <a:rPr lang="en-US" dirty="0"/>
              <a:t>Definition</a:t>
            </a:r>
          </a:p>
        </p:txBody>
      </p:sp>
      <p:sp>
        <p:nvSpPr>
          <p:cNvPr id="3" name="Content Placeholder 2">
            <a:extLst>
              <a:ext uri="{FF2B5EF4-FFF2-40B4-BE49-F238E27FC236}">
                <a16:creationId xmlns:a16="http://schemas.microsoft.com/office/drawing/2014/main" id="{7CFFFC5C-6EDE-7D32-2A3B-D1DD3D1D33AB}"/>
              </a:ext>
            </a:extLst>
          </p:cNvPr>
          <p:cNvSpPr>
            <a:spLocks noGrp="1"/>
          </p:cNvSpPr>
          <p:nvPr>
            <p:ph idx="1"/>
          </p:nvPr>
        </p:nvSpPr>
        <p:spPr>
          <a:xfrm>
            <a:off x="6179642" y="1657157"/>
            <a:ext cx="5345373" cy="4857409"/>
          </a:xfrm>
        </p:spPr>
        <p:txBody>
          <a:bodyPr>
            <a:noAutofit/>
          </a:bodyPr>
          <a:lstStyle/>
          <a:p>
            <a:pPr>
              <a:lnSpc>
                <a:spcPct val="100000"/>
              </a:lnSpc>
            </a:pPr>
            <a:r>
              <a:rPr lang="en-US" sz="2400" dirty="0"/>
              <a:t>From the Glossary of Educational Reform: Definition of Student-Centered Learning</a:t>
            </a:r>
          </a:p>
          <a:p>
            <a:pPr marL="457200" lvl="2" indent="0">
              <a:lnSpc>
                <a:spcPct val="100000"/>
              </a:lnSpc>
              <a:buNone/>
            </a:pPr>
            <a:r>
              <a:rPr lang="en-US" sz="2400" dirty="0">
                <a:solidFill>
                  <a:schemeClr val="accent1">
                    <a:lumMod val="50000"/>
                  </a:schemeClr>
                </a:solidFill>
              </a:rPr>
              <a:t>“A wide variety of educational programs, learning experiences, instructional approaches, and academic support strategies that are intended to address the distinct learning needs, interests, aspirations, or cultural backgrounds of individual students or groups of students”</a:t>
            </a:r>
          </a:p>
        </p:txBody>
      </p:sp>
      <p:pic>
        <p:nvPicPr>
          <p:cNvPr id="5" name="Picture 4" descr="Person at library">
            <a:extLst>
              <a:ext uri="{FF2B5EF4-FFF2-40B4-BE49-F238E27FC236}">
                <a16:creationId xmlns:a16="http://schemas.microsoft.com/office/drawing/2014/main" id="{53CA2FC5-4A0B-165B-5CE3-854F79716E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307794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81E1-6E50-12FC-628B-CBFDA7854A68}"/>
              </a:ext>
            </a:extLst>
          </p:cNvPr>
          <p:cNvSpPr>
            <a:spLocks noGrp="1"/>
          </p:cNvSpPr>
          <p:nvPr>
            <p:ph type="title"/>
          </p:nvPr>
        </p:nvSpPr>
        <p:spPr>
          <a:xfrm>
            <a:off x="691078" y="529844"/>
            <a:ext cx="6192673" cy="672563"/>
          </a:xfrm>
        </p:spPr>
        <p:txBody>
          <a:bodyPr>
            <a:normAutofit fontScale="90000"/>
          </a:bodyPr>
          <a:lstStyle/>
          <a:p>
            <a:r>
              <a:rPr lang="en-US" dirty="0"/>
              <a:t>Legacy and Tradition</a:t>
            </a:r>
          </a:p>
        </p:txBody>
      </p:sp>
      <p:sp>
        <p:nvSpPr>
          <p:cNvPr id="3" name="Content Placeholder 2">
            <a:extLst>
              <a:ext uri="{FF2B5EF4-FFF2-40B4-BE49-F238E27FC236}">
                <a16:creationId xmlns:a16="http://schemas.microsoft.com/office/drawing/2014/main" id="{52198174-C84C-BC19-FFB0-A8F6FECABCAB}"/>
              </a:ext>
            </a:extLst>
          </p:cNvPr>
          <p:cNvSpPr>
            <a:spLocks noGrp="1"/>
          </p:cNvSpPr>
          <p:nvPr>
            <p:ph idx="1"/>
          </p:nvPr>
        </p:nvSpPr>
        <p:spPr>
          <a:xfrm>
            <a:off x="691079" y="1570230"/>
            <a:ext cx="4038652" cy="4592711"/>
          </a:xfrm>
        </p:spPr>
        <p:txBody>
          <a:bodyPr>
            <a:normAutofit/>
          </a:bodyPr>
          <a:lstStyle/>
          <a:p>
            <a:pPr>
              <a:lnSpc>
                <a:spcPct val="100000"/>
              </a:lnSpc>
            </a:pPr>
            <a:r>
              <a:rPr lang="en-US" sz="2200" dirty="0"/>
              <a:t>Do traditional approaches to teaching in higher education fit the definition we just read?</a:t>
            </a:r>
          </a:p>
          <a:p>
            <a:pPr>
              <a:lnSpc>
                <a:spcPct val="100000"/>
              </a:lnSpc>
            </a:pPr>
            <a:r>
              <a:rPr lang="en-US" sz="2200" dirty="0"/>
              <a:t>Historically, faculty have focused on conveying their disciplinary expertise to students through lecture.  </a:t>
            </a:r>
          </a:p>
          <a:p>
            <a:pPr>
              <a:lnSpc>
                <a:spcPct val="100000"/>
              </a:lnSpc>
            </a:pPr>
            <a:r>
              <a:rPr lang="en-US" sz="2200" dirty="0"/>
              <a:t>Our teaching environments commonly reflect this approach.</a:t>
            </a:r>
          </a:p>
          <a:p>
            <a:pPr>
              <a:lnSpc>
                <a:spcPct val="100000"/>
              </a:lnSpc>
            </a:pPr>
            <a:r>
              <a:rPr lang="en-US" sz="2200" dirty="0"/>
              <a:t>What do you notice about this photograph?</a:t>
            </a:r>
          </a:p>
        </p:txBody>
      </p:sp>
      <p:pic>
        <p:nvPicPr>
          <p:cNvPr id="91" name="Picture 90" descr="A person standing in front of a crowd of people&#10;&#10;Description automatically generated with medium confidence">
            <a:extLst>
              <a:ext uri="{FF2B5EF4-FFF2-40B4-BE49-F238E27FC236}">
                <a16:creationId xmlns:a16="http://schemas.microsoft.com/office/drawing/2014/main" id="{308B3402-F48B-739A-4374-21CD2BC646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6333" y="1836013"/>
            <a:ext cx="6401443" cy="3200721"/>
          </a:xfrm>
          <a:prstGeom prst="rect">
            <a:avLst/>
          </a:prstGeom>
        </p:spPr>
      </p:pic>
      <p:sp>
        <p:nvSpPr>
          <p:cNvPr id="93" name="TextBox 92">
            <a:extLst>
              <a:ext uri="{FF2B5EF4-FFF2-40B4-BE49-F238E27FC236}">
                <a16:creationId xmlns:a16="http://schemas.microsoft.com/office/drawing/2014/main" id="{25C8FA47-4447-8B4A-76BC-FCA83EE83BDA}"/>
              </a:ext>
            </a:extLst>
          </p:cNvPr>
          <p:cNvSpPr txBox="1"/>
          <p:nvPr/>
        </p:nvSpPr>
        <p:spPr>
          <a:xfrm>
            <a:off x="5446448" y="5666293"/>
            <a:ext cx="6280965" cy="430887"/>
          </a:xfrm>
          <a:prstGeom prst="rect">
            <a:avLst/>
          </a:prstGeom>
          <a:noFill/>
        </p:spPr>
        <p:txBody>
          <a:bodyPr wrap="square" rtlCol="0">
            <a:spAutoFit/>
          </a:bodyPr>
          <a:lstStyle/>
          <a:p>
            <a:r>
              <a:rPr lang="en-US" sz="1100" dirty="0"/>
              <a:t>https://wac.gmu.edu/professor-expectations-of-writing-assignments-a-student-perspective/</a:t>
            </a:r>
          </a:p>
          <a:p>
            <a:r>
              <a:rPr lang="en-US" sz="1100" dirty="0"/>
              <a:t>https://images.app.goo.gl/BUtgKQqmrDXmqdg16</a:t>
            </a:r>
          </a:p>
        </p:txBody>
      </p:sp>
    </p:spTree>
    <p:extLst>
      <p:ext uri="{BB962C8B-B14F-4D97-AF65-F5344CB8AC3E}">
        <p14:creationId xmlns:p14="http://schemas.microsoft.com/office/powerpoint/2010/main" val="168586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BA955-A1E0-2E22-FF2E-508E08095333}"/>
              </a:ext>
            </a:extLst>
          </p:cNvPr>
          <p:cNvSpPr>
            <a:spLocks noGrp="1"/>
          </p:cNvSpPr>
          <p:nvPr>
            <p:ph type="title"/>
          </p:nvPr>
        </p:nvSpPr>
        <p:spPr>
          <a:xfrm>
            <a:off x="633291" y="1642925"/>
            <a:ext cx="5462709" cy="3572149"/>
          </a:xfrm>
        </p:spPr>
        <p:txBody>
          <a:bodyPr/>
          <a:lstStyle/>
          <a:p>
            <a:r>
              <a:rPr lang="en-US" dirty="0"/>
              <a:t>What does the phrase “college-ready” mean to you?</a:t>
            </a:r>
          </a:p>
        </p:txBody>
      </p:sp>
      <p:pic>
        <p:nvPicPr>
          <p:cNvPr id="5" name="Content Placeholder 4" descr="Adults writing and consulting textbooks">
            <a:extLst>
              <a:ext uri="{FF2B5EF4-FFF2-40B4-BE49-F238E27FC236}">
                <a16:creationId xmlns:a16="http://schemas.microsoft.com/office/drawing/2014/main" id="{2067CBFF-25C3-5D68-90CE-51B01DE4A9A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416524" y="1405211"/>
            <a:ext cx="4745463" cy="4351338"/>
          </a:xfrm>
        </p:spPr>
      </p:pic>
    </p:spTree>
    <p:extLst>
      <p:ext uri="{BB962C8B-B14F-4D97-AF65-F5344CB8AC3E}">
        <p14:creationId xmlns:p14="http://schemas.microsoft.com/office/powerpoint/2010/main" val="113030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D3A7-EBA0-F550-F1E5-C4B8008640B7}"/>
              </a:ext>
            </a:extLst>
          </p:cNvPr>
          <p:cNvSpPr>
            <a:spLocks noGrp="1"/>
          </p:cNvSpPr>
          <p:nvPr>
            <p:ph type="title"/>
          </p:nvPr>
        </p:nvSpPr>
        <p:spPr>
          <a:xfrm>
            <a:off x="657367" y="358776"/>
            <a:ext cx="6192671" cy="672566"/>
          </a:xfrm>
        </p:spPr>
        <p:txBody>
          <a:bodyPr>
            <a:normAutofit fontScale="90000"/>
          </a:bodyPr>
          <a:lstStyle/>
          <a:p>
            <a:r>
              <a:rPr lang="en-US" dirty="0"/>
              <a:t>Where is the center?</a:t>
            </a:r>
          </a:p>
        </p:txBody>
      </p:sp>
      <p:sp>
        <p:nvSpPr>
          <p:cNvPr id="3" name="Content Placeholder 2">
            <a:extLst>
              <a:ext uri="{FF2B5EF4-FFF2-40B4-BE49-F238E27FC236}">
                <a16:creationId xmlns:a16="http://schemas.microsoft.com/office/drawing/2014/main" id="{78966C86-A0E5-6FC6-CFB1-A5441C9F8C13}"/>
              </a:ext>
            </a:extLst>
          </p:cNvPr>
          <p:cNvSpPr>
            <a:spLocks noGrp="1"/>
          </p:cNvSpPr>
          <p:nvPr>
            <p:ph idx="1"/>
          </p:nvPr>
        </p:nvSpPr>
        <p:spPr>
          <a:xfrm>
            <a:off x="691079" y="1570233"/>
            <a:ext cx="4038652" cy="4592708"/>
          </a:xfrm>
        </p:spPr>
        <p:txBody>
          <a:bodyPr>
            <a:noAutofit/>
          </a:bodyPr>
          <a:lstStyle/>
          <a:p>
            <a:pPr>
              <a:lnSpc>
                <a:spcPct val="100000"/>
              </a:lnSpc>
            </a:pPr>
            <a:r>
              <a:rPr lang="en-US" sz="2200" dirty="0"/>
              <a:t>In the photograph we just saw, the center of attention is on the professor, and to a lesser degree on the material he was presenting.</a:t>
            </a:r>
          </a:p>
          <a:p>
            <a:pPr>
              <a:lnSpc>
                <a:spcPct val="100000"/>
              </a:lnSpc>
            </a:pPr>
            <a:r>
              <a:rPr lang="en-US" sz="2200" dirty="0"/>
              <a:t>This exemplifies faculty-centered teaching, which has been the historical model for higher education for millennia.</a:t>
            </a:r>
          </a:p>
          <a:p>
            <a:pPr>
              <a:lnSpc>
                <a:spcPct val="100000"/>
              </a:lnSpc>
            </a:pPr>
            <a:r>
              <a:rPr lang="en-US" sz="2200" dirty="0"/>
              <a:t>Becoming student-centered means shifting the focus from teaching to learning.</a:t>
            </a:r>
          </a:p>
        </p:txBody>
      </p:sp>
      <p:pic>
        <p:nvPicPr>
          <p:cNvPr id="7" name="Picture 6" descr="Diagram&#10;&#10;Description automatically generated">
            <a:extLst>
              <a:ext uri="{FF2B5EF4-FFF2-40B4-BE49-F238E27FC236}">
                <a16:creationId xmlns:a16="http://schemas.microsoft.com/office/drawing/2014/main" id="{D0651FB9-B3C7-3E66-D66E-12DC6C62D14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01047" y="886308"/>
            <a:ext cx="6999684" cy="5828531"/>
          </a:xfrm>
          <a:prstGeom prst="rect">
            <a:avLst/>
          </a:prstGeom>
        </p:spPr>
      </p:pic>
    </p:spTree>
    <p:extLst>
      <p:ext uri="{BB962C8B-B14F-4D97-AF65-F5344CB8AC3E}">
        <p14:creationId xmlns:p14="http://schemas.microsoft.com/office/powerpoint/2010/main" val="58301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6711-2DE2-B20E-A831-0686C19CCB3D}"/>
              </a:ext>
            </a:extLst>
          </p:cNvPr>
          <p:cNvSpPr>
            <a:spLocks noGrp="1"/>
          </p:cNvSpPr>
          <p:nvPr>
            <p:ph type="title"/>
          </p:nvPr>
        </p:nvSpPr>
        <p:spPr>
          <a:xfrm>
            <a:off x="580321" y="331854"/>
            <a:ext cx="4038652" cy="551064"/>
          </a:xfrm>
        </p:spPr>
        <p:txBody>
          <a:bodyPr>
            <a:normAutofit fontScale="90000"/>
          </a:bodyPr>
          <a:lstStyle/>
          <a:p>
            <a:r>
              <a:rPr lang="en-US" dirty="0" err="1"/>
              <a:t>Instructivism</a:t>
            </a:r>
            <a:endParaRPr lang="en-US" dirty="0"/>
          </a:p>
        </p:txBody>
      </p:sp>
      <p:sp>
        <p:nvSpPr>
          <p:cNvPr id="3" name="Content Placeholder 2">
            <a:extLst>
              <a:ext uri="{FF2B5EF4-FFF2-40B4-BE49-F238E27FC236}">
                <a16:creationId xmlns:a16="http://schemas.microsoft.com/office/drawing/2014/main" id="{BC5E9885-00FB-5147-AD50-6018321BB32B}"/>
              </a:ext>
            </a:extLst>
          </p:cNvPr>
          <p:cNvSpPr>
            <a:spLocks noGrp="1"/>
          </p:cNvSpPr>
          <p:nvPr>
            <p:ph idx="1"/>
          </p:nvPr>
        </p:nvSpPr>
        <p:spPr>
          <a:xfrm>
            <a:off x="630797" y="1227970"/>
            <a:ext cx="7282184" cy="4738693"/>
          </a:xfrm>
        </p:spPr>
        <p:txBody>
          <a:bodyPr>
            <a:noAutofit/>
          </a:bodyPr>
          <a:lstStyle/>
          <a:p>
            <a:pPr>
              <a:lnSpc>
                <a:spcPct val="100000"/>
              </a:lnSpc>
            </a:pPr>
            <a:r>
              <a:rPr lang="en-US" sz="2200" dirty="0"/>
              <a:t>Traditional approaches to education might be termed “</a:t>
            </a:r>
            <a:r>
              <a:rPr lang="en-US" sz="2200" dirty="0" err="1"/>
              <a:t>instructivism</a:t>
            </a:r>
            <a:r>
              <a:rPr lang="en-US" sz="2200" dirty="0"/>
              <a:t>,” rooted in John Locke’s notion that the human mind is a blank slate at birth. </a:t>
            </a:r>
          </a:p>
          <a:p>
            <a:pPr>
              <a:lnSpc>
                <a:spcPct val="100000"/>
              </a:lnSpc>
            </a:pPr>
            <a:r>
              <a:rPr lang="en-US" sz="2200" dirty="0"/>
              <a:t>Therefore, education has been conducted in the belief that students’ minds are empty until filled by the instructor, who is responsible for delivering a carefully planned program of study.</a:t>
            </a:r>
          </a:p>
          <a:p>
            <a:pPr>
              <a:lnSpc>
                <a:spcPct val="100000"/>
              </a:lnSpc>
            </a:pPr>
            <a:r>
              <a:rPr lang="en-US" sz="2200" dirty="0"/>
              <a:t>Learners are presumed to be literate and to possess a enough self-discipline to pay attention to information presented by the professor and remember concepts even if they don’t fully understand them.</a:t>
            </a:r>
          </a:p>
          <a:p>
            <a:pPr>
              <a:lnSpc>
                <a:spcPct val="100000"/>
              </a:lnSpc>
            </a:pPr>
            <a:r>
              <a:rPr lang="en-US" sz="2200" dirty="0"/>
              <a:t>In this model, instruction is mainly conducted through lecture, and students become passive recipients of transmitted information.</a:t>
            </a:r>
          </a:p>
        </p:txBody>
      </p:sp>
      <p:pic>
        <p:nvPicPr>
          <p:cNvPr id="7" name="Graphic 6" descr="Classroom">
            <a:extLst>
              <a:ext uri="{FF2B5EF4-FFF2-40B4-BE49-F238E27FC236}">
                <a16:creationId xmlns:a16="http://schemas.microsoft.com/office/drawing/2014/main" id="{EEEDEFA8-4E59-A17C-B223-01314FD1023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97826" y="2131023"/>
            <a:ext cx="3257283" cy="3257283"/>
          </a:xfrm>
          <a:prstGeom prst="rect">
            <a:avLst/>
          </a:prstGeom>
        </p:spPr>
      </p:pic>
    </p:spTree>
    <p:extLst>
      <p:ext uri="{BB962C8B-B14F-4D97-AF65-F5344CB8AC3E}">
        <p14:creationId xmlns:p14="http://schemas.microsoft.com/office/powerpoint/2010/main" val="4261532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usiness team brainstorming">
            <a:extLst>
              <a:ext uri="{FF2B5EF4-FFF2-40B4-BE49-F238E27FC236}">
                <a16:creationId xmlns:a16="http://schemas.microsoft.com/office/drawing/2014/main" id="{92194449-9163-E415-FDF3-CF87AE82F6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itle 1">
            <a:extLst>
              <a:ext uri="{FF2B5EF4-FFF2-40B4-BE49-F238E27FC236}">
                <a16:creationId xmlns:a16="http://schemas.microsoft.com/office/drawing/2014/main" id="{8B39F0E7-F39D-ED14-F8F9-6DCB676E80A3}"/>
              </a:ext>
            </a:extLst>
          </p:cNvPr>
          <p:cNvSpPr>
            <a:spLocks noGrp="1"/>
          </p:cNvSpPr>
          <p:nvPr>
            <p:ph type="title"/>
          </p:nvPr>
        </p:nvSpPr>
        <p:spPr>
          <a:xfrm>
            <a:off x="624846" y="963625"/>
            <a:ext cx="6061980" cy="703238"/>
          </a:xfrm>
        </p:spPr>
        <p:txBody>
          <a:bodyPr>
            <a:normAutofit/>
          </a:bodyPr>
          <a:lstStyle/>
          <a:p>
            <a:r>
              <a:rPr lang="en-US" sz="3600" dirty="0"/>
              <a:t>Constructivism</a:t>
            </a:r>
          </a:p>
        </p:txBody>
      </p:sp>
      <p:sp>
        <p:nvSpPr>
          <p:cNvPr id="3" name="Content Placeholder 2">
            <a:extLst>
              <a:ext uri="{FF2B5EF4-FFF2-40B4-BE49-F238E27FC236}">
                <a16:creationId xmlns:a16="http://schemas.microsoft.com/office/drawing/2014/main" id="{FF4F0F23-1501-D5FC-59E8-ABC8FF175AA7}"/>
              </a:ext>
            </a:extLst>
          </p:cNvPr>
          <p:cNvSpPr>
            <a:spLocks noGrp="1"/>
          </p:cNvSpPr>
          <p:nvPr>
            <p:ph idx="1"/>
          </p:nvPr>
        </p:nvSpPr>
        <p:spPr>
          <a:xfrm>
            <a:off x="624846" y="1758343"/>
            <a:ext cx="5306950" cy="5355309"/>
          </a:xfrm>
        </p:spPr>
        <p:txBody>
          <a:bodyPr>
            <a:noAutofit/>
          </a:bodyPr>
          <a:lstStyle/>
          <a:p>
            <a:pPr>
              <a:lnSpc>
                <a:spcPct val="100000"/>
              </a:lnSpc>
            </a:pPr>
            <a:r>
              <a:rPr lang="en-US" sz="2200" dirty="0"/>
              <a:t>Student-centered learning relies on constructivism, as proposed by Jerome Bruner, who identified learning as an active process through which students build new knowledge upon prior learning – a belief consistent with recent research into cognitive neuroscience.</a:t>
            </a:r>
          </a:p>
          <a:p>
            <a:pPr>
              <a:lnSpc>
                <a:spcPct val="100000"/>
              </a:lnSpc>
            </a:pPr>
            <a:r>
              <a:rPr lang="en-US" sz="2200" dirty="0"/>
              <a:t>Student-centered pedagogies employ active participation in the learning process: students might design their own projects, work collaboratively with one another, or pursue avenues of research aligned with their interests and career goals.</a:t>
            </a:r>
          </a:p>
        </p:txBody>
      </p:sp>
    </p:spTree>
    <p:extLst>
      <p:ext uri="{BB962C8B-B14F-4D97-AF65-F5344CB8AC3E}">
        <p14:creationId xmlns:p14="http://schemas.microsoft.com/office/powerpoint/2010/main" val="796581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64F4-C4B2-028C-8CDB-2BA1A0910A0C}"/>
              </a:ext>
            </a:extLst>
          </p:cNvPr>
          <p:cNvSpPr>
            <a:spLocks noGrp="1"/>
          </p:cNvSpPr>
          <p:nvPr>
            <p:ph type="title"/>
          </p:nvPr>
        </p:nvSpPr>
        <p:spPr>
          <a:xfrm>
            <a:off x="6088653" y="725952"/>
            <a:ext cx="5504633" cy="1063048"/>
          </a:xfrm>
        </p:spPr>
        <p:txBody>
          <a:bodyPr>
            <a:normAutofit/>
          </a:bodyPr>
          <a:lstStyle/>
          <a:p>
            <a:pPr>
              <a:lnSpc>
                <a:spcPct val="90000"/>
              </a:lnSpc>
            </a:pPr>
            <a:r>
              <a:rPr lang="en-US" sz="3200" dirty="0"/>
              <a:t>Characteristics of </a:t>
            </a:r>
            <a:br>
              <a:rPr lang="en-US" sz="3200" dirty="0"/>
            </a:br>
            <a:r>
              <a:rPr lang="en-US" sz="3200" dirty="0"/>
              <a:t>Student-Centered Learning</a:t>
            </a:r>
          </a:p>
        </p:txBody>
      </p:sp>
      <p:sp>
        <p:nvSpPr>
          <p:cNvPr id="3" name="Content Placeholder 2">
            <a:extLst>
              <a:ext uri="{FF2B5EF4-FFF2-40B4-BE49-F238E27FC236}">
                <a16:creationId xmlns:a16="http://schemas.microsoft.com/office/drawing/2014/main" id="{0AB149AA-34BF-9E54-AC3C-384A0A5DE956}"/>
              </a:ext>
            </a:extLst>
          </p:cNvPr>
          <p:cNvSpPr>
            <a:spLocks noGrp="1"/>
          </p:cNvSpPr>
          <p:nvPr>
            <p:ph idx="1"/>
          </p:nvPr>
        </p:nvSpPr>
        <p:spPr>
          <a:xfrm>
            <a:off x="6179642" y="1910145"/>
            <a:ext cx="5413640" cy="4454885"/>
          </a:xfrm>
        </p:spPr>
        <p:txBody>
          <a:bodyPr>
            <a:normAutofit/>
          </a:bodyPr>
          <a:lstStyle/>
          <a:p>
            <a:pPr>
              <a:lnSpc>
                <a:spcPct val="100000"/>
              </a:lnSpc>
            </a:pPr>
            <a:r>
              <a:rPr lang="en-US" sz="2200" b="1" dirty="0">
                <a:solidFill>
                  <a:schemeClr val="accent6">
                    <a:lumMod val="75000"/>
                  </a:schemeClr>
                </a:solidFill>
              </a:rPr>
              <a:t>Instruction</a:t>
            </a:r>
            <a:r>
              <a:rPr lang="en-US" sz="2200" dirty="0"/>
              <a:t> accommodates learners’ goals, needs, interests, aspirations, and cultural backgrounds.</a:t>
            </a:r>
          </a:p>
          <a:p>
            <a:pPr>
              <a:lnSpc>
                <a:spcPct val="100000"/>
              </a:lnSpc>
            </a:pPr>
            <a:r>
              <a:rPr lang="en-US" sz="2200" b="1" dirty="0">
                <a:solidFill>
                  <a:schemeClr val="accent6">
                    <a:lumMod val="75000"/>
                  </a:schemeClr>
                </a:solidFill>
              </a:rPr>
              <a:t>Assessments </a:t>
            </a:r>
            <a:r>
              <a:rPr lang="en-US" sz="2200" dirty="0"/>
              <a:t>measure students’ acquisition of the knowledge, skills, and competencies specified in the course’s objectives and outcomes.</a:t>
            </a:r>
          </a:p>
          <a:p>
            <a:pPr>
              <a:lnSpc>
                <a:spcPct val="100000"/>
              </a:lnSpc>
            </a:pPr>
            <a:r>
              <a:rPr lang="en-US" sz="2200" b="1" dirty="0">
                <a:solidFill>
                  <a:schemeClr val="accent6">
                    <a:lumMod val="75000"/>
                  </a:schemeClr>
                </a:solidFill>
              </a:rPr>
              <a:t>Learning activities </a:t>
            </a:r>
            <a:r>
              <a:rPr lang="en-US" sz="2200" dirty="0"/>
              <a:t>reflect student voice and choice: subject to parameters determined by the professor and the institution, students determine how, what, where, and when they will learn.</a:t>
            </a:r>
          </a:p>
        </p:txBody>
      </p:sp>
      <p:pic>
        <p:nvPicPr>
          <p:cNvPr id="5" name="Picture 4" descr="Students studying with teacher overlooking">
            <a:extLst>
              <a:ext uri="{FF2B5EF4-FFF2-40B4-BE49-F238E27FC236}">
                <a16:creationId xmlns:a16="http://schemas.microsoft.com/office/drawing/2014/main" id="{3107B455-34B1-AA0E-563C-8FCEB7CC2F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3438495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17F5-D9E7-6EB4-D79E-4B2229AE885B}"/>
              </a:ext>
            </a:extLst>
          </p:cNvPr>
          <p:cNvSpPr>
            <a:spLocks noGrp="1"/>
          </p:cNvSpPr>
          <p:nvPr>
            <p:ph type="title"/>
          </p:nvPr>
        </p:nvSpPr>
        <p:spPr>
          <a:xfrm>
            <a:off x="703889" y="329147"/>
            <a:ext cx="5818396" cy="542883"/>
          </a:xfrm>
        </p:spPr>
        <p:txBody>
          <a:bodyPr>
            <a:normAutofit fontScale="90000"/>
          </a:bodyPr>
          <a:lstStyle/>
          <a:p>
            <a:r>
              <a:rPr lang="en-US" dirty="0"/>
              <a:t>Clarifications</a:t>
            </a:r>
          </a:p>
        </p:txBody>
      </p:sp>
      <p:sp>
        <p:nvSpPr>
          <p:cNvPr id="3" name="Content Placeholder 2">
            <a:extLst>
              <a:ext uri="{FF2B5EF4-FFF2-40B4-BE49-F238E27FC236}">
                <a16:creationId xmlns:a16="http://schemas.microsoft.com/office/drawing/2014/main" id="{55CD8EBF-389E-960F-BB2E-A8CBA8885BDF}"/>
              </a:ext>
            </a:extLst>
          </p:cNvPr>
          <p:cNvSpPr>
            <a:spLocks noGrp="1"/>
          </p:cNvSpPr>
          <p:nvPr>
            <p:ph idx="1"/>
          </p:nvPr>
        </p:nvSpPr>
        <p:spPr>
          <a:xfrm>
            <a:off x="691078" y="1139845"/>
            <a:ext cx="7348933" cy="5796869"/>
          </a:xfrm>
        </p:spPr>
        <p:txBody>
          <a:bodyPr>
            <a:normAutofit/>
          </a:bodyPr>
          <a:lstStyle/>
          <a:p>
            <a:pPr>
              <a:lnSpc>
                <a:spcPct val="100000"/>
              </a:lnSpc>
            </a:pPr>
            <a:r>
              <a:rPr lang="en-US" sz="2200" dirty="0"/>
              <a:t>Student-centered learning </a:t>
            </a:r>
            <a:r>
              <a:rPr lang="en-US" sz="2200" u="sng" dirty="0"/>
              <a:t>does not</a:t>
            </a:r>
            <a:r>
              <a:rPr lang="en-US" sz="2200" dirty="0"/>
              <a:t> imply that students control every aspect of the learning environment.  The professor remains the subject-area expert, establishes expectations for learning within the classroom, and evaluates students’ work.</a:t>
            </a:r>
          </a:p>
          <a:p>
            <a:pPr>
              <a:lnSpc>
                <a:spcPct val="100000"/>
              </a:lnSpc>
            </a:pPr>
            <a:r>
              <a:rPr lang="en-US" sz="2200" dirty="0"/>
              <a:t>However, students are more than passive recipients of transmitted knowledge in a student-centered classroom.  </a:t>
            </a:r>
          </a:p>
          <a:p>
            <a:pPr lvl="1">
              <a:lnSpc>
                <a:spcPct val="100000"/>
              </a:lnSpc>
            </a:pPr>
            <a:r>
              <a:rPr lang="en-US" sz="2200" dirty="0"/>
              <a:t>The professor sets the purpose for learning and provides background information sufficient to empower students on a journey of discovery.  </a:t>
            </a:r>
          </a:p>
          <a:p>
            <a:pPr lvl="1">
              <a:lnSpc>
                <a:spcPct val="100000"/>
              </a:lnSpc>
            </a:pPr>
            <a:r>
              <a:rPr lang="en-US" sz="2200" dirty="0"/>
              <a:t>Students engage in tasks designed by the professor but driven by student interest, active learning, and the construction of disciplinary knowledge and skill.</a:t>
            </a:r>
          </a:p>
          <a:p>
            <a:pPr>
              <a:lnSpc>
                <a:spcPct val="100000"/>
              </a:lnSpc>
            </a:pPr>
            <a:endParaRPr lang="en-US" sz="1500" dirty="0"/>
          </a:p>
        </p:txBody>
      </p:sp>
      <p:pic>
        <p:nvPicPr>
          <p:cNvPr id="5" name="Picture 4" descr="Magnifying glass">
            <a:extLst>
              <a:ext uri="{FF2B5EF4-FFF2-40B4-BE49-F238E27FC236}">
                <a16:creationId xmlns:a16="http://schemas.microsoft.com/office/drawing/2014/main" id="{9A528FC8-8CEC-2E57-BCFD-652C3E89F4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818" y="1972070"/>
            <a:ext cx="3415299" cy="3415299"/>
          </a:xfrm>
          <a:prstGeom prst="rect">
            <a:avLst/>
          </a:prstGeom>
        </p:spPr>
      </p:pic>
    </p:spTree>
    <p:extLst>
      <p:ext uri="{BB962C8B-B14F-4D97-AF65-F5344CB8AC3E}">
        <p14:creationId xmlns:p14="http://schemas.microsoft.com/office/powerpoint/2010/main" val="176527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1D63-BCB6-A500-9BA3-C7D39AFFA7F6}"/>
              </a:ext>
            </a:extLst>
          </p:cNvPr>
          <p:cNvSpPr>
            <a:spLocks noGrp="1"/>
          </p:cNvSpPr>
          <p:nvPr>
            <p:ph type="title"/>
          </p:nvPr>
        </p:nvSpPr>
        <p:spPr>
          <a:xfrm>
            <a:off x="691078" y="725952"/>
            <a:ext cx="7867149" cy="902691"/>
          </a:xfrm>
        </p:spPr>
        <p:txBody>
          <a:bodyPr>
            <a:noAutofit/>
          </a:bodyPr>
          <a:lstStyle/>
          <a:p>
            <a:r>
              <a:rPr lang="en-US" dirty="0"/>
              <a:t>Learning-Centered Teaching</a:t>
            </a:r>
          </a:p>
        </p:txBody>
      </p:sp>
      <p:sp>
        <p:nvSpPr>
          <p:cNvPr id="20" name="Content Placeholder 19">
            <a:extLst>
              <a:ext uri="{FF2B5EF4-FFF2-40B4-BE49-F238E27FC236}">
                <a16:creationId xmlns:a16="http://schemas.microsoft.com/office/drawing/2014/main" id="{91370C32-6A2E-C2BF-B188-A2F5C2E560B9}"/>
              </a:ext>
            </a:extLst>
          </p:cNvPr>
          <p:cNvSpPr>
            <a:spLocks noGrp="1"/>
          </p:cNvSpPr>
          <p:nvPr>
            <p:ph idx="1"/>
          </p:nvPr>
        </p:nvSpPr>
        <p:spPr>
          <a:xfrm>
            <a:off x="691078" y="1789004"/>
            <a:ext cx="5320524" cy="4601279"/>
          </a:xfrm>
        </p:spPr>
        <p:txBody>
          <a:bodyPr>
            <a:noAutofit/>
          </a:bodyPr>
          <a:lstStyle/>
          <a:p>
            <a:r>
              <a:rPr lang="en-US" sz="2200" dirty="0"/>
              <a:t>The point of contact between the student, the faculty member, and the course content, occurring within the dual contexts of the discipline and the institution is </a:t>
            </a:r>
            <a:r>
              <a:rPr lang="en-US" sz="2200" b="1" dirty="0"/>
              <a:t>where learning happens</a:t>
            </a:r>
            <a:r>
              <a:rPr lang="en-US" sz="2200" dirty="0"/>
              <a:t>.</a:t>
            </a:r>
          </a:p>
          <a:p>
            <a:r>
              <a:rPr lang="en-US" sz="2200" dirty="0"/>
              <a:t>To be student-centered is to recognize and value the five components of this equation and recognize that each exerts an influence over the most important activity at our university: </a:t>
            </a:r>
            <a:r>
              <a:rPr lang="en-US" sz="2200" b="1" dirty="0"/>
              <a:t>student learning</a:t>
            </a:r>
            <a:r>
              <a:rPr lang="en-US" sz="2200" dirty="0"/>
              <a:t>. </a:t>
            </a:r>
          </a:p>
        </p:txBody>
      </p:sp>
      <p:pic>
        <p:nvPicPr>
          <p:cNvPr id="18" name="Picture 17" descr="Diagram, venn diagram&#10;&#10;Description automatically generated">
            <a:extLst>
              <a:ext uri="{FF2B5EF4-FFF2-40B4-BE49-F238E27FC236}">
                <a16:creationId xmlns:a16="http://schemas.microsoft.com/office/drawing/2014/main" id="{1D375827-015C-7206-1FF6-702BCB2DC8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31268" y="1780821"/>
            <a:ext cx="5719567" cy="4369932"/>
          </a:xfrm>
          <a:prstGeom prst="rect">
            <a:avLst/>
          </a:prstGeom>
        </p:spPr>
      </p:pic>
    </p:spTree>
    <p:extLst>
      <p:ext uri="{BB962C8B-B14F-4D97-AF65-F5344CB8AC3E}">
        <p14:creationId xmlns:p14="http://schemas.microsoft.com/office/powerpoint/2010/main" val="7297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7B68-26D3-1AE7-48E5-0793B847A1E3}"/>
              </a:ext>
            </a:extLst>
          </p:cNvPr>
          <p:cNvSpPr>
            <a:spLocks noGrp="1"/>
          </p:cNvSpPr>
          <p:nvPr>
            <p:ph type="title"/>
          </p:nvPr>
        </p:nvSpPr>
        <p:spPr>
          <a:xfrm>
            <a:off x="838200" y="365125"/>
            <a:ext cx="7622628" cy="2128321"/>
          </a:xfrm>
        </p:spPr>
        <p:txBody>
          <a:bodyPr>
            <a:normAutofit/>
          </a:bodyPr>
          <a:lstStyle/>
          <a:p>
            <a:r>
              <a:rPr lang="en-US" dirty="0"/>
              <a:t>Think-Pair-Share:</a:t>
            </a:r>
            <a:br>
              <a:rPr lang="en-US" dirty="0"/>
            </a:br>
            <a:r>
              <a:rPr lang="en-US" dirty="0"/>
              <a:t>Comparison of Faculty-Centered and Student-Centered Models</a:t>
            </a:r>
          </a:p>
        </p:txBody>
      </p:sp>
      <p:sp>
        <p:nvSpPr>
          <p:cNvPr id="6" name="Content Placeholder 5">
            <a:extLst>
              <a:ext uri="{FF2B5EF4-FFF2-40B4-BE49-F238E27FC236}">
                <a16:creationId xmlns:a16="http://schemas.microsoft.com/office/drawing/2014/main" id="{998F75B3-08C4-180E-42B6-0D61419FB860}"/>
              </a:ext>
            </a:extLst>
          </p:cNvPr>
          <p:cNvSpPr>
            <a:spLocks noGrp="1"/>
          </p:cNvSpPr>
          <p:nvPr>
            <p:ph idx="1"/>
          </p:nvPr>
        </p:nvSpPr>
        <p:spPr>
          <a:xfrm>
            <a:off x="609436" y="2886668"/>
            <a:ext cx="10917546" cy="3500277"/>
          </a:xfrm>
        </p:spPr>
        <p:txBody>
          <a:bodyPr>
            <a:normAutofit/>
          </a:bodyPr>
          <a:lstStyle/>
          <a:p>
            <a:pPr marL="457200" indent="-457200">
              <a:buFont typeface="+mj-lt"/>
              <a:buAutoNum type="arabicPeriod"/>
            </a:pPr>
            <a:r>
              <a:rPr lang="en-US" sz="2200" dirty="0"/>
              <a:t>Please read the document </a:t>
            </a:r>
            <a:r>
              <a:rPr lang="en-US" sz="2200" i="1" dirty="0"/>
              <a:t>Topic 2:</a:t>
            </a:r>
            <a:r>
              <a:rPr lang="en-US" sz="2200" dirty="0"/>
              <a:t> </a:t>
            </a:r>
            <a:r>
              <a:rPr lang="en-US" sz="2200" i="1" dirty="0"/>
              <a:t>Comparison of Faculty-Centered and Student-Centered Models</a:t>
            </a:r>
            <a:r>
              <a:rPr lang="en-US" sz="2200" dirty="0"/>
              <a:t>. Highlight or circle anything that catches your attention: points of disagreement, agreement, or questions you may want to raise. (5 min.)</a:t>
            </a:r>
          </a:p>
          <a:p>
            <a:pPr marL="457200" indent="-457200">
              <a:buFont typeface="+mj-lt"/>
              <a:buAutoNum type="arabicPeriod"/>
            </a:pPr>
            <a:r>
              <a:rPr lang="en-US" sz="2200" dirty="0"/>
              <a:t>Turn to someone near you and discuss your circled or underlined items. (5 min.)</a:t>
            </a:r>
          </a:p>
          <a:p>
            <a:pPr marL="457200" indent="-457200">
              <a:buFont typeface="+mj-lt"/>
              <a:buAutoNum type="arabicPeriod"/>
            </a:pPr>
            <a:r>
              <a:rPr lang="en-US" sz="2200" dirty="0"/>
              <a:t>Join another pair of participants and compare your responses. (5 min.)</a:t>
            </a:r>
          </a:p>
          <a:p>
            <a:pPr marL="457200" indent="-457200">
              <a:buFont typeface="+mj-lt"/>
              <a:buAutoNum type="arabicPeriod"/>
            </a:pPr>
            <a:r>
              <a:rPr lang="en-US" sz="2200" dirty="0"/>
              <a:t>Choose a spokesperson for your group to share the most significant aspects of your conversation with the whole group. (5 min.)</a:t>
            </a:r>
          </a:p>
        </p:txBody>
      </p:sp>
      <p:pic>
        <p:nvPicPr>
          <p:cNvPr id="3" name="Graphic 2" descr="Chat with solid fill">
            <a:extLst>
              <a:ext uri="{FF2B5EF4-FFF2-40B4-BE49-F238E27FC236}">
                <a16:creationId xmlns:a16="http://schemas.microsoft.com/office/drawing/2014/main" id="{9499A7B0-17B1-AC00-7B09-25CDCE1B14A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60828" y="-41446"/>
            <a:ext cx="2928114" cy="2928114"/>
          </a:xfrm>
          <a:prstGeom prst="rect">
            <a:avLst/>
          </a:prstGeom>
        </p:spPr>
      </p:pic>
    </p:spTree>
    <p:extLst>
      <p:ext uri="{BB962C8B-B14F-4D97-AF65-F5344CB8AC3E}">
        <p14:creationId xmlns:p14="http://schemas.microsoft.com/office/powerpoint/2010/main" val="371473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E3DB-0C45-329B-FDAA-EC2E82FB8040}"/>
              </a:ext>
            </a:extLst>
          </p:cNvPr>
          <p:cNvSpPr>
            <a:spLocks noGrp="1"/>
          </p:cNvSpPr>
          <p:nvPr>
            <p:ph type="title"/>
          </p:nvPr>
        </p:nvSpPr>
        <p:spPr>
          <a:xfrm>
            <a:off x="691079" y="170166"/>
            <a:ext cx="2950180" cy="3258817"/>
          </a:xfrm>
        </p:spPr>
        <p:txBody>
          <a:bodyPr anchor="ctr">
            <a:normAutofit/>
          </a:bodyPr>
          <a:lstStyle/>
          <a:p>
            <a:r>
              <a:rPr lang="en-US" sz="3200" dirty="0"/>
              <a:t>Characteristics of Student-Centered </a:t>
            </a:r>
            <a:r>
              <a:rPr lang="en-US" sz="3200" b="1" dirty="0"/>
              <a:t>Institutions</a:t>
            </a:r>
          </a:p>
        </p:txBody>
      </p:sp>
      <p:sp>
        <p:nvSpPr>
          <p:cNvPr id="3" name="Content Placeholder 2">
            <a:extLst>
              <a:ext uri="{FF2B5EF4-FFF2-40B4-BE49-F238E27FC236}">
                <a16:creationId xmlns:a16="http://schemas.microsoft.com/office/drawing/2014/main" id="{6D3E9234-29F2-E8F8-1AA2-33827B83D9C7}"/>
              </a:ext>
            </a:extLst>
          </p:cNvPr>
          <p:cNvSpPr>
            <a:spLocks noGrp="1"/>
          </p:cNvSpPr>
          <p:nvPr>
            <p:ph idx="1"/>
          </p:nvPr>
        </p:nvSpPr>
        <p:spPr>
          <a:xfrm>
            <a:off x="3815836" y="921536"/>
            <a:ext cx="7685085" cy="3417419"/>
          </a:xfrm>
        </p:spPr>
        <p:txBody>
          <a:bodyPr anchor="ctr">
            <a:noAutofit/>
          </a:bodyPr>
          <a:lstStyle/>
          <a:p>
            <a:pPr>
              <a:lnSpc>
                <a:spcPct val="100000"/>
              </a:lnSpc>
            </a:pPr>
            <a:r>
              <a:rPr lang="en-US" sz="2200" dirty="0"/>
              <a:t>Express a sincere belief in all students’ ability to learn.</a:t>
            </a:r>
          </a:p>
          <a:p>
            <a:pPr>
              <a:lnSpc>
                <a:spcPct val="100000"/>
              </a:lnSpc>
            </a:pPr>
            <a:r>
              <a:rPr lang="en-US" sz="2200" dirty="0"/>
              <a:t>Embrace a culture of full inclusion and demonstrate appreciation for all stakeholders’ diverse perspectives, whether students, staff, faculty, or administrators.</a:t>
            </a:r>
          </a:p>
          <a:p>
            <a:pPr>
              <a:lnSpc>
                <a:spcPct val="100000"/>
              </a:lnSpc>
            </a:pPr>
            <a:r>
              <a:rPr lang="en-US" sz="2200" dirty="0"/>
              <a:t>Prioritize excellence in teaching, learning, student development, institutional functions, and engagement with local and global communities.</a:t>
            </a:r>
          </a:p>
          <a:p>
            <a:pPr>
              <a:lnSpc>
                <a:spcPct val="100000"/>
              </a:lnSpc>
            </a:pPr>
            <a:r>
              <a:rPr lang="en-US" sz="2200" dirty="0"/>
              <a:t>Engage in ongoing conversations across the institution about how to support student success.</a:t>
            </a:r>
          </a:p>
        </p:txBody>
      </p:sp>
      <p:pic>
        <p:nvPicPr>
          <p:cNvPr id="5" name="Picture 4" descr="3D five star rating symbol">
            <a:extLst>
              <a:ext uri="{FF2B5EF4-FFF2-40B4-BE49-F238E27FC236}">
                <a16:creationId xmlns:a16="http://schemas.microsoft.com/office/drawing/2014/main" id="{ACC8E6DF-BC31-4EA4-CEA6-B13D86FC6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82" y="4724400"/>
            <a:ext cx="12205543" cy="2842165"/>
          </a:xfrm>
          <a:prstGeom prst="rect">
            <a:avLst/>
          </a:prstGeom>
        </p:spPr>
      </p:pic>
    </p:spTree>
    <p:extLst>
      <p:ext uri="{BB962C8B-B14F-4D97-AF65-F5344CB8AC3E}">
        <p14:creationId xmlns:p14="http://schemas.microsoft.com/office/powerpoint/2010/main" val="349757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833F-D305-CA24-813F-7E65B02043FC}"/>
              </a:ext>
            </a:extLst>
          </p:cNvPr>
          <p:cNvSpPr>
            <a:spLocks noGrp="1"/>
          </p:cNvSpPr>
          <p:nvPr>
            <p:ph type="title"/>
          </p:nvPr>
        </p:nvSpPr>
        <p:spPr>
          <a:xfrm>
            <a:off x="6088653" y="565603"/>
            <a:ext cx="5901440" cy="1063048"/>
          </a:xfrm>
        </p:spPr>
        <p:txBody>
          <a:bodyPr>
            <a:normAutofit/>
          </a:bodyPr>
          <a:lstStyle/>
          <a:p>
            <a:pPr>
              <a:lnSpc>
                <a:spcPct val="90000"/>
              </a:lnSpc>
            </a:pPr>
            <a:r>
              <a:rPr lang="en-US" sz="3200" dirty="0"/>
              <a:t>Why Do We Want to Become Student-Centered?</a:t>
            </a:r>
          </a:p>
        </p:txBody>
      </p:sp>
      <p:sp>
        <p:nvSpPr>
          <p:cNvPr id="3" name="Content Placeholder 2">
            <a:extLst>
              <a:ext uri="{FF2B5EF4-FFF2-40B4-BE49-F238E27FC236}">
                <a16:creationId xmlns:a16="http://schemas.microsoft.com/office/drawing/2014/main" id="{EFEB71F7-4495-EB82-85CC-D3C0991BAC73}"/>
              </a:ext>
            </a:extLst>
          </p:cNvPr>
          <p:cNvSpPr>
            <a:spLocks noGrp="1"/>
          </p:cNvSpPr>
          <p:nvPr>
            <p:ph idx="1"/>
          </p:nvPr>
        </p:nvSpPr>
        <p:spPr>
          <a:xfrm>
            <a:off x="6088653" y="1811719"/>
            <a:ext cx="5712074" cy="4778263"/>
          </a:xfrm>
        </p:spPr>
        <p:txBody>
          <a:bodyPr>
            <a:normAutofit/>
          </a:bodyPr>
          <a:lstStyle/>
          <a:p>
            <a:pPr>
              <a:lnSpc>
                <a:spcPct val="100000"/>
              </a:lnSpc>
            </a:pPr>
            <a:r>
              <a:rPr lang="en-US" sz="2200" dirty="0"/>
              <a:t>A focus on student success increases student retention, promotion, and completion, which is good for our students but also good for our institution.</a:t>
            </a:r>
          </a:p>
          <a:p>
            <a:pPr>
              <a:lnSpc>
                <a:spcPct val="100000"/>
              </a:lnSpc>
            </a:pPr>
            <a:r>
              <a:rPr lang="en-US" sz="2200" dirty="0"/>
              <a:t>Successful graduates produce robust alumni outcome data, bolstering our institution’s reputation.</a:t>
            </a:r>
          </a:p>
          <a:p>
            <a:pPr>
              <a:lnSpc>
                <a:spcPct val="100000"/>
              </a:lnSpc>
            </a:pPr>
            <a:r>
              <a:rPr lang="en-US" sz="2200" dirty="0"/>
              <a:t>Graduates who are satisfied with their educational experiences are our institution’s best brand ambassadors.  They form strong alumni networks, increase our base of prospective donors, and encourage their children to enroll.</a:t>
            </a:r>
          </a:p>
        </p:txBody>
      </p:sp>
      <p:pic>
        <p:nvPicPr>
          <p:cNvPr id="5" name="Picture 4" descr="Man in denim jacket and hoodie">
            <a:extLst>
              <a:ext uri="{FF2B5EF4-FFF2-40B4-BE49-F238E27FC236}">
                <a16:creationId xmlns:a16="http://schemas.microsoft.com/office/drawing/2014/main" id="{995E5D74-7861-DCCD-BF13-6C0D2E7D21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361579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n smiling in the office">
            <a:extLst>
              <a:ext uri="{FF2B5EF4-FFF2-40B4-BE49-F238E27FC236}">
                <a16:creationId xmlns:a16="http://schemas.microsoft.com/office/drawing/2014/main" id="{E78435C0-0422-67B0-5D4D-348A0254F6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itle 1">
            <a:extLst>
              <a:ext uri="{FF2B5EF4-FFF2-40B4-BE49-F238E27FC236}">
                <a16:creationId xmlns:a16="http://schemas.microsoft.com/office/drawing/2014/main" id="{1B1B6FD6-CAE0-F319-6F59-D5E7AE193034}"/>
              </a:ext>
            </a:extLst>
          </p:cNvPr>
          <p:cNvSpPr>
            <a:spLocks noGrp="1"/>
          </p:cNvSpPr>
          <p:nvPr>
            <p:ph type="title"/>
          </p:nvPr>
        </p:nvSpPr>
        <p:spPr>
          <a:xfrm>
            <a:off x="498557" y="682081"/>
            <a:ext cx="5384134" cy="928408"/>
          </a:xfrm>
        </p:spPr>
        <p:txBody>
          <a:bodyPr>
            <a:normAutofit/>
          </a:bodyPr>
          <a:lstStyle/>
          <a:p>
            <a:r>
              <a:rPr lang="en-US" sz="3200" dirty="0"/>
              <a:t>Orientation Toward Service</a:t>
            </a:r>
          </a:p>
        </p:txBody>
      </p:sp>
      <p:sp>
        <p:nvSpPr>
          <p:cNvPr id="3" name="Content Placeholder 2">
            <a:extLst>
              <a:ext uri="{FF2B5EF4-FFF2-40B4-BE49-F238E27FC236}">
                <a16:creationId xmlns:a16="http://schemas.microsoft.com/office/drawing/2014/main" id="{60567E02-59B5-2129-D1B0-F92C8E9EDB45}"/>
              </a:ext>
            </a:extLst>
          </p:cNvPr>
          <p:cNvSpPr>
            <a:spLocks noGrp="1"/>
          </p:cNvSpPr>
          <p:nvPr>
            <p:ph idx="1"/>
          </p:nvPr>
        </p:nvSpPr>
        <p:spPr>
          <a:xfrm>
            <a:off x="498556" y="1784481"/>
            <a:ext cx="5810755" cy="5073518"/>
          </a:xfrm>
        </p:spPr>
        <p:txBody>
          <a:bodyPr>
            <a:noAutofit/>
          </a:bodyPr>
          <a:lstStyle/>
          <a:p>
            <a:pPr>
              <a:lnSpc>
                <a:spcPct val="100000"/>
              </a:lnSpc>
            </a:pPr>
            <a:r>
              <a:rPr lang="en-US" sz="2200" dirty="0"/>
              <a:t>Teaching is a service-oriented profession, on par with medicine and law.  Doctors serve their patients. Lawyers serve their clients.</a:t>
            </a:r>
          </a:p>
          <a:p>
            <a:pPr lvl="1">
              <a:lnSpc>
                <a:spcPct val="100000"/>
              </a:lnSpc>
            </a:pPr>
            <a:r>
              <a:rPr lang="en-US" sz="2200" b="1" dirty="0"/>
              <a:t>We serve our students </a:t>
            </a:r>
            <a:r>
              <a:rPr lang="en-US" sz="2200" dirty="0"/>
              <a:t>by providing them with an education.  </a:t>
            </a:r>
          </a:p>
          <a:p>
            <a:pPr lvl="1">
              <a:lnSpc>
                <a:spcPct val="100000"/>
              </a:lnSpc>
            </a:pPr>
            <a:r>
              <a:rPr lang="en-US" sz="2200" b="1" dirty="0"/>
              <a:t>We serve our institution </a:t>
            </a:r>
            <a:r>
              <a:rPr lang="en-US" sz="2200" dirty="0"/>
              <a:t>by meeting our contractual obligations for service such as committee participation. </a:t>
            </a:r>
          </a:p>
          <a:p>
            <a:pPr lvl="1">
              <a:lnSpc>
                <a:spcPct val="100000"/>
              </a:lnSpc>
            </a:pPr>
            <a:r>
              <a:rPr lang="en-US" sz="2200" b="1" dirty="0"/>
              <a:t>We serve our professional discipline </a:t>
            </a:r>
            <a:r>
              <a:rPr lang="en-US" sz="2200" dirty="0"/>
              <a:t>through research or creative practice and training the next generation of disciplinary professionals.</a:t>
            </a:r>
          </a:p>
        </p:txBody>
      </p:sp>
    </p:spTree>
    <p:extLst>
      <p:ext uri="{BB962C8B-B14F-4D97-AF65-F5344CB8AC3E}">
        <p14:creationId xmlns:p14="http://schemas.microsoft.com/office/powerpoint/2010/main" val="336243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pSp>
        <p:nvGrpSpPr>
          <p:cNvPr id="447" name="Google Shape;447;p16"/>
          <p:cNvGrpSpPr/>
          <p:nvPr/>
        </p:nvGrpSpPr>
        <p:grpSpPr>
          <a:xfrm>
            <a:off x="-6214" y="-1"/>
            <a:ext cx="12214827" cy="6858000"/>
            <a:chOff x="-6214" y="-1"/>
            <a:chExt cx="12214827" cy="6858000"/>
          </a:xfrm>
        </p:grpSpPr>
        <p:cxnSp>
          <p:nvCxnSpPr>
            <p:cNvPr id="448" name="Google Shape;448;p16"/>
            <p:cNvCxnSpPr/>
            <p:nvPr/>
          </p:nvCxnSpPr>
          <p:spPr>
            <a:xfrm>
              <a:off x="-6214" y="6686283"/>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49" name="Google Shape;449;p16"/>
            <p:cNvCxnSpPr/>
            <p:nvPr/>
          </p:nvCxnSpPr>
          <p:spPr>
            <a:xfrm>
              <a:off x="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50" name="Google Shape;450;p16"/>
            <p:cNvCxnSpPr/>
            <p:nvPr/>
          </p:nvCxnSpPr>
          <p:spPr>
            <a:xfrm>
              <a:off x="1199325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51" name="Google Shape;451;p16"/>
            <p:cNvCxnSpPr/>
            <p:nvPr/>
          </p:nvCxnSpPr>
          <p:spPr>
            <a:xfrm>
              <a:off x="19252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52" name="Google Shape;452;p16"/>
            <p:cNvCxnSpPr/>
            <p:nvPr/>
          </p:nvCxnSpPr>
          <p:spPr>
            <a:xfrm>
              <a:off x="117592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53" name="Google Shape;453;p16"/>
            <p:cNvCxnSpPr/>
            <p:nvPr/>
          </p:nvCxnSpPr>
          <p:spPr>
            <a:xfrm>
              <a:off x="215931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54" name="Google Shape;454;p16"/>
            <p:cNvCxnSpPr/>
            <p:nvPr/>
          </p:nvCxnSpPr>
          <p:spPr>
            <a:xfrm>
              <a:off x="314271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55" name="Google Shape;455;p16"/>
            <p:cNvCxnSpPr/>
            <p:nvPr/>
          </p:nvCxnSpPr>
          <p:spPr>
            <a:xfrm>
              <a:off x="4126104"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56" name="Google Shape;456;p16"/>
            <p:cNvCxnSpPr/>
            <p:nvPr/>
          </p:nvCxnSpPr>
          <p:spPr>
            <a:xfrm>
              <a:off x="510949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57" name="Google Shape;457;p16"/>
            <p:cNvCxnSpPr/>
            <p:nvPr/>
          </p:nvCxnSpPr>
          <p:spPr>
            <a:xfrm>
              <a:off x="609289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58" name="Google Shape;458;p16"/>
            <p:cNvCxnSpPr/>
            <p:nvPr/>
          </p:nvCxnSpPr>
          <p:spPr>
            <a:xfrm>
              <a:off x="707628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59" name="Google Shape;459;p16"/>
            <p:cNvCxnSpPr/>
            <p:nvPr/>
          </p:nvCxnSpPr>
          <p:spPr>
            <a:xfrm>
              <a:off x="805968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60" name="Google Shape;460;p16"/>
            <p:cNvCxnSpPr/>
            <p:nvPr/>
          </p:nvCxnSpPr>
          <p:spPr>
            <a:xfrm>
              <a:off x="9043074"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61" name="Google Shape;461;p16"/>
            <p:cNvCxnSpPr/>
            <p:nvPr/>
          </p:nvCxnSpPr>
          <p:spPr>
            <a:xfrm>
              <a:off x="1002646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62" name="Google Shape;462;p16"/>
            <p:cNvCxnSpPr/>
            <p:nvPr/>
          </p:nvCxnSpPr>
          <p:spPr>
            <a:xfrm>
              <a:off x="1100986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63" name="Google Shape;463;p16"/>
            <p:cNvCxnSpPr/>
            <p:nvPr/>
          </p:nvCxnSpPr>
          <p:spPr>
            <a:xfrm>
              <a:off x="1218578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64" name="Google Shape;464;p16"/>
            <p:cNvCxnSpPr/>
            <p:nvPr/>
          </p:nvCxnSpPr>
          <p:spPr>
            <a:xfrm>
              <a:off x="0" y="171716"/>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65" name="Google Shape;465;p16"/>
            <p:cNvCxnSpPr/>
            <p:nvPr/>
          </p:nvCxnSpPr>
          <p:spPr>
            <a:xfrm>
              <a:off x="0" y="714597"/>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66" name="Google Shape;466;p16"/>
            <p:cNvCxnSpPr/>
            <p:nvPr/>
          </p:nvCxnSpPr>
          <p:spPr>
            <a:xfrm>
              <a:off x="0" y="1257478"/>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67" name="Google Shape;467;p16"/>
            <p:cNvCxnSpPr/>
            <p:nvPr/>
          </p:nvCxnSpPr>
          <p:spPr>
            <a:xfrm>
              <a:off x="0" y="1800359"/>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68" name="Google Shape;468;p16"/>
            <p:cNvCxnSpPr/>
            <p:nvPr/>
          </p:nvCxnSpPr>
          <p:spPr>
            <a:xfrm>
              <a:off x="0" y="2343240"/>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69" name="Google Shape;469;p16"/>
            <p:cNvCxnSpPr/>
            <p:nvPr/>
          </p:nvCxnSpPr>
          <p:spPr>
            <a:xfrm>
              <a:off x="0" y="2886121"/>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70" name="Google Shape;470;p16"/>
            <p:cNvCxnSpPr/>
            <p:nvPr/>
          </p:nvCxnSpPr>
          <p:spPr>
            <a:xfrm>
              <a:off x="0" y="3429002"/>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71" name="Google Shape;471;p16"/>
            <p:cNvCxnSpPr/>
            <p:nvPr/>
          </p:nvCxnSpPr>
          <p:spPr>
            <a:xfrm>
              <a:off x="0" y="3971883"/>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72" name="Google Shape;472;p16"/>
            <p:cNvCxnSpPr/>
            <p:nvPr/>
          </p:nvCxnSpPr>
          <p:spPr>
            <a:xfrm>
              <a:off x="0" y="4514764"/>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73" name="Google Shape;473;p16"/>
            <p:cNvCxnSpPr/>
            <p:nvPr/>
          </p:nvCxnSpPr>
          <p:spPr>
            <a:xfrm>
              <a:off x="0" y="5057645"/>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74" name="Google Shape;474;p16"/>
            <p:cNvCxnSpPr/>
            <p:nvPr/>
          </p:nvCxnSpPr>
          <p:spPr>
            <a:xfrm>
              <a:off x="0" y="5600526"/>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75" name="Google Shape;475;p16"/>
            <p:cNvCxnSpPr/>
            <p:nvPr/>
          </p:nvCxnSpPr>
          <p:spPr>
            <a:xfrm>
              <a:off x="0" y="6857999"/>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76" name="Google Shape;476;p16"/>
            <p:cNvCxnSpPr/>
            <p:nvPr/>
          </p:nvCxnSpPr>
          <p:spPr>
            <a:xfrm>
              <a:off x="16613" y="6143407"/>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77" name="Google Shape;477;p16"/>
            <p:cNvCxnSpPr/>
            <p:nvPr/>
          </p:nvCxnSpPr>
          <p:spPr>
            <a:xfrm>
              <a:off x="684225" y="171716"/>
              <a:ext cx="0" cy="6511464"/>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78" name="Google Shape;478;p16"/>
            <p:cNvCxnSpPr/>
            <p:nvPr/>
          </p:nvCxnSpPr>
          <p:spPr>
            <a:xfrm>
              <a:off x="11508412" y="173267"/>
              <a:ext cx="0" cy="6511464"/>
            </a:xfrm>
            <a:prstGeom prst="straightConnector1">
              <a:avLst/>
            </a:prstGeom>
            <a:noFill/>
            <a:ln w="12700" cap="flat" cmpd="sng">
              <a:solidFill>
                <a:srgbClr val="BCBCBC">
                  <a:alpha val="29803"/>
                </a:srgbClr>
              </a:solidFill>
              <a:prstDash val="dot"/>
              <a:miter lim="800000"/>
              <a:headEnd type="none" w="sm" len="sm"/>
              <a:tailEnd type="none" w="sm" len="sm"/>
            </a:ln>
          </p:spPr>
        </p:cxnSp>
      </p:grpSp>
      <p:sp>
        <p:nvSpPr>
          <p:cNvPr id="479" name="Google Shape;479;p16"/>
          <p:cNvSpPr/>
          <p:nvPr/>
        </p:nvSpPr>
        <p:spPr>
          <a:xfrm rot="-8100000">
            <a:off x="-281093" y="2607907"/>
            <a:ext cx="568289" cy="568289"/>
          </a:xfrm>
          <a:prstGeom prst="rtTriangle">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80" name="Google Shape;480;p1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81" name="Google Shape;481;p16" descr="Aerial view of students studying"/>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0398" y="5934"/>
            <a:ext cx="12192000" cy="6857999"/>
          </a:xfrm>
          <a:prstGeom prst="rect">
            <a:avLst/>
          </a:prstGeom>
          <a:noFill/>
          <a:ln>
            <a:noFill/>
          </a:ln>
        </p:spPr>
      </p:pic>
      <p:grpSp>
        <p:nvGrpSpPr>
          <p:cNvPr id="482" name="Google Shape;482;p16"/>
          <p:cNvGrpSpPr/>
          <p:nvPr/>
        </p:nvGrpSpPr>
        <p:grpSpPr>
          <a:xfrm>
            <a:off x="-6214" y="-1"/>
            <a:ext cx="12214827" cy="6858000"/>
            <a:chOff x="-6214" y="-1"/>
            <a:chExt cx="12214827" cy="6858000"/>
          </a:xfrm>
        </p:grpSpPr>
        <p:cxnSp>
          <p:nvCxnSpPr>
            <p:cNvPr id="483" name="Google Shape;483;p16"/>
            <p:cNvCxnSpPr/>
            <p:nvPr/>
          </p:nvCxnSpPr>
          <p:spPr>
            <a:xfrm>
              <a:off x="-6214" y="6686283"/>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84" name="Google Shape;484;p16"/>
            <p:cNvCxnSpPr/>
            <p:nvPr/>
          </p:nvCxnSpPr>
          <p:spPr>
            <a:xfrm>
              <a:off x="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85" name="Google Shape;485;p16"/>
            <p:cNvCxnSpPr/>
            <p:nvPr/>
          </p:nvCxnSpPr>
          <p:spPr>
            <a:xfrm>
              <a:off x="1199325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86" name="Google Shape;486;p16"/>
            <p:cNvCxnSpPr/>
            <p:nvPr/>
          </p:nvCxnSpPr>
          <p:spPr>
            <a:xfrm>
              <a:off x="19252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87" name="Google Shape;487;p16"/>
            <p:cNvCxnSpPr/>
            <p:nvPr/>
          </p:nvCxnSpPr>
          <p:spPr>
            <a:xfrm>
              <a:off x="117592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88" name="Google Shape;488;p16"/>
            <p:cNvCxnSpPr/>
            <p:nvPr/>
          </p:nvCxnSpPr>
          <p:spPr>
            <a:xfrm>
              <a:off x="215931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89" name="Google Shape;489;p16"/>
            <p:cNvCxnSpPr/>
            <p:nvPr/>
          </p:nvCxnSpPr>
          <p:spPr>
            <a:xfrm>
              <a:off x="314271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90" name="Google Shape;490;p16"/>
            <p:cNvCxnSpPr/>
            <p:nvPr/>
          </p:nvCxnSpPr>
          <p:spPr>
            <a:xfrm>
              <a:off x="4126104"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91" name="Google Shape;491;p16"/>
            <p:cNvCxnSpPr/>
            <p:nvPr/>
          </p:nvCxnSpPr>
          <p:spPr>
            <a:xfrm>
              <a:off x="510949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92" name="Google Shape;492;p16"/>
            <p:cNvCxnSpPr/>
            <p:nvPr/>
          </p:nvCxnSpPr>
          <p:spPr>
            <a:xfrm>
              <a:off x="609289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93" name="Google Shape;493;p16"/>
            <p:cNvCxnSpPr/>
            <p:nvPr/>
          </p:nvCxnSpPr>
          <p:spPr>
            <a:xfrm>
              <a:off x="707628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94" name="Google Shape;494;p16"/>
            <p:cNvCxnSpPr/>
            <p:nvPr/>
          </p:nvCxnSpPr>
          <p:spPr>
            <a:xfrm>
              <a:off x="805968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95" name="Google Shape;495;p16"/>
            <p:cNvCxnSpPr/>
            <p:nvPr/>
          </p:nvCxnSpPr>
          <p:spPr>
            <a:xfrm>
              <a:off x="9043074"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96" name="Google Shape;496;p16"/>
            <p:cNvCxnSpPr/>
            <p:nvPr/>
          </p:nvCxnSpPr>
          <p:spPr>
            <a:xfrm>
              <a:off x="1002646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97" name="Google Shape;497;p16"/>
            <p:cNvCxnSpPr/>
            <p:nvPr/>
          </p:nvCxnSpPr>
          <p:spPr>
            <a:xfrm>
              <a:off x="1100986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98" name="Google Shape;498;p16"/>
            <p:cNvCxnSpPr/>
            <p:nvPr/>
          </p:nvCxnSpPr>
          <p:spPr>
            <a:xfrm>
              <a:off x="1218578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499" name="Google Shape;499;p16"/>
            <p:cNvCxnSpPr/>
            <p:nvPr/>
          </p:nvCxnSpPr>
          <p:spPr>
            <a:xfrm>
              <a:off x="0" y="171716"/>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00" name="Google Shape;500;p16"/>
            <p:cNvCxnSpPr/>
            <p:nvPr/>
          </p:nvCxnSpPr>
          <p:spPr>
            <a:xfrm>
              <a:off x="0" y="714597"/>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01" name="Google Shape;501;p16"/>
            <p:cNvCxnSpPr/>
            <p:nvPr/>
          </p:nvCxnSpPr>
          <p:spPr>
            <a:xfrm>
              <a:off x="0" y="1257478"/>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02" name="Google Shape;502;p16"/>
            <p:cNvCxnSpPr/>
            <p:nvPr/>
          </p:nvCxnSpPr>
          <p:spPr>
            <a:xfrm>
              <a:off x="0" y="1800359"/>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03" name="Google Shape;503;p16"/>
            <p:cNvCxnSpPr/>
            <p:nvPr/>
          </p:nvCxnSpPr>
          <p:spPr>
            <a:xfrm>
              <a:off x="0" y="2343240"/>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04" name="Google Shape;504;p16"/>
            <p:cNvCxnSpPr/>
            <p:nvPr/>
          </p:nvCxnSpPr>
          <p:spPr>
            <a:xfrm>
              <a:off x="0" y="2886121"/>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05" name="Google Shape;505;p16"/>
            <p:cNvCxnSpPr/>
            <p:nvPr/>
          </p:nvCxnSpPr>
          <p:spPr>
            <a:xfrm>
              <a:off x="0" y="3429002"/>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06" name="Google Shape;506;p16"/>
            <p:cNvCxnSpPr/>
            <p:nvPr/>
          </p:nvCxnSpPr>
          <p:spPr>
            <a:xfrm>
              <a:off x="0" y="3971883"/>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07" name="Google Shape;507;p16"/>
            <p:cNvCxnSpPr/>
            <p:nvPr/>
          </p:nvCxnSpPr>
          <p:spPr>
            <a:xfrm>
              <a:off x="0" y="4514764"/>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08" name="Google Shape;508;p16"/>
            <p:cNvCxnSpPr/>
            <p:nvPr/>
          </p:nvCxnSpPr>
          <p:spPr>
            <a:xfrm>
              <a:off x="0" y="5057645"/>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09" name="Google Shape;509;p16"/>
            <p:cNvCxnSpPr/>
            <p:nvPr/>
          </p:nvCxnSpPr>
          <p:spPr>
            <a:xfrm>
              <a:off x="0" y="5600526"/>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10" name="Google Shape;510;p16"/>
            <p:cNvCxnSpPr/>
            <p:nvPr/>
          </p:nvCxnSpPr>
          <p:spPr>
            <a:xfrm>
              <a:off x="0" y="6857999"/>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11" name="Google Shape;511;p16"/>
            <p:cNvCxnSpPr/>
            <p:nvPr/>
          </p:nvCxnSpPr>
          <p:spPr>
            <a:xfrm>
              <a:off x="16613" y="6143407"/>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12" name="Google Shape;512;p16"/>
            <p:cNvCxnSpPr/>
            <p:nvPr/>
          </p:nvCxnSpPr>
          <p:spPr>
            <a:xfrm>
              <a:off x="684225" y="171716"/>
              <a:ext cx="0" cy="6511464"/>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513" name="Google Shape;513;p16"/>
            <p:cNvCxnSpPr/>
            <p:nvPr/>
          </p:nvCxnSpPr>
          <p:spPr>
            <a:xfrm>
              <a:off x="11508412" y="173267"/>
              <a:ext cx="0" cy="6511464"/>
            </a:xfrm>
            <a:prstGeom prst="straightConnector1">
              <a:avLst/>
            </a:prstGeom>
            <a:noFill/>
            <a:ln w="12700" cap="flat" cmpd="sng">
              <a:solidFill>
                <a:srgbClr val="BCBCBC">
                  <a:alpha val="29803"/>
                </a:srgbClr>
              </a:solidFill>
              <a:prstDash val="dot"/>
              <a:miter lim="800000"/>
              <a:headEnd type="none" w="sm" len="sm"/>
              <a:tailEnd type="none" w="sm" len="sm"/>
            </a:ln>
          </p:spPr>
        </p:cxnSp>
      </p:grpSp>
      <p:sp>
        <p:nvSpPr>
          <p:cNvPr id="514" name="Google Shape;514;p16"/>
          <p:cNvSpPr/>
          <p:nvPr/>
        </p:nvSpPr>
        <p:spPr>
          <a:xfrm>
            <a:off x="1" y="681775"/>
            <a:ext cx="12191999" cy="5479852"/>
          </a:xfrm>
          <a:prstGeom prst="rect">
            <a:avLst/>
          </a:prstGeom>
          <a:gradFill>
            <a:gsLst>
              <a:gs pos="0">
                <a:srgbClr val="000000">
                  <a:alpha val="0"/>
                </a:srgbClr>
              </a:gs>
              <a:gs pos="20000">
                <a:srgbClr val="000000">
                  <a:alpha val="14901"/>
                </a:srgbClr>
              </a:gs>
              <a:gs pos="50000">
                <a:srgbClr val="000000">
                  <a:alpha val="29803"/>
                </a:srgbClr>
              </a:gs>
              <a:gs pos="80000">
                <a:srgbClr val="000000">
                  <a:alpha val="14901"/>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5" name="Google Shape;515;p16"/>
          <p:cNvSpPr txBox="1">
            <a:spLocks noGrp="1"/>
          </p:cNvSpPr>
          <p:nvPr>
            <p:ph type="title"/>
          </p:nvPr>
        </p:nvSpPr>
        <p:spPr>
          <a:xfrm>
            <a:off x="385056" y="4939650"/>
            <a:ext cx="10325636" cy="162864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9F4511"/>
              </a:buClr>
              <a:buSzPts val="5400"/>
              <a:buFont typeface="Arial"/>
              <a:buNone/>
            </a:pPr>
            <a:r>
              <a:rPr lang="en-US">
                <a:solidFill>
                  <a:srgbClr val="9F4511"/>
                </a:solidFill>
              </a:rPr>
              <a:t>Student-Ready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6031-C01D-489D-4DB5-1CD7DE99A350}"/>
              </a:ext>
            </a:extLst>
          </p:cNvPr>
          <p:cNvSpPr>
            <a:spLocks noGrp="1"/>
          </p:cNvSpPr>
          <p:nvPr>
            <p:ph type="title"/>
          </p:nvPr>
        </p:nvSpPr>
        <p:spPr>
          <a:xfrm>
            <a:off x="4318632" y="609783"/>
            <a:ext cx="4745885" cy="703238"/>
          </a:xfrm>
        </p:spPr>
        <p:txBody>
          <a:bodyPr>
            <a:normAutofit/>
          </a:bodyPr>
          <a:lstStyle/>
          <a:p>
            <a:r>
              <a:rPr lang="en-US" dirty="0"/>
              <a:t>Does and Does Not</a:t>
            </a:r>
          </a:p>
        </p:txBody>
      </p:sp>
      <p:sp>
        <p:nvSpPr>
          <p:cNvPr id="3" name="Content Placeholder 2">
            <a:extLst>
              <a:ext uri="{FF2B5EF4-FFF2-40B4-BE49-F238E27FC236}">
                <a16:creationId xmlns:a16="http://schemas.microsoft.com/office/drawing/2014/main" id="{B1668A02-00DE-201A-83AA-669B6454F23D}"/>
              </a:ext>
            </a:extLst>
          </p:cNvPr>
          <p:cNvSpPr>
            <a:spLocks noGrp="1"/>
          </p:cNvSpPr>
          <p:nvPr>
            <p:ph idx="1"/>
          </p:nvPr>
        </p:nvSpPr>
        <p:spPr>
          <a:xfrm>
            <a:off x="3627556" y="1700638"/>
            <a:ext cx="7861195" cy="4714207"/>
          </a:xfrm>
        </p:spPr>
        <p:txBody>
          <a:bodyPr>
            <a:noAutofit/>
          </a:bodyPr>
          <a:lstStyle/>
          <a:p>
            <a:pPr>
              <a:lnSpc>
                <a:spcPct val="100000"/>
              </a:lnSpc>
            </a:pPr>
            <a:r>
              <a:rPr lang="en-US" sz="2200" dirty="0"/>
              <a:t>A service mindset </a:t>
            </a:r>
            <a:r>
              <a:rPr lang="en-US" sz="2200" b="1" dirty="0"/>
              <a:t>does not </a:t>
            </a:r>
            <a:r>
              <a:rPr lang="en-US" sz="2200" dirty="0"/>
              <a:t>mean catering to the whims of those we serve, but it </a:t>
            </a:r>
            <a:r>
              <a:rPr lang="en-US" sz="2200" b="1" dirty="0"/>
              <a:t>does</a:t>
            </a:r>
            <a:r>
              <a:rPr lang="en-US" sz="2200" dirty="0"/>
              <a:t> mean caring about students as people and being concerned for their wellbeing.</a:t>
            </a:r>
          </a:p>
          <a:p>
            <a:pPr>
              <a:lnSpc>
                <a:spcPct val="100000"/>
              </a:lnSpc>
            </a:pPr>
            <a:r>
              <a:rPr lang="en-US" sz="2200" dirty="0"/>
              <a:t>A service mindset </a:t>
            </a:r>
            <a:r>
              <a:rPr lang="en-US" sz="2200" b="1" dirty="0"/>
              <a:t>does not </a:t>
            </a:r>
            <a:r>
              <a:rPr lang="en-US" sz="2200" dirty="0"/>
              <a:t>dilute academic rigor or demand we say “yes” to every student request, but it </a:t>
            </a:r>
            <a:r>
              <a:rPr lang="en-US" sz="2200" b="1" dirty="0"/>
              <a:t>does</a:t>
            </a:r>
            <a:r>
              <a:rPr lang="en-US" sz="2200" dirty="0"/>
              <a:t> mean being willing to prioritize students’ success over rigid enforcement of classroom policies or convenience.  </a:t>
            </a:r>
          </a:p>
          <a:p>
            <a:pPr>
              <a:lnSpc>
                <a:spcPct val="100000"/>
              </a:lnSpc>
            </a:pPr>
            <a:r>
              <a:rPr lang="en-US" sz="2200" dirty="0"/>
              <a:t>Most of all, a service-oriented student-centered mindset is about letting go of expectations for who our students “should” be, choosing instead to </a:t>
            </a:r>
            <a:r>
              <a:rPr lang="en-US" sz="2200" b="1" dirty="0"/>
              <a:t>meet their needs where they are to help every student succeed</a:t>
            </a:r>
            <a:r>
              <a:rPr lang="en-US" sz="2200" dirty="0"/>
              <a:t>.</a:t>
            </a:r>
          </a:p>
        </p:txBody>
      </p:sp>
      <p:pic>
        <p:nvPicPr>
          <p:cNvPr id="7" name="Picture 6" descr="Chemistry students doing an experiment">
            <a:extLst>
              <a:ext uri="{FF2B5EF4-FFF2-40B4-BE49-F238E27FC236}">
                <a16:creationId xmlns:a16="http://schemas.microsoft.com/office/drawing/2014/main" id="{CA54BDEB-F142-0300-84EC-835C14C2FA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1"/>
          <a:stretch/>
        </p:blipFill>
        <p:spPr>
          <a:xfrm>
            <a:off x="-2660" y="10"/>
            <a:ext cx="3383372"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325094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up of four hands holding graduation caps with gold tassels against a blue sky">
            <a:extLst>
              <a:ext uri="{FF2B5EF4-FFF2-40B4-BE49-F238E27FC236}">
                <a16:creationId xmlns:a16="http://schemas.microsoft.com/office/drawing/2014/main" id="{4809E87D-9189-1D72-2489-EEE5D0D67D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4949" y="0"/>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itle 1">
            <a:extLst>
              <a:ext uri="{FF2B5EF4-FFF2-40B4-BE49-F238E27FC236}">
                <a16:creationId xmlns:a16="http://schemas.microsoft.com/office/drawing/2014/main" id="{205FCC01-3CA1-70A9-B015-9F24D958B564}"/>
              </a:ext>
            </a:extLst>
          </p:cNvPr>
          <p:cNvSpPr>
            <a:spLocks noGrp="1"/>
          </p:cNvSpPr>
          <p:nvPr>
            <p:ph type="title"/>
          </p:nvPr>
        </p:nvSpPr>
        <p:spPr>
          <a:xfrm>
            <a:off x="624894" y="474687"/>
            <a:ext cx="5035632" cy="918870"/>
          </a:xfrm>
        </p:spPr>
        <p:txBody>
          <a:bodyPr>
            <a:normAutofit fontScale="90000"/>
          </a:bodyPr>
          <a:lstStyle/>
          <a:p>
            <a:pPr>
              <a:lnSpc>
                <a:spcPct val="90000"/>
              </a:lnSpc>
            </a:pPr>
            <a:r>
              <a:rPr lang="en-US" sz="3200" dirty="0"/>
              <a:t>Student Success is </a:t>
            </a:r>
            <a:br>
              <a:rPr lang="en-US" sz="3200" dirty="0"/>
            </a:br>
            <a:r>
              <a:rPr lang="en-US" sz="3200" dirty="0"/>
              <a:t>Everyone’s Responsibility</a:t>
            </a:r>
          </a:p>
        </p:txBody>
      </p:sp>
      <p:sp>
        <p:nvSpPr>
          <p:cNvPr id="3" name="Content Placeholder 2">
            <a:extLst>
              <a:ext uri="{FF2B5EF4-FFF2-40B4-BE49-F238E27FC236}">
                <a16:creationId xmlns:a16="http://schemas.microsoft.com/office/drawing/2014/main" id="{71717AEA-0DC7-2C7A-7DC9-A5F00612F04F}"/>
              </a:ext>
            </a:extLst>
          </p:cNvPr>
          <p:cNvSpPr>
            <a:spLocks noGrp="1"/>
          </p:cNvSpPr>
          <p:nvPr>
            <p:ph idx="1"/>
          </p:nvPr>
        </p:nvSpPr>
        <p:spPr>
          <a:xfrm>
            <a:off x="485861" y="1795480"/>
            <a:ext cx="6688181" cy="5150490"/>
          </a:xfrm>
        </p:spPr>
        <p:txBody>
          <a:bodyPr>
            <a:noAutofit/>
          </a:bodyPr>
          <a:lstStyle/>
          <a:p>
            <a:pPr>
              <a:lnSpc>
                <a:spcPct val="100000"/>
              </a:lnSpc>
            </a:pPr>
            <a:r>
              <a:rPr lang="en-US" sz="2400" b="1" dirty="0"/>
              <a:t>Less than 1/5 </a:t>
            </a:r>
            <a:r>
              <a:rPr lang="en-US" sz="2400" dirty="0"/>
              <a:t>(19%) of our students earn a 4-year degree in four years.</a:t>
            </a:r>
          </a:p>
          <a:p>
            <a:pPr>
              <a:lnSpc>
                <a:spcPct val="100000"/>
              </a:lnSpc>
            </a:pPr>
            <a:r>
              <a:rPr lang="en-US" sz="2400" b="1" dirty="0"/>
              <a:t>Just 4/10 </a:t>
            </a:r>
            <a:r>
              <a:rPr lang="en-US" sz="2400" dirty="0"/>
              <a:t>(39.5%) of our students earn a 4-year degree in six years.</a:t>
            </a:r>
          </a:p>
          <a:p>
            <a:pPr>
              <a:lnSpc>
                <a:spcPct val="100000"/>
              </a:lnSpc>
            </a:pPr>
            <a:r>
              <a:rPr lang="en-US" sz="2400" dirty="0"/>
              <a:t>Enrollment has been declining for the past decade. Retaining more students until graduation would go a long way to addressing this problem.</a:t>
            </a:r>
          </a:p>
          <a:p>
            <a:pPr>
              <a:lnSpc>
                <a:spcPct val="100000"/>
              </a:lnSpc>
            </a:pPr>
            <a:r>
              <a:rPr lang="en-US" sz="2400" dirty="0"/>
              <a:t>However, research shows that </a:t>
            </a:r>
            <a:r>
              <a:rPr lang="en-US" sz="2400" b="1" dirty="0"/>
              <a:t>faculty play an outsized role</a:t>
            </a:r>
            <a:r>
              <a:rPr lang="en-US" sz="2400" dirty="0"/>
              <a:t>, not only in students’ </a:t>
            </a:r>
            <a:r>
              <a:rPr lang="en-US" sz="2400" b="1" dirty="0"/>
              <a:t>academic achievement</a:t>
            </a:r>
            <a:r>
              <a:rPr lang="en-US" sz="2400" dirty="0"/>
              <a:t>, but in their </a:t>
            </a:r>
            <a:r>
              <a:rPr lang="en-US" sz="2400" b="1" dirty="0"/>
              <a:t>lifelong success</a:t>
            </a:r>
            <a:r>
              <a:rPr lang="en-US" sz="2400" dirty="0"/>
              <a:t>.</a:t>
            </a:r>
          </a:p>
        </p:txBody>
      </p:sp>
    </p:spTree>
    <p:extLst>
      <p:ext uri="{BB962C8B-B14F-4D97-AF65-F5344CB8AC3E}">
        <p14:creationId xmlns:p14="http://schemas.microsoft.com/office/powerpoint/2010/main" val="389518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2845F-8F9F-4175-9EF7-9B346E2AEF82}"/>
              </a:ext>
            </a:extLst>
          </p:cNvPr>
          <p:cNvSpPr>
            <a:spLocks noGrp="1"/>
          </p:cNvSpPr>
          <p:nvPr>
            <p:ph type="title"/>
          </p:nvPr>
        </p:nvSpPr>
        <p:spPr>
          <a:xfrm>
            <a:off x="1043631" y="809898"/>
            <a:ext cx="9942716" cy="1554480"/>
          </a:xfrm>
        </p:spPr>
        <p:txBody>
          <a:bodyPr anchor="ctr">
            <a:normAutofit/>
          </a:bodyPr>
          <a:lstStyle/>
          <a:p>
            <a:r>
              <a:rPr lang="en-US" sz="4800" dirty="0"/>
              <a:t>Gallup-Purdue Index</a:t>
            </a:r>
          </a:p>
        </p:txBody>
      </p:sp>
      <p:sp>
        <p:nvSpPr>
          <p:cNvPr id="3" name="Content Placeholder 2">
            <a:extLst>
              <a:ext uri="{FF2B5EF4-FFF2-40B4-BE49-F238E27FC236}">
                <a16:creationId xmlns:a16="http://schemas.microsoft.com/office/drawing/2014/main" id="{B469B6AA-F7F5-44C7-A1E1-7D1D97CC494D}"/>
              </a:ext>
            </a:extLst>
          </p:cNvPr>
          <p:cNvSpPr>
            <a:spLocks noGrp="1"/>
          </p:cNvSpPr>
          <p:nvPr>
            <p:ph idx="1"/>
          </p:nvPr>
        </p:nvSpPr>
        <p:spPr>
          <a:xfrm>
            <a:off x="1045028" y="3017521"/>
            <a:ext cx="9941319" cy="4035783"/>
          </a:xfrm>
        </p:spPr>
        <p:txBody>
          <a:bodyPr anchor="ctr">
            <a:normAutofit/>
          </a:bodyPr>
          <a:lstStyle/>
          <a:p>
            <a:pPr marL="0" marR="0">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Our actions as faculty can have </a:t>
            </a:r>
            <a:r>
              <a:rPr lang="en-US" sz="2400" dirty="0">
                <a:effectLst/>
                <a:latin typeface="Calibri" panose="020F0502020204030204" pitchFamily="34" charset="0"/>
                <a:ea typeface="Calibri" panose="020F0502020204030204" pitchFamily="34" charset="0"/>
                <a:cs typeface="Times New Roman" panose="02020603050405020304" pitchFamily="18" charset="0"/>
              </a:rPr>
              <a:t>an outsized impact on </a:t>
            </a:r>
            <a:r>
              <a:rPr lang="en-US" sz="2400" dirty="0">
                <a:latin typeface="Calibri" panose="020F0502020204030204" pitchFamily="34" charset="0"/>
                <a:ea typeface="Calibri" panose="020F0502020204030204" pitchFamily="34" charset="0"/>
                <a:cs typeface="Times New Roman" panose="02020603050405020304" pitchFamily="18" charset="0"/>
              </a:rPr>
              <a:t>our students’</a:t>
            </a:r>
            <a:r>
              <a:rPr lang="en-US" sz="2400" dirty="0">
                <a:effectLst/>
                <a:latin typeface="Calibri" panose="020F0502020204030204" pitchFamily="34" charset="0"/>
                <a:ea typeface="Calibri" panose="020F0502020204030204" pitchFamily="34" charset="0"/>
                <a:cs typeface="Times New Roman" panose="02020603050405020304" pitchFamily="18" charset="0"/>
              </a:rPr>
              <a:t> lifelong success.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2014 Gallup-Purdue Index identified six factors that are “so strongly related to graduates’ lives and careers [it] is almost hard to fathom . . . yet few college graduates achieve the winning combination.”  </a:t>
            </a:r>
          </a:p>
          <a:p>
            <a:pPr marL="0" marR="0">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more of these factors survey respondents reported receiving in college, the greater their degree of wellbeing and career engagement later in life.</a:t>
            </a:r>
          </a:p>
          <a:p>
            <a:pPr marL="0" marR="0">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137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9BD948-2C09-1573-63A0-317B2B1CAFD1}"/>
              </a:ext>
            </a:extLst>
          </p:cNvPr>
          <p:cNvSpPr>
            <a:spLocks noGrp="1"/>
          </p:cNvSpPr>
          <p:nvPr>
            <p:ph type="title"/>
          </p:nvPr>
        </p:nvSpPr>
        <p:spPr>
          <a:xfrm>
            <a:off x="691079" y="725952"/>
            <a:ext cx="10325000" cy="692946"/>
          </a:xfrm>
        </p:spPr>
        <p:txBody>
          <a:bodyPr>
            <a:normAutofit fontScale="90000"/>
          </a:bodyPr>
          <a:lstStyle/>
          <a:p>
            <a:r>
              <a:rPr lang="en-US" i="1" dirty="0"/>
              <a:t>The Big Six </a:t>
            </a:r>
            <a:r>
              <a:rPr lang="en-US" dirty="0"/>
              <a:t>– Gallup-Purdue Survey</a:t>
            </a:r>
          </a:p>
        </p:txBody>
      </p:sp>
      <p:graphicFrame>
        <p:nvGraphicFramePr>
          <p:cNvPr id="4" name="Content Placeholder 3">
            <a:extLst>
              <a:ext uri="{FF2B5EF4-FFF2-40B4-BE49-F238E27FC236}">
                <a16:creationId xmlns:a16="http://schemas.microsoft.com/office/drawing/2014/main" id="{227DD46C-DC0A-3DB9-D8C5-C56E32A43544}"/>
              </a:ext>
            </a:extLst>
          </p:cNvPr>
          <p:cNvGraphicFramePr>
            <a:graphicFrameLocks noGrp="1"/>
          </p:cNvGraphicFramePr>
          <p:nvPr>
            <p:ph idx="1"/>
            <p:extLst>
              <p:ext uri="{D42A27DB-BD31-4B8C-83A1-F6EECF244321}">
                <p14:modId xmlns:p14="http://schemas.microsoft.com/office/powerpoint/2010/main" val="3414573564"/>
              </p:ext>
            </p:extLst>
          </p:nvPr>
        </p:nvGraphicFramePr>
        <p:xfrm>
          <a:off x="1017943" y="1639613"/>
          <a:ext cx="10156113" cy="4724174"/>
        </p:xfrm>
        <a:graphic>
          <a:graphicData uri="http://schemas.openxmlformats.org/drawingml/2006/table">
            <a:tbl>
              <a:tblPr firstRow="1" firstCol="1" bandRow="1">
                <a:tableStyleId>{2D5ABB26-0587-4C30-8999-92F81FD0307C}</a:tableStyleId>
              </a:tblPr>
              <a:tblGrid>
                <a:gridCol w="10156113">
                  <a:extLst>
                    <a:ext uri="{9D8B030D-6E8A-4147-A177-3AD203B41FA5}">
                      <a16:colId xmlns:a16="http://schemas.microsoft.com/office/drawing/2014/main" val="2129399381"/>
                    </a:ext>
                  </a:extLst>
                </a:gridCol>
              </a:tblGrid>
              <a:tr h="786376">
                <a:tc>
                  <a:txBody>
                    <a:bodyPr/>
                    <a:lstStyle/>
                    <a:p>
                      <a:pPr marL="0" marR="0">
                        <a:spcBef>
                          <a:spcPts val="0"/>
                        </a:spcBef>
                        <a:spcAft>
                          <a:spcPts val="0"/>
                        </a:spcAft>
                      </a:pPr>
                      <a:r>
                        <a:rPr lang="en-US" sz="2200" dirty="0">
                          <a:effectLst/>
                        </a:rPr>
                        <a:t>Professors who made students feel excited about learning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38094038"/>
                  </a:ext>
                </a:extLst>
              </a:tr>
              <a:tr h="786376">
                <a:tc>
                  <a:txBody>
                    <a:bodyPr/>
                    <a:lstStyle/>
                    <a:p>
                      <a:pPr marL="0" marR="0">
                        <a:spcBef>
                          <a:spcPts val="0"/>
                        </a:spcBef>
                        <a:spcAft>
                          <a:spcPts val="0"/>
                        </a:spcAft>
                      </a:pPr>
                      <a:r>
                        <a:rPr lang="en-US" sz="2200" dirty="0">
                          <a:effectLst/>
                        </a:rPr>
                        <a:t>Professors who cared about students as people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43722581"/>
                  </a:ext>
                </a:extLst>
              </a:tr>
              <a:tr h="786376">
                <a:tc>
                  <a:txBody>
                    <a:bodyPr/>
                    <a:lstStyle/>
                    <a:p>
                      <a:pPr marL="0" marR="0">
                        <a:spcBef>
                          <a:spcPts val="0"/>
                        </a:spcBef>
                        <a:spcAft>
                          <a:spcPts val="0"/>
                        </a:spcAft>
                      </a:pPr>
                      <a:r>
                        <a:rPr lang="en-US" sz="2200" dirty="0">
                          <a:effectLst/>
                        </a:rPr>
                        <a:t>A mentor who encouraged students to pursue their goals and dreams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43638463"/>
                  </a:ext>
                </a:extLst>
              </a:tr>
              <a:tr h="786376">
                <a:tc>
                  <a:txBody>
                    <a:bodyPr/>
                    <a:lstStyle/>
                    <a:p>
                      <a:pPr marL="0" marR="0">
                        <a:spcBef>
                          <a:spcPts val="0"/>
                        </a:spcBef>
                        <a:spcAft>
                          <a:spcPts val="0"/>
                        </a:spcAft>
                      </a:pPr>
                      <a:r>
                        <a:rPr lang="en-US" sz="2200" dirty="0">
                          <a:effectLst/>
                        </a:rPr>
                        <a:t>The opportunity to work on a long-term project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87342635"/>
                  </a:ext>
                </a:extLst>
              </a:tr>
              <a:tr h="789335">
                <a:tc>
                  <a:txBody>
                    <a:bodyPr/>
                    <a:lstStyle/>
                    <a:p>
                      <a:pPr marL="0" marR="0">
                        <a:spcBef>
                          <a:spcPts val="0"/>
                        </a:spcBef>
                        <a:spcAft>
                          <a:spcPts val="0"/>
                        </a:spcAft>
                      </a:pPr>
                      <a:r>
                        <a:rPr lang="en-US" sz="2200" dirty="0">
                          <a:effectLst/>
                        </a:rPr>
                        <a:t>Taking part in an internship or job where students could apply what they were learning in the classroom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39386202"/>
                  </a:ext>
                </a:extLst>
              </a:tr>
              <a:tr h="789335">
                <a:tc>
                  <a:txBody>
                    <a:bodyPr/>
                    <a:lstStyle/>
                    <a:p>
                      <a:pPr marL="0" marR="0">
                        <a:spcBef>
                          <a:spcPts val="0"/>
                        </a:spcBef>
                        <a:spcAft>
                          <a:spcPts val="0"/>
                        </a:spcAft>
                      </a:pPr>
                      <a:r>
                        <a:rPr lang="en-US" sz="2200" dirty="0">
                          <a:effectLst/>
                        </a:rPr>
                        <a:t>Being extremely active in extracurricular activities and organizations during college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35983476"/>
                  </a:ext>
                </a:extLst>
              </a:tr>
            </a:tbl>
          </a:graphicData>
        </a:graphic>
      </p:graphicFrame>
    </p:spTree>
    <p:extLst>
      <p:ext uri="{BB962C8B-B14F-4D97-AF65-F5344CB8AC3E}">
        <p14:creationId xmlns:p14="http://schemas.microsoft.com/office/powerpoint/2010/main" val="3590842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5350-46D3-5BDB-6977-C4255DFF929C}"/>
              </a:ext>
            </a:extLst>
          </p:cNvPr>
          <p:cNvSpPr>
            <a:spLocks noGrp="1"/>
          </p:cNvSpPr>
          <p:nvPr>
            <p:ph type="title"/>
          </p:nvPr>
        </p:nvSpPr>
        <p:spPr>
          <a:xfrm>
            <a:off x="6088653" y="725952"/>
            <a:ext cx="5504257" cy="902687"/>
          </a:xfrm>
        </p:spPr>
        <p:txBody>
          <a:bodyPr>
            <a:normAutofit/>
          </a:bodyPr>
          <a:lstStyle/>
          <a:p>
            <a:pPr>
              <a:lnSpc>
                <a:spcPct val="90000"/>
              </a:lnSpc>
            </a:pPr>
            <a:r>
              <a:rPr lang="en-US" sz="2800" dirty="0"/>
              <a:t>Professors who make students feel excited about learning</a:t>
            </a:r>
          </a:p>
        </p:txBody>
      </p:sp>
      <p:sp>
        <p:nvSpPr>
          <p:cNvPr id="3" name="Content Placeholder 2">
            <a:extLst>
              <a:ext uri="{FF2B5EF4-FFF2-40B4-BE49-F238E27FC236}">
                <a16:creationId xmlns:a16="http://schemas.microsoft.com/office/drawing/2014/main" id="{6C64F35C-2B2E-6544-3BB3-D6A70703D792}"/>
              </a:ext>
            </a:extLst>
          </p:cNvPr>
          <p:cNvSpPr>
            <a:spLocks noGrp="1"/>
          </p:cNvSpPr>
          <p:nvPr>
            <p:ph idx="1"/>
          </p:nvPr>
        </p:nvSpPr>
        <p:spPr>
          <a:xfrm>
            <a:off x="6179642" y="1789004"/>
            <a:ext cx="5697041" cy="4725543"/>
          </a:xfrm>
        </p:spPr>
        <p:txBody>
          <a:bodyPr>
            <a:noAutofit/>
          </a:bodyPr>
          <a:lstStyle/>
          <a:p>
            <a:pPr>
              <a:lnSpc>
                <a:spcPct val="100000"/>
              </a:lnSpc>
            </a:pPr>
            <a:r>
              <a:rPr lang="en-US" sz="2200" dirty="0"/>
              <a:t>Our passion for our disciplines is contagious – the more excited we are about what we teach, the greater the positive effect on our students.</a:t>
            </a:r>
          </a:p>
          <a:p>
            <a:pPr lvl="1">
              <a:lnSpc>
                <a:spcPct val="100000"/>
              </a:lnSpc>
            </a:pPr>
            <a:r>
              <a:rPr lang="en-US" sz="2200" dirty="0"/>
              <a:t>Sharing our ongoing research or creative practices</a:t>
            </a:r>
          </a:p>
          <a:p>
            <a:pPr lvl="1">
              <a:lnSpc>
                <a:spcPct val="100000"/>
              </a:lnSpc>
            </a:pPr>
            <a:r>
              <a:rPr lang="en-US" sz="2200" dirty="0"/>
              <a:t>Bringing interesting examples to class</a:t>
            </a:r>
          </a:p>
          <a:p>
            <a:pPr lvl="1">
              <a:lnSpc>
                <a:spcPct val="100000"/>
              </a:lnSpc>
            </a:pPr>
            <a:r>
              <a:rPr lang="en-US" sz="2200" dirty="0"/>
              <a:t>Demonstrating enthusiasm for our course content</a:t>
            </a:r>
          </a:p>
          <a:p>
            <a:pPr>
              <a:lnSpc>
                <a:spcPct val="100000"/>
              </a:lnSpc>
            </a:pPr>
            <a:r>
              <a:rPr lang="en-US" sz="2200" dirty="0"/>
              <a:t>Using teaching techniques that foster student engagement such as discussion, projects, fieldwork, and workplace connections.</a:t>
            </a:r>
          </a:p>
        </p:txBody>
      </p:sp>
      <p:pic>
        <p:nvPicPr>
          <p:cNvPr id="5" name="Picture 4" descr="Teacher smiling and writing on whiteboard">
            <a:extLst>
              <a:ext uri="{FF2B5EF4-FFF2-40B4-BE49-F238E27FC236}">
                <a16:creationId xmlns:a16="http://schemas.microsoft.com/office/drawing/2014/main" id="{F038C173-4E76-16B4-5070-9A376E8F94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extLst>
      <p:ext uri="{BB962C8B-B14F-4D97-AF65-F5344CB8AC3E}">
        <p14:creationId xmlns:p14="http://schemas.microsoft.com/office/powerpoint/2010/main" val="931876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6D12-2FA6-0313-D958-AA8FDAAF6235}"/>
              </a:ext>
            </a:extLst>
          </p:cNvPr>
          <p:cNvSpPr>
            <a:spLocks noGrp="1"/>
          </p:cNvSpPr>
          <p:nvPr>
            <p:ph type="title"/>
          </p:nvPr>
        </p:nvSpPr>
        <p:spPr>
          <a:xfrm>
            <a:off x="691079" y="725950"/>
            <a:ext cx="3428812" cy="5436630"/>
          </a:xfrm>
        </p:spPr>
        <p:txBody>
          <a:bodyPr anchor="ctr">
            <a:normAutofit/>
          </a:bodyPr>
          <a:lstStyle/>
          <a:p>
            <a:r>
              <a:rPr lang="en-US" dirty="0"/>
              <a:t>Professors who care about students as people</a:t>
            </a:r>
          </a:p>
        </p:txBody>
      </p:sp>
      <p:graphicFrame>
        <p:nvGraphicFramePr>
          <p:cNvPr id="5" name="Content Placeholder 2">
            <a:extLst>
              <a:ext uri="{FF2B5EF4-FFF2-40B4-BE49-F238E27FC236}">
                <a16:creationId xmlns:a16="http://schemas.microsoft.com/office/drawing/2014/main" id="{0A6CB6B8-3E66-478B-E8F3-238C06233C0E}"/>
              </a:ext>
            </a:extLst>
          </p:cNvPr>
          <p:cNvGraphicFramePr>
            <a:graphicFrameLocks noGrp="1"/>
          </p:cNvGraphicFramePr>
          <p:nvPr>
            <p:ph idx="1"/>
            <p:extLst>
              <p:ext uri="{D42A27DB-BD31-4B8C-83A1-F6EECF244321}">
                <p14:modId xmlns:p14="http://schemas.microsoft.com/office/powerpoint/2010/main" val="3186889617"/>
              </p:ext>
            </p:extLst>
          </p:nvPr>
        </p:nvGraphicFramePr>
        <p:xfrm>
          <a:off x="4119891" y="1094458"/>
          <a:ext cx="6879517" cy="469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910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Two hikers helping one another up a rock">
            <a:extLst>
              <a:ext uri="{FF2B5EF4-FFF2-40B4-BE49-F238E27FC236}">
                <a16:creationId xmlns:a16="http://schemas.microsoft.com/office/drawing/2014/main" id="{F2312E48-6307-4770-E2D3-9FD06C6B17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itle 1">
            <a:extLst>
              <a:ext uri="{FF2B5EF4-FFF2-40B4-BE49-F238E27FC236}">
                <a16:creationId xmlns:a16="http://schemas.microsoft.com/office/drawing/2014/main" id="{1F67EB6D-65A9-DF45-03C9-28A603EF63AE}"/>
              </a:ext>
            </a:extLst>
          </p:cNvPr>
          <p:cNvSpPr>
            <a:spLocks noGrp="1"/>
          </p:cNvSpPr>
          <p:nvPr>
            <p:ph type="title"/>
          </p:nvPr>
        </p:nvSpPr>
        <p:spPr>
          <a:xfrm>
            <a:off x="649529" y="627181"/>
            <a:ext cx="4927425" cy="1085769"/>
          </a:xfrm>
        </p:spPr>
        <p:txBody>
          <a:bodyPr>
            <a:normAutofit fontScale="90000"/>
          </a:bodyPr>
          <a:lstStyle/>
          <a:p>
            <a:pPr>
              <a:lnSpc>
                <a:spcPct val="90000"/>
              </a:lnSpc>
            </a:pPr>
            <a:r>
              <a:rPr lang="en-US" sz="3100" dirty="0"/>
              <a:t>A mentor who encourages students to pursue their goals and dreams</a:t>
            </a:r>
          </a:p>
        </p:txBody>
      </p:sp>
      <p:sp>
        <p:nvSpPr>
          <p:cNvPr id="3" name="Content Placeholder 2">
            <a:extLst>
              <a:ext uri="{FF2B5EF4-FFF2-40B4-BE49-F238E27FC236}">
                <a16:creationId xmlns:a16="http://schemas.microsoft.com/office/drawing/2014/main" id="{0420F6CB-145D-F203-BEEC-A425B21547D3}"/>
              </a:ext>
            </a:extLst>
          </p:cNvPr>
          <p:cNvSpPr>
            <a:spLocks noGrp="1"/>
          </p:cNvSpPr>
          <p:nvPr>
            <p:ph idx="1"/>
          </p:nvPr>
        </p:nvSpPr>
        <p:spPr>
          <a:xfrm>
            <a:off x="666917" y="2257386"/>
            <a:ext cx="5185394" cy="5085386"/>
          </a:xfrm>
        </p:spPr>
        <p:txBody>
          <a:bodyPr>
            <a:noAutofit/>
          </a:bodyPr>
          <a:lstStyle/>
          <a:p>
            <a:pPr>
              <a:lnSpc>
                <a:spcPct val="100000"/>
              </a:lnSpc>
            </a:pPr>
            <a:r>
              <a:rPr lang="en-US" sz="2200" dirty="0"/>
              <a:t>Mentoring can occur formally or informally.</a:t>
            </a:r>
          </a:p>
          <a:p>
            <a:pPr>
              <a:lnSpc>
                <a:spcPct val="100000"/>
              </a:lnSpc>
            </a:pPr>
            <a:r>
              <a:rPr lang="en-US" sz="2200" dirty="0"/>
              <a:t>Mentors take a personal interest in the student and verbalize their belief in the student’s potential to succeed</a:t>
            </a:r>
          </a:p>
          <a:p>
            <a:pPr>
              <a:lnSpc>
                <a:spcPct val="100000"/>
              </a:lnSpc>
            </a:pPr>
            <a:r>
              <a:rPr lang="en-US" sz="2200" dirty="0"/>
              <a:t>Students need to know there’s someone on campus who “has their back” – a person who understands their needs and aspirations and can be counted-on for support and encouragement.</a:t>
            </a:r>
          </a:p>
        </p:txBody>
      </p:sp>
    </p:spTree>
    <p:extLst>
      <p:ext uri="{BB962C8B-B14F-4D97-AF65-F5344CB8AC3E}">
        <p14:creationId xmlns:p14="http://schemas.microsoft.com/office/powerpoint/2010/main" val="2084031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69F7-5137-8F2F-0222-34C394A44AB7}"/>
              </a:ext>
            </a:extLst>
          </p:cNvPr>
          <p:cNvSpPr>
            <a:spLocks noGrp="1"/>
          </p:cNvSpPr>
          <p:nvPr>
            <p:ph type="title"/>
          </p:nvPr>
        </p:nvSpPr>
        <p:spPr>
          <a:xfrm>
            <a:off x="691079" y="204953"/>
            <a:ext cx="11154080" cy="756007"/>
          </a:xfrm>
        </p:spPr>
        <p:txBody>
          <a:bodyPr>
            <a:normAutofit/>
          </a:bodyPr>
          <a:lstStyle/>
          <a:p>
            <a:r>
              <a:rPr lang="en-US" sz="4000" dirty="0"/>
              <a:t>The opportunity to work on a long-term project</a:t>
            </a:r>
          </a:p>
        </p:txBody>
      </p:sp>
      <p:sp>
        <p:nvSpPr>
          <p:cNvPr id="3" name="Content Placeholder 2">
            <a:extLst>
              <a:ext uri="{FF2B5EF4-FFF2-40B4-BE49-F238E27FC236}">
                <a16:creationId xmlns:a16="http://schemas.microsoft.com/office/drawing/2014/main" id="{F1088ABC-FA7B-2BFB-CB68-01CF91CE7722}"/>
              </a:ext>
            </a:extLst>
          </p:cNvPr>
          <p:cNvSpPr>
            <a:spLocks noGrp="1"/>
          </p:cNvSpPr>
          <p:nvPr>
            <p:ph idx="1"/>
          </p:nvPr>
        </p:nvSpPr>
        <p:spPr>
          <a:xfrm>
            <a:off x="691079" y="1204679"/>
            <a:ext cx="10325000" cy="4312917"/>
          </a:xfrm>
        </p:spPr>
        <p:txBody>
          <a:bodyPr>
            <a:normAutofit/>
          </a:bodyPr>
          <a:lstStyle/>
          <a:p>
            <a:r>
              <a:rPr lang="en-US" sz="2200" dirty="0"/>
              <a:t>Projects lasting for a semester or more allow students to engage deeply with the topic of investigation.</a:t>
            </a:r>
          </a:p>
          <a:p>
            <a:r>
              <a:rPr lang="en-US" sz="2200" dirty="0"/>
              <a:t>This aspect of the Big Six overlaps with the High-Impact Practice of involving undergraduate students in faculty research. </a:t>
            </a:r>
          </a:p>
          <a:p>
            <a:r>
              <a:rPr lang="en-US" sz="2200" dirty="0"/>
              <a:t>Participation in long-term projects fosters development of the “Four Cs” – skills and competencies in high demand in the workplace:</a:t>
            </a:r>
          </a:p>
          <a:p>
            <a:pPr lvl="1"/>
            <a:r>
              <a:rPr lang="en-US" sz="2200" dirty="0"/>
              <a:t>Collaboration and the ability to work well with others</a:t>
            </a:r>
          </a:p>
          <a:p>
            <a:pPr lvl="1"/>
            <a:r>
              <a:rPr lang="en-US" sz="2200" dirty="0"/>
              <a:t>Communication across contexts and audiences</a:t>
            </a:r>
          </a:p>
          <a:p>
            <a:pPr lvl="1"/>
            <a:r>
              <a:rPr lang="en-US" sz="2200" dirty="0"/>
              <a:t>Critical thinking and the ability to solve complex problems</a:t>
            </a:r>
          </a:p>
          <a:p>
            <a:pPr lvl="1"/>
            <a:r>
              <a:rPr lang="en-US" sz="2200" dirty="0"/>
              <a:t>Creativity and innovation</a:t>
            </a:r>
          </a:p>
        </p:txBody>
      </p:sp>
      <p:pic>
        <p:nvPicPr>
          <p:cNvPr id="51" name="Graphic 50" descr="Test tubes with solid fill">
            <a:extLst>
              <a:ext uri="{FF2B5EF4-FFF2-40B4-BE49-F238E27FC236}">
                <a16:creationId xmlns:a16="http://schemas.microsoft.com/office/drawing/2014/main" id="{8006A743-BF9F-01A2-6BE3-5A817AA1F97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62551" y="5653321"/>
            <a:ext cx="914400" cy="914400"/>
          </a:xfrm>
          <a:prstGeom prst="rect">
            <a:avLst/>
          </a:prstGeom>
        </p:spPr>
      </p:pic>
      <p:pic>
        <p:nvPicPr>
          <p:cNvPr id="53" name="Graphic 52" descr="Scientist female with solid fill">
            <a:extLst>
              <a:ext uri="{FF2B5EF4-FFF2-40B4-BE49-F238E27FC236}">
                <a16:creationId xmlns:a16="http://schemas.microsoft.com/office/drawing/2014/main" id="{D0467165-F03D-7E7E-E294-EA7198875B7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99130" y="5594200"/>
            <a:ext cx="914400" cy="914400"/>
          </a:xfrm>
          <a:prstGeom prst="rect">
            <a:avLst/>
          </a:prstGeom>
        </p:spPr>
      </p:pic>
      <p:pic>
        <p:nvPicPr>
          <p:cNvPr id="55" name="Graphic 54" descr="Microscope with solid fill">
            <a:extLst>
              <a:ext uri="{FF2B5EF4-FFF2-40B4-BE49-F238E27FC236}">
                <a16:creationId xmlns:a16="http://schemas.microsoft.com/office/drawing/2014/main" id="{D235DE29-5EDA-EBA8-B6CE-A89422CFFE4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80840" y="5594200"/>
            <a:ext cx="914400" cy="914400"/>
          </a:xfrm>
          <a:prstGeom prst="rect">
            <a:avLst/>
          </a:prstGeom>
        </p:spPr>
      </p:pic>
      <p:pic>
        <p:nvPicPr>
          <p:cNvPr id="57" name="Graphic 56" descr="Bug under magnifying glass with solid fill">
            <a:extLst>
              <a:ext uri="{FF2B5EF4-FFF2-40B4-BE49-F238E27FC236}">
                <a16:creationId xmlns:a16="http://schemas.microsoft.com/office/drawing/2014/main" id="{E14FA93C-E74E-D429-5315-DA38CAB14E8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02221" y="5653321"/>
            <a:ext cx="914400" cy="914400"/>
          </a:xfrm>
          <a:prstGeom prst="rect">
            <a:avLst/>
          </a:prstGeom>
        </p:spPr>
      </p:pic>
      <p:pic>
        <p:nvPicPr>
          <p:cNvPr id="59" name="Graphic 58" descr="Work from home desk with solid fill">
            <a:extLst>
              <a:ext uri="{FF2B5EF4-FFF2-40B4-BE49-F238E27FC236}">
                <a16:creationId xmlns:a16="http://schemas.microsoft.com/office/drawing/2014/main" id="{64A239AA-7C44-BD96-9D4B-0D94CD68DC9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086193" y="5634068"/>
            <a:ext cx="914400" cy="914400"/>
          </a:xfrm>
          <a:prstGeom prst="rect">
            <a:avLst/>
          </a:prstGeom>
        </p:spPr>
      </p:pic>
    </p:spTree>
    <p:extLst>
      <p:ext uri="{BB962C8B-B14F-4D97-AF65-F5344CB8AC3E}">
        <p14:creationId xmlns:p14="http://schemas.microsoft.com/office/powerpoint/2010/main" val="816138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2245-A4E6-0B4C-3591-491D2AF7DD74}"/>
              </a:ext>
            </a:extLst>
          </p:cNvPr>
          <p:cNvSpPr>
            <a:spLocks noGrp="1"/>
          </p:cNvSpPr>
          <p:nvPr>
            <p:ph type="title"/>
          </p:nvPr>
        </p:nvSpPr>
        <p:spPr>
          <a:xfrm>
            <a:off x="591012" y="521460"/>
            <a:ext cx="10611627" cy="937380"/>
          </a:xfrm>
        </p:spPr>
        <p:txBody>
          <a:bodyPr>
            <a:noAutofit/>
          </a:bodyPr>
          <a:lstStyle/>
          <a:p>
            <a:pPr>
              <a:lnSpc>
                <a:spcPct val="90000"/>
              </a:lnSpc>
            </a:pPr>
            <a:r>
              <a:rPr lang="en-US" sz="3200" dirty="0"/>
              <a:t>Taking part in a job or internship where students can apply what they learn in the classroom</a:t>
            </a:r>
          </a:p>
        </p:txBody>
      </p:sp>
      <p:sp>
        <p:nvSpPr>
          <p:cNvPr id="3" name="Content Placeholder 2">
            <a:extLst>
              <a:ext uri="{FF2B5EF4-FFF2-40B4-BE49-F238E27FC236}">
                <a16:creationId xmlns:a16="http://schemas.microsoft.com/office/drawing/2014/main" id="{7C5C8D96-E980-F6CE-F1BC-F70D6858C610}"/>
              </a:ext>
            </a:extLst>
          </p:cNvPr>
          <p:cNvSpPr>
            <a:spLocks noGrp="1"/>
          </p:cNvSpPr>
          <p:nvPr>
            <p:ph idx="1"/>
          </p:nvPr>
        </p:nvSpPr>
        <p:spPr>
          <a:xfrm>
            <a:off x="591011" y="1860675"/>
            <a:ext cx="6242843" cy="4653887"/>
          </a:xfrm>
        </p:spPr>
        <p:txBody>
          <a:bodyPr anchor="ctr">
            <a:noAutofit/>
          </a:bodyPr>
          <a:lstStyle/>
          <a:p>
            <a:pPr>
              <a:lnSpc>
                <a:spcPct val="100000"/>
              </a:lnSpc>
            </a:pPr>
            <a:r>
              <a:rPr lang="en-US" sz="2200" dirty="0"/>
              <a:t>Learning is most effective when it is meaningful and relevant to students’ lives or aspirations.</a:t>
            </a:r>
          </a:p>
          <a:p>
            <a:pPr>
              <a:lnSpc>
                <a:spcPct val="100000"/>
              </a:lnSpc>
            </a:pPr>
            <a:r>
              <a:rPr lang="en-US" sz="2200" dirty="0"/>
              <a:t>Building classroom connections to the workplace provides opportunities to apply learning to real-world contexts, building their understanding of its value and importance.</a:t>
            </a:r>
          </a:p>
          <a:p>
            <a:pPr>
              <a:lnSpc>
                <a:spcPct val="100000"/>
              </a:lnSpc>
            </a:pPr>
            <a:r>
              <a:rPr lang="en-US" sz="2200" dirty="0"/>
              <a:t>Workplace connections also help students build a professional network, broaden their understanding of career options, and introduce them to workplace norms and behaviors, all of which are essential to professional success.</a:t>
            </a:r>
          </a:p>
        </p:txBody>
      </p:sp>
      <p:pic>
        <p:nvPicPr>
          <p:cNvPr id="5" name="Picture 4" descr="Two women working">
            <a:extLst>
              <a:ext uri="{FF2B5EF4-FFF2-40B4-BE49-F238E27FC236}">
                <a16:creationId xmlns:a16="http://schemas.microsoft.com/office/drawing/2014/main" id="{89059976-9862-5F06-740B-96FF00447238}"/>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872761" y="2338072"/>
            <a:ext cx="4871134" cy="3251482"/>
          </a:xfrm>
          <a:prstGeom prst="rect">
            <a:avLst/>
          </a:prstGeom>
        </p:spPr>
      </p:pic>
    </p:spTree>
    <p:extLst>
      <p:ext uri="{BB962C8B-B14F-4D97-AF65-F5344CB8AC3E}">
        <p14:creationId xmlns:p14="http://schemas.microsoft.com/office/powerpoint/2010/main" val="2493506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20B5-C634-FBEA-266B-22FF4AD31997}"/>
              </a:ext>
            </a:extLst>
          </p:cNvPr>
          <p:cNvSpPr>
            <a:spLocks noGrp="1"/>
          </p:cNvSpPr>
          <p:nvPr>
            <p:ph type="title"/>
          </p:nvPr>
        </p:nvSpPr>
        <p:spPr>
          <a:xfrm>
            <a:off x="691078" y="343433"/>
            <a:ext cx="5005529" cy="1824982"/>
          </a:xfrm>
        </p:spPr>
        <p:txBody>
          <a:bodyPr>
            <a:normAutofit/>
          </a:bodyPr>
          <a:lstStyle/>
          <a:p>
            <a:pPr>
              <a:lnSpc>
                <a:spcPct val="90000"/>
              </a:lnSpc>
            </a:pPr>
            <a:r>
              <a:rPr lang="en-US" sz="2800" dirty="0"/>
              <a:t>Being extremely active in extracurricular activities and organizations during college</a:t>
            </a:r>
          </a:p>
        </p:txBody>
      </p:sp>
      <p:sp>
        <p:nvSpPr>
          <p:cNvPr id="3" name="Content Placeholder 2">
            <a:extLst>
              <a:ext uri="{FF2B5EF4-FFF2-40B4-BE49-F238E27FC236}">
                <a16:creationId xmlns:a16="http://schemas.microsoft.com/office/drawing/2014/main" id="{168C12C0-DAD1-C573-554B-668D4B085B87}"/>
              </a:ext>
            </a:extLst>
          </p:cNvPr>
          <p:cNvSpPr>
            <a:spLocks noGrp="1"/>
          </p:cNvSpPr>
          <p:nvPr>
            <p:ph idx="1"/>
          </p:nvPr>
        </p:nvSpPr>
        <p:spPr>
          <a:xfrm>
            <a:off x="691078" y="2340130"/>
            <a:ext cx="4690215" cy="3937939"/>
          </a:xfrm>
        </p:spPr>
        <p:txBody>
          <a:bodyPr>
            <a:normAutofit/>
          </a:bodyPr>
          <a:lstStyle/>
          <a:p>
            <a:r>
              <a:rPr lang="en-US" sz="2200" dirty="0"/>
              <a:t>Participation in purposeful co-curricular activities fosters positive results in retention, persistence, and academic achievement.</a:t>
            </a:r>
          </a:p>
          <a:p>
            <a:r>
              <a:rPr lang="en-US" sz="2200" dirty="0"/>
              <a:t>Students experience an enhanced sense of belonging, capacity for humanitarianism, and growth in interpersonal and intrapersonal competence.</a:t>
            </a:r>
          </a:p>
        </p:txBody>
      </p:sp>
      <p:pic>
        <p:nvPicPr>
          <p:cNvPr id="7" name="Picture 6" descr="Football line of scrimmage">
            <a:extLst>
              <a:ext uri="{FF2B5EF4-FFF2-40B4-BE49-F238E27FC236}">
                <a16:creationId xmlns:a16="http://schemas.microsoft.com/office/drawing/2014/main" id="{8BB772EE-C2CA-EB7A-00A0-FBBFB97F91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
          <a:stretch/>
        </p:blipFill>
        <p:spPr>
          <a:xfrm>
            <a:off x="9036760" y="170166"/>
            <a:ext cx="2956498" cy="3261175"/>
          </a:xfrm>
          <a:prstGeom prst="rect">
            <a:avLst/>
          </a:prstGeom>
        </p:spPr>
      </p:pic>
      <p:pic>
        <p:nvPicPr>
          <p:cNvPr id="11" name="Picture 10" descr="People handing out shirts">
            <a:extLst>
              <a:ext uri="{FF2B5EF4-FFF2-40B4-BE49-F238E27FC236}">
                <a16:creationId xmlns:a16="http://schemas.microsoft.com/office/drawing/2014/main" id="{FCFCA0CB-B8F3-FD10-15D2-66AB482BC2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9036760" y="3420455"/>
            <a:ext cx="2956498" cy="3261175"/>
          </a:xfrm>
          <a:prstGeom prst="rect">
            <a:avLst/>
          </a:prstGeom>
        </p:spPr>
      </p:pic>
      <p:pic>
        <p:nvPicPr>
          <p:cNvPr id="5" name="Picture 4" descr="Uniformed drummers in military band">
            <a:extLst>
              <a:ext uri="{FF2B5EF4-FFF2-40B4-BE49-F238E27FC236}">
                <a16:creationId xmlns:a16="http://schemas.microsoft.com/office/drawing/2014/main" id="{DCF746B3-2901-B3E0-DDEC-DFB89271EC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89727" y="170167"/>
            <a:ext cx="2956498" cy="3261175"/>
          </a:xfrm>
          <a:prstGeom prst="rect">
            <a:avLst/>
          </a:prstGeom>
        </p:spPr>
      </p:pic>
      <p:pic>
        <p:nvPicPr>
          <p:cNvPr id="9" name="Picture 8" descr="Rear view of five ballerinas on stage">
            <a:extLst>
              <a:ext uri="{FF2B5EF4-FFF2-40B4-BE49-F238E27FC236}">
                <a16:creationId xmlns:a16="http://schemas.microsoft.com/office/drawing/2014/main" id="{03F2236B-9183-670D-4ACF-B6A19A20F7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89727" y="3420456"/>
            <a:ext cx="2956498" cy="3261175"/>
          </a:xfrm>
          <a:prstGeom prst="rect">
            <a:avLst/>
          </a:prstGeom>
        </p:spPr>
      </p:pic>
    </p:spTree>
    <p:extLst>
      <p:ext uri="{BB962C8B-B14F-4D97-AF65-F5344CB8AC3E}">
        <p14:creationId xmlns:p14="http://schemas.microsoft.com/office/powerpoint/2010/main" val="348645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DCA6-8885-AD26-F326-F3C58F695D36}"/>
              </a:ext>
            </a:extLst>
          </p:cNvPr>
          <p:cNvSpPr>
            <a:spLocks noGrp="1"/>
          </p:cNvSpPr>
          <p:nvPr>
            <p:ph type="title"/>
          </p:nvPr>
        </p:nvSpPr>
        <p:spPr>
          <a:xfrm>
            <a:off x="615742" y="450796"/>
            <a:ext cx="8925881" cy="764735"/>
          </a:xfrm>
        </p:spPr>
        <p:txBody>
          <a:bodyPr>
            <a:normAutofit/>
          </a:bodyPr>
          <a:lstStyle/>
          <a:p>
            <a:pPr>
              <a:lnSpc>
                <a:spcPct val="90000"/>
              </a:lnSpc>
            </a:pPr>
            <a:r>
              <a:rPr lang="en-US" dirty="0"/>
              <a:t>Roots of US Higher Education</a:t>
            </a:r>
          </a:p>
        </p:txBody>
      </p:sp>
      <p:sp>
        <p:nvSpPr>
          <p:cNvPr id="3" name="Content Placeholder 2">
            <a:extLst>
              <a:ext uri="{FF2B5EF4-FFF2-40B4-BE49-F238E27FC236}">
                <a16:creationId xmlns:a16="http://schemas.microsoft.com/office/drawing/2014/main" id="{8AB1E3F3-7C38-A4A9-F1C2-00856706E03F}"/>
              </a:ext>
            </a:extLst>
          </p:cNvPr>
          <p:cNvSpPr>
            <a:spLocks noGrp="1"/>
          </p:cNvSpPr>
          <p:nvPr>
            <p:ph idx="1"/>
          </p:nvPr>
        </p:nvSpPr>
        <p:spPr>
          <a:xfrm>
            <a:off x="498549" y="1479332"/>
            <a:ext cx="6558055" cy="5035233"/>
          </a:xfrm>
        </p:spPr>
        <p:txBody>
          <a:bodyPr>
            <a:noAutofit/>
          </a:bodyPr>
          <a:lstStyle/>
          <a:p>
            <a:pPr>
              <a:lnSpc>
                <a:spcPct val="100000"/>
              </a:lnSpc>
            </a:pPr>
            <a:r>
              <a:rPr lang="en-US" sz="2200" dirty="0"/>
              <a:t>The original colonial colleges (today’s Ivy League) were established by religious groups to train young men for the ministry, later adding law and medicine, and relying on the classical European model. </a:t>
            </a:r>
          </a:p>
          <a:p>
            <a:pPr>
              <a:lnSpc>
                <a:spcPct val="100000"/>
              </a:lnSpc>
            </a:pPr>
            <a:r>
              <a:rPr lang="en-US" sz="2200" dirty="0"/>
              <a:t>We should recognize the dual purpose of the education offered at these institutions:  to </a:t>
            </a:r>
            <a:r>
              <a:rPr lang="en-US" sz="2200" b="1" dirty="0"/>
              <a:t>prepare students for specific careers in religion, law, and medicine while also offering a liberal arts education</a:t>
            </a:r>
            <a:r>
              <a:rPr lang="en-US" sz="2200" dirty="0"/>
              <a:t>.</a:t>
            </a:r>
          </a:p>
          <a:p>
            <a:pPr>
              <a:lnSpc>
                <a:spcPct val="100000"/>
              </a:lnSpc>
            </a:pPr>
            <a:r>
              <a:rPr lang="en-US" sz="2200" dirty="0"/>
              <a:t>A college education was quite rare in the early days of the US.  Only about one in one thousand people earned a degree, and as of 1775, there were fewer than 3000 college graduates in a population of 2.5 million.</a:t>
            </a:r>
          </a:p>
        </p:txBody>
      </p:sp>
      <p:pic>
        <p:nvPicPr>
          <p:cNvPr id="9" name="Picture 8" descr="Logo, company name&#10;&#10;Description automatically generated">
            <a:extLst>
              <a:ext uri="{FF2B5EF4-FFF2-40B4-BE49-F238E27FC236}">
                <a16:creationId xmlns:a16="http://schemas.microsoft.com/office/drawing/2014/main" id="{D50DABE0-0836-B98C-456D-E0B2A88BBE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7094" y="2205282"/>
            <a:ext cx="4401655" cy="2453922"/>
          </a:xfrm>
          <a:prstGeom prst="rect">
            <a:avLst/>
          </a:prstGeom>
        </p:spPr>
      </p:pic>
    </p:spTree>
    <p:extLst>
      <p:ext uri="{BB962C8B-B14F-4D97-AF65-F5344CB8AC3E}">
        <p14:creationId xmlns:p14="http://schemas.microsoft.com/office/powerpoint/2010/main" val="3046774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302D-E4B5-86D4-4CB4-48B1FFED1EAA}"/>
              </a:ext>
            </a:extLst>
          </p:cNvPr>
          <p:cNvSpPr>
            <a:spLocks noGrp="1"/>
          </p:cNvSpPr>
          <p:nvPr>
            <p:ph type="title"/>
          </p:nvPr>
        </p:nvSpPr>
        <p:spPr/>
        <p:txBody>
          <a:bodyPr/>
          <a:lstStyle/>
          <a:p>
            <a:r>
              <a:rPr lang="en-US" dirty="0"/>
              <a:t>Small Group Discussion</a:t>
            </a:r>
          </a:p>
        </p:txBody>
      </p:sp>
      <p:sp>
        <p:nvSpPr>
          <p:cNvPr id="3" name="Content Placeholder 2">
            <a:extLst>
              <a:ext uri="{FF2B5EF4-FFF2-40B4-BE49-F238E27FC236}">
                <a16:creationId xmlns:a16="http://schemas.microsoft.com/office/drawing/2014/main" id="{F1E6A559-C542-7A55-FE45-DACA2CE5DE3E}"/>
              </a:ext>
            </a:extLst>
          </p:cNvPr>
          <p:cNvSpPr>
            <a:spLocks noGrp="1"/>
          </p:cNvSpPr>
          <p:nvPr>
            <p:ph idx="1"/>
          </p:nvPr>
        </p:nvSpPr>
        <p:spPr>
          <a:xfrm>
            <a:off x="838201" y="2451677"/>
            <a:ext cx="9372600" cy="2951596"/>
          </a:xfrm>
        </p:spPr>
        <p:txBody>
          <a:bodyPr>
            <a:normAutofit/>
          </a:bodyPr>
          <a:lstStyle/>
          <a:p>
            <a:r>
              <a:rPr lang="en-US" sz="2400" dirty="0"/>
              <a:t>Read the handout </a:t>
            </a:r>
            <a:r>
              <a:rPr lang="en-US" sz="2400" i="1" dirty="0"/>
              <a:t>Topic 2:</a:t>
            </a:r>
            <a:r>
              <a:rPr lang="en-US" sz="2400" dirty="0"/>
              <a:t> </a:t>
            </a:r>
            <a:r>
              <a:rPr lang="en-US" sz="2400" i="1" dirty="0"/>
              <a:t>Classroom Application of the Big Six</a:t>
            </a:r>
            <a:r>
              <a:rPr lang="en-US" sz="2400" dirty="0"/>
              <a:t>. (5 min.)</a:t>
            </a:r>
          </a:p>
          <a:p>
            <a:r>
              <a:rPr lang="en-US" sz="2400" dirty="0"/>
              <a:t>Break into groups of four and discuss your reactions. (5 min.)</a:t>
            </a:r>
          </a:p>
          <a:p>
            <a:r>
              <a:rPr lang="en-US" sz="2400" dirty="0"/>
              <a:t>Select a spokesperson for the group to share the group’s ideas, concerns, or questions. (10 min.)</a:t>
            </a:r>
          </a:p>
          <a:p>
            <a:r>
              <a:rPr lang="en-US" sz="2400" dirty="0"/>
              <a:t>Return to the handout and jot your ideas in the table on the second page (5 min.)</a:t>
            </a:r>
          </a:p>
        </p:txBody>
      </p:sp>
      <p:pic>
        <p:nvPicPr>
          <p:cNvPr id="5" name="Graphic 4" descr="Chat with solid fill">
            <a:extLst>
              <a:ext uri="{FF2B5EF4-FFF2-40B4-BE49-F238E27FC236}">
                <a16:creationId xmlns:a16="http://schemas.microsoft.com/office/drawing/2014/main" id="{4A355000-ACF5-876E-5BD3-5B8CC884D5D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49710" y="554233"/>
            <a:ext cx="2349063" cy="2349063"/>
          </a:xfrm>
          <a:prstGeom prst="rect">
            <a:avLst/>
          </a:prstGeom>
        </p:spPr>
      </p:pic>
    </p:spTree>
    <p:extLst>
      <p:ext uri="{BB962C8B-B14F-4D97-AF65-F5344CB8AC3E}">
        <p14:creationId xmlns:p14="http://schemas.microsoft.com/office/powerpoint/2010/main" val="4289176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B27E-52F0-F9DE-8C8A-5D1BDAF62502}"/>
              </a:ext>
            </a:extLst>
          </p:cNvPr>
          <p:cNvSpPr>
            <a:spLocks noGrp="1"/>
          </p:cNvSpPr>
          <p:nvPr>
            <p:ph type="title"/>
          </p:nvPr>
        </p:nvSpPr>
        <p:spPr>
          <a:xfrm>
            <a:off x="344237" y="827536"/>
            <a:ext cx="4585115" cy="5436630"/>
          </a:xfrm>
        </p:spPr>
        <p:txBody>
          <a:bodyPr anchor="ctr">
            <a:normAutofit/>
          </a:bodyPr>
          <a:lstStyle/>
          <a:p>
            <a:r>
              <a:rPr lang="en-US" dirty="0"/>
              <a:t>Characteristics of Student-Centered Teaching</a:t>
            </a:r>
          </a:p>
        </p:txBody>
      </p:sp>
      <p:graphicFrame>
        <p:nvGraphicFramePr>
          <p:cNvPr id="59" name="Content Placeholder 2">
            <a:extLst>
              <a:ext uri="{FF2B5EF4-FFF2-40B4-BE49-F238E27FC236}">
                <a16:creationId xmlns:a16="http://schemas.microsoft.com/office/drawing/2014/main" id="{49494209-D7A4-9848-94F3-FCFEA4C0C48A}"/>
              </a:ext>
            </a:extLst>
          </p:cNvPr>
          <p:cNvGraphicFramePr>
            <a:graphicFrameLocks noGrp="1"/>
          </p:cNvGraphicFramePr>
          <p:nvPr>
            <p:ph idx="1"/>
            <p:extLst>
              <p:ext uri="{D42A27DB-BD31-4B8C-83A1-F6EECF244321}">
                <p14:modId xmlns:p14="http://schemas.microsoft.com/office/powerpoint/2010/main" val="4273724252"/>
              </p:ext>
            </p:extLst>
          </p:nvPr>
        </p:nvGraphicFramePr>
        <p:xfrm>
          <a:off x="4929352" y="695422"/>
          <a:ext cx="7053447" cy="5568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723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F196-9317-E22E-60B4-88A2B8D56340}"/>
              </a:ext>
            </a:extLst>
          </p:cNvPr>
          <p:cNvSpPr>
            <a:spLocks noGrp="1"/>
          </p:cNvSpPr>
          <p:nvPr>
            <p:ph type="title"/>
          </p:nvPr>
        </p:nvSpPr>
        <p:spPr>
          <a:xfrm>
            <a:off x="691078" y="725950"/>
            <a:ext cx="5412263" cy="5436630"/>
          </a:xfrm>
        </p:spPr>
        <p:txBody>
          <a:bodyPr anchor="ctr">
            <a:normAutofit/>
          </a:bodyPr>
          <a:lstStyle/>
          <a:p>
            <a:r>
              <a:rPr lang="en-US" dirty="0"/>
              <a:t>Characteristics of Student-Centered Teaching 2</a:t>
            </a:r>
          </a:p>
        </p:txBody>
      </p:sp>
      <p:graphicFrame>
        <p:nvGraphicFramePr>
          <p:cNvPr id="5" name="Content Placeholder 2">
            <a:extLst>
              <a:ext uri="{FF2B5EF4-FFF2-40B4-BE49-F238E27FC236}">
                <a16:creationId xmlns:a16="http://schemas.microsoft.com/office/drawing/2014/main" id="{126623A9-9EE7-8610-BEE7-C16E62B2B310}"/>
              </a:ext>
            </a:extLst>
          </p:cNvPr>
          <p:cNvGraphicFramePr>
            <a:graphicFrameLocks noGrp="1"/>
          </p:cNvGraphicFramePr>
          <p:nvPr>
            <p:ph idx="1"/>
            <p:extLst>
              <p:ext uri="{D42A27DB-BD31-4B8C-83A1-F6EECF244321}">
                <p14:modId xmlns:p14="http://schemas.microsoft.com/office/powerpoint/2010/main" val="2646274354"/>
              </p:ext>
            </p:extLst>
          </p:nvPr>
        </p:nvGraphicFramePr>
        <p:xfrm>
          <a:off x="5140036" y="695422"/>
          <a:ext cx="6842763" cy="5467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481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omen holding hands">
            <a:extLst>
              <a:ext uri="{FF2B5EF4-FFF2-40B4-BE49-F238E27FC236}">
                <a16:creationId xmlns:a16="http://schemas.microsoft.com/office/drawing/2014/main" id="{DF1361A4-0952-878E-DCBC-A5A7EB1575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itle 1">
            <a:extLst>
              <a:ext uri="{FF2B5EF4-FFF2-40B4-BE49-F238E27FC236}">
                <a16:creationId xmlns:a16="http://schemas.microsoft.com/office/drawing/2014/main" id="{0383C13D-3FCD-6089-B292-E1907406134A}"/>
              </a:ext>
            </a:extLst>
          </p:cNvPr>
          <p:cNvSpPr>
            <a:spLocks noGrp="1"/>
          </p:cNvSpPr>
          <p:nvPr>
            <p:ph type="title"/>
          </p:nvPr>
        </p:nvSpPr>
        <p:spPr>
          <a:xfrm>
            <a:off x="410009" y="875706"/>
            <a:ext cx="6112298" cy="701358"/>
          </a:xfrm>
        </p:spPr>
        <p:txBody>
          <a:bodyPr>
            <a:normAutofit/>
          </a:bodyPr>
          <a:lstStyle/>
          <a:p>
            <a:r>
              <a:rPr lang="en-US" dirty="0"/>
              <a:t>Embrace Inclusion</a:t>
            </a:r>
          </a:p>
        </p:txBody>
      </p:sp>
      <p:sp>
        <p:nvSpPr>
          <p:cNvPr id="3" name="Content Placeholder 2">
            <a:extLst>
              <a:ext uri="{FF2B5EF4-FFF2-40B4-BE49-F238E27FC236}">
                <a16:creationId xmlns:a16="http://schemas.microsoft.com/office/drawing/2014/main" id="{54186DC4-CA47-C1B3-1C37-327D73FD8F53}"/>
              </a:ext>
            </a:extLst>
          </p:cNvPr>
          <p:cNvSpPr>
            <a:spLocks noGrp="1"/>
          </p:cNvSpPr>
          <p:nvPr>
            <p:ph idx="1"/>
          </p:nvPr>
        </p:nvSpPr>
        <p:spPr>
          <a:xfrm>
            <a:off x="410009" y="1733695"/>
            <a:ext cx="5899302" cy="4971905"/>
          </a:xfrm>
        </p:spPr>
        <p:txBody>
          <a:bodyPr>
            <a:noAutofit/>
          </a:bodyPr>
          <a:lstStyle/>
          <a:p>
            <a:pPr>
              <a:lnSpc>
                <a:spcPct val="100000"/>
              </a:lnSpc>
            </a:pPr>
            <a:r>
              <a:rPr lang="en-US" sz="2200" dirty="0"/>
              <a:t>An inclusive educator accommodates learners’ differences and addresses systemic inequalities by creating a classroom where every student is valued, supported, inspired, and encouraged.</a:t>
            </a:r>
          </a:p>
          <a:p>
            <a:pPr>
              <a:lnSpc>
                <a:spcPct val="100000"/>
              </a:lnSpc>
            </a:pPr>
            <a:r>
              <a:rPr lang="en-US" sz="2200" dirty="0"/>
              <a:t>Inclusive educators </a:t>
            </a:r>
          </a:p>
          <a:p>
            <a:pPr lvl="1">
              <a:lnSpc>
                <a:spcPct val="100000"/>
              </a:lnSpc>
            </a:pPr>
            <a:r>
              <a:rPr lang="en-US" sz="2200" dirty="0"/>
              <a:t>Know their students by name and need.  </a:t>
            </a:r>
          </a:p>
          <a:p>
            <a:pPr lvl="1">
              <a:lnSpc>
                <a:spcPct val="100000"/>
              </a:lnSpc>
            </a:pPr>
            <a:r>
              <a:rPr lang="en-US" sz="2200" dirty="0"/>
              <a:t>Adjust their teaching in response to formative assessment. </a:t>
            </a:r>
          </a:p>
          <a:p>
            <a:pPr lvl="1">
              <a:lnSpc>
                <a:spcPct val="100000"/>
              </a:lnSpc>
            </a:pPr>
            <a:r>
              <a:rPr lang="en-US" sz="2200" dirty="0"/>
              <a:t>Monitor students’ progress and engagement, following-up with students as soon as they begin to fall behind or develop a pattern of absenteeism or non-participation.</a:t>
            </a:r>
          </a:p>
        </p:txBody>
      </p:sp>
    </p:spTree>
    <p:extLst>
      <p:ext uri="{BB962C8B-B14F-4D97-AF65-F5344CB8AC3E}">
        <p14:creationId xmlns:p14="http://schemas.microsoft.com/office/powerpoint/2010/main" val="4047500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D800-4F33-96C8-23F4-D90A35A197A8}"/>
              </a:ext>
            </a:extLst>
          </p:cNvPr>
          <p:cNvSpPr>
            <a:spLocks noGrp="1"/>
          </p:cNvSpPr>
          <p:nvPr>
            <p:ph type="title"/>
          </p:nvPr>
        </p:nvSpPr>
        <p:spPr>
          <a:xfrm>
            <a:off x="674895" y="807808"/>
            <a:ext cx="4823198" cy="1992455"/>
          </a:xfrm>
        </p:spPr>
        <p:txBody>
          <a:bodyPr anchor="ctr">
            <a:normAutofit/>
          </a:bodyPr>
          <a:lstStyle/>
          <a:p>
            <a:r>
              <a:rPr lang="en-US" dirty="0"/>
              <a:t>Commit to Seeing Students as Individuals</a:t>
            </a:r>
          </a:p>
        </p:txBody>
      </p:sp>
      <p:sp>
        <p:nvSpPr>
          <p:cNvPr id="3" name="Content Placeholder 2">
            <a:extLst>
              <a:ext uri="{FF2B5EF4-FFF2-40B4-BE49-F238E27FC236}">
                <a16:creationId xmlns:a16="http://schemas.microsoft.com/office/drawing/2014/main" id="{96886D7D-72DB-78A9-8183-2F3E9D09F4C0}"/>
              </a:ext>
            </a:extLst>
          </p:cNvPr>
          <p:cNvSpPr>
            <a:spLocks noGrp="1"/>
          </p:cNvSpPr>
          <p:nvPr>
            <p:ph idx="1"/>
          </p:nvPr>
        </p:nvSpPr>
        <p:spPr>
          <a:xfrm>
            <a:off x="368444" y="3722620"/>
            <a:ext cx="11354816" cy="2692225"/>
          </a:xfrm>
        </p:spPr>
        <p:txBody>
          <a:bodyPr anchor="ctr">
            <a:noAutofit/>
          </a:bodyPr>
          <a:lstStyle/>
          <a:p>
            <a:pPr>
              <a:lnSpc>
                <a:spcPct val="100000"/>
              </a:lnSpc>
            </a:pPr>
            <a:r>
              <a:rPr lang="en-US" sz="2200" dirty="0"/>
              <a:t>Not every faculty member can mentor every student in every class.  But we CAN choose to be kind, empathetic, and supportive in our interactions with every student.</a:t>
            </a:r>
          </a:p>
          <a:p>
            <a:pPr>
              <a:lnSpc>
                <a:spcPct val="100000"/>
              </a:lnSpc>
            </a:pPr>
            <a:r>
              <a:rPr lang="en-US" sz="2200" dirty="0"/>
              <a:t>Student-centered educators reject the time-worn attitude that their responsibility ends with “setting the table” for students – they accept responsibility and ownership for students’ achievement in their courses.</a:t>
            </a:r>
          </a:p>
          <a:p>
            <a:pPr>
              <a:lnSpc>
                <a:spcPct val="100000"/>
              </a:lnSpc>
            </a:pPr>
            <a:r>
              <a:rPr lang="en-US" sz="2200" dirty="0"/>
              <a:t>They do not allow students to fall through the cracks of the system.  They are proactive and reach out to students whose grades or attendance are falling.</a:t>
            </a:r>
          </a:p>
        </p:txBody>
      </p:sp>
      <p:pic>
        <p:nvPicPr>
          <p:cNvPr id="9" name="Picture 8" descr="Two people talking&#10;&#10;Description automatically generated with medium confidence">
            <a:extLst>
              <a:ext uri="{FF2B5EF4-FFF2-40B4-BE49-F238E27FC236}">
                <a16:creationId xmlns:a16="http://schemas.microsoft.com/office/drawing/2014/main" id="{68A43B4D-2321-ACE6-8105-BB353FE6B18A}"/>
              </a:ext>
            </a:extLst>
          </p:cNvPr>
          <p:cNvPicPr>
            <a:picLocks noChangeAspect="1"/>
          </p:cNvPicPr>
          <p:nvPr/>
        </p:nvPicPr>
        <p:blipFill>
          <a:blip r:embed="rId3" cstate="screen">
            <a:alphaModFix/>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900819" y="348626"/>
            <a:ext cx="5606956" cy="3153912"/>
          </a:xfrm>
          <a:prstGeom prst="rect">
            <a:avLst/>
          </a:prstGeom>
        </p:spPr>
      </p:pic>
      <p:sp>
        <p:nvSpPr>
          <p:cNvPr id="11" name="TextBox 10">
            <a:extLst>
              <a:ext uri="{FF2B5EF4-FFF2-40B4-BE49-F238E27FC236}">
                <a16:creationId xmlns:a16="http://schemas.microsoft.com/office/drawing/2014/main" id="{08D4E853-E70A-2D3D-532B-A348AEBA97E8}"/>
              </a:ext>
            </a:extLst>
          </p:cNvPr>
          <p:cNvSpPr txBox="1"/>
          <p:nvPr/>
        </p:nvSpPr>
        <p:spPr>
          <a:xfrm>
            <a:off x="9106158" y="3470218"/>
            <a:ext cx="2401618"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www.mynextmove.org/vets/profile/summary/21-1014.00">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1759663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A8F9-05EC-C701-4EF1-4C6BADFE9013}"/>
              </a:ext>
            </a:extLst>
          </p:cNvPr>
          <p:cNvSpPr>
            <a:spLocks noGrp="1"/>
          </p:cNvSpPr>
          <p:nvPr>
            <p:ph type="title"/>
          </p:nvPr>
        </p:nvSpPr>
        <p:spPr>
          <a:xfrm>
            <a:off x="790186" y="1176844"/>
            <a:ext cx="10611627" cy="938976"/>
          </a:xfrm>
        </p:spPr>
        <p:txBody>
          <a:bodyPr anchor="ctr">
            <a:normAutofit/>
          </a:bodyPr>
          <a:lstStyle/>
          <a:p>
            <a:r>
              <a:rPr lang="en-US" dirty="0"/>
              <a:t>Reject a Deficit Mindset</a:t>
            </a:r>
          </a:p>
        </p:txBody>
      </p:sp>
      <p:sp>
        <p:nvSpPr>
          <p:cNvPr id="3" name="Content Placeholder 2">
            <a:extLst>
              <a:ext uri="{FF2B5EF4-FFF2-40B4-BE49-F238E27FC236}">
                <a16:creationId xmlns:a16="http://schemas.microsoft.com/office/drawing/2014/main" id="{56CB1BF9-5520-F6F2-0ADB-247C3E4FF119}"/>
              </a:ext>
            </a:extLst>
          </p:cNvPr>
          <p:cNvSpPr>
            <a:spLocks noGrp="1"/>
          </p:cNvSpPr>
          <p:nvPr>
            <p:ph idx="1"/>
          </p:nvPr>
        </p:nvSpPr>
        <p:spPr>
          <a:xfrm>
            <a:off x="955964" y="2699636"/>
            <a:ext cx="10721025" cy="3771227"/>
          </a:xfrm>
        </p:spPr>
        <p:txBody>
          <a:bodyPr anchor="ctr">
            <a:noAutofit/>
          </a:bodyPr>
          <a:lstStyle/>
          <a:p>
            <a:pPr>
              <a:lnSpc>
                <a:spcPct val="100000"/>
              </a:lnSpc>
            </a:pPr>
            <a:r>
              <a:rPr lang="en-US" sz="2200" dirty="0"/>
              <a:t>Student-centered educators reject deficit-minded perspectives that see problems as residing in the student, recognizing that this attitude is a mask for implicit biases such as believing that certain groups or people lack the intellectual capacity for college-level study or assuming that people who live in poverty are lazy or financially irresponsible. </a:t>
            </a:r>
          </a:p>
          <a:p>
            <a:pPr>
              <a:lnSpc>
                <a:spcPct val="100000"/>
              </a:lnSpc>
            </a:pPr>
            <a:r>
              <a:rPr lang="en-US" sz="2200" dirty="0"/>
              <a:t>A deficit mindset faults students for being unprepared rather than blaming the social systems that create and perpetuate inequalities. Student-centered educators strive to address these inequalities instead of accepting them as inevitable or irremediable. </a:t>
            </a:r>
          </a:p>
        </p:txBody>
      </p:sp>
      <p:pic>
        <p:nvPicPr>
          <p:cNvPr id="5" name="Picture 4" descr="Stones balancing on a wood">
            <a:extLst>
              <a:ext uri="{FF2B5EF4-FFF2-40B4-BE49-F238E27FC236}">
                <a16:creationId xmlns:a16="http://schemas.microsoft.com/office/drawing/2014/main" id="{04507CB0-970D-A608-4D29-D2EE3D187EE0}"/>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6813352" y="387137"/>
            <a:ext cx="3838177" cy="2312502"/>
          </a:xfrm>
          <a:prstGeom prst="rect">
            <a:avLst/>
          </a:prstGeom>
        </p:spPr>
      </p:pic>
    </p:spTree>
    <p:extLst>
      <p:ext uri="{BB962C8B-B14F-4D97-AF65-F5344CB8AC3E}">
        <p14:creationId xmlns:p14="http://schemas.microsoft.com/office/powerpoint/2010/main" val="2093022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desk with technical drawings, pencil and tools">
            <a:extLst>
              <a:ext uri="{FF2B5EF4-FFF2-40B4-BE49-F238E27FC236}">
                <a16:creationId xmlns:a16="http://schemas.microsoft.com/office/drawing/2014/main" id="{28AE4218-1BD1-9232-0B60-32AC0C8050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1"/>
          <a:stretch/>
        </p:blipFill>
        <p:spPr>
          <a:xfrm>
            <a:off x="8059680" y="0"/>
            <a:ext cx="4148933"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itle 1">
            <a:extLst>
              <a:ext uri="{FF2B5EF4-FFF2-40B4-BE49-F238E27FC236}">
                <a16:creationId xmlns:a16="http://schemas.microsoft.com/office/drawing/2014/main" id="{E6ED36EC-8861-3BC8-DE4A-6923360FA179}"/>
              </a:ext>
            </a:extLst>
          </p:cNvPr>
          <p:cNvSpPr>
            <a:spLocks noGrp="1"/>
          </p:cNvSpPr>
          <p:nvPr>
            <p:ph type="title"/>
          </p:nvPr>
        </p:nvSpPr>
        <p:spPr>
          <a:xfrm>
            <a:off x="484846" y="627350"/>
            <a:ext cx="7382304" cy="898466"/>
          </a:xfrm>
        </p:spPr>
        <p:txBody>
          <a:bodyPr>
            <a:normAutofit/>
          </a:bodyPr>
          <a:lstStyle/>
          <a:p>
            <a:r>
              <a:rPr lang="en-US" dirty="0"/>
              <a:t>Employ Authentic Assessment</a:t>
            </a:r>
          </a:p>
        </p:txBody>
      </p:sp>
      <p:sp>
        <p:nvSpPr>
          <p:cNvPr id="3" name="Content Placeholder 2">
            <a:extLst>
              <a:ext uri="{FF2B5EF4-FFF2-40B4-BE49-F238E27FC236}">
                <a16:creationId xmlns:a16="http://schemas.microsoft.com/office/drawing/2014/main" id="{67E611C7-18CF-FBFB-0018-CA9CA09EBB2D}"/>
              </a:ext>
            </a:extLst>
          </p:cNvPr>
          <p:cNvSpPr>
            <a:spLocks noGrp="1"/>
          </p:cNvSpPr>
          <p:nvPr>
            <p:ph idx="1"/>
          </p:nvPr>
        </p:nvSpPr>
        <p:spPr>
          <a:xfrm>
            <a:off x="484846" y="1525816"/>
            <a:ext cx="7382304" cy="5428804"/>
          </a:xfrm>
        </p:spPr>
        <p:txBody>
          <a:bodyPr>
            <a:noAutofit/>
          </a:bodyPr>
          <a:lstStyle/>
          <a:p>
            <a:pPr>
              <a:lnSpc>
                <a:spcPct val="100000"/>
              </a:lnSpc>
            </a:pPr>
            <a:r>
              <a:rPr lang="en-US" sz="2200" dirty="0"/>
              <a:t>Student-centered educators measure students’ success in achieving the course objectives and outcomes, not just their scores on exams.</a:t>
            </a:r>
          </a:p>
          <a:p>
            <a:pPr>
              <a:lnSpc>
                <a:spcPct val="100000"/>
              </a:lnSpc>
            </a:pPr>
            <a:r>
              <a:rPr lang="en-US" sz="2200" dirty="0"/>
              <a:t>They define success by whether the student learned what the course was designed to teach.  </a:t>
            </a:r>
          </a:p>
          <a:p>
            <a:pPr>
              <a:lnSpc>
                <a:spcPct val="100000"/>
              </a:lnSpc>
            </a:pPr>
            <a:r>
              <a:rPr lang="en-US" sz="2200" dirty="0"/>
              <a:t>Authentic assessment uses methods such as projects, performance tasks, observations, and reflective essays in combination with traditional assessments such as exams.</a:t>
            </a:r>
          </a:p>
          <a:p>
            <a:pPr>
              <a:lnSpc>
                <a:spcPct val="100000"/>
              </a:lnSpc>
            </a:pPr>
            <a:r>
              <a:rPr lang="en-US" sz="2200" dirty="0"/>
              <a:t>Transparent assessment criteria explain how students can demonstrate their achievement of course objectives and outcomes, providing a rationale and making explicit connections beyond the course.</a:t>
            </a:r>
          </a:p>
        </p:txBody>
      </p:sp>
    </p:spTree>
    <p:extLst>
      <p:ext uri="{BB962C8B-B14F-4D97-AF65-F5344CB8AC3E}">
        <p14:creationId xmlns:p14="http://schemas.microsoft.com/office/powerpoint/2010/main" val="1963481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88"/>
        <p:cNvGrpSpPr/>
        <p:nvPr/>
      </p:nvGrpSpPr>
      <p:grpSpPr>
        <a:xfrm>
          <a:off x="0" y="0"/>
          <a:ext cx="0" cy="0"/>
          <a:chOff x="0" y="0"/>
          <a:chExt cx="0" cy="0"/>
        </a:xfrm>
      </p:grpSpPr>
      <p:sp>
        <p:nvSpPr>
          <p:cNvPr id="2023" name="Google Shape;2023;p56"/>
          <p:cNvSpPr txBox="1">
            <a:spLocks noGrp="1"/>
          </p:cNvSpPr>
          <p:nvPr>
            <p:ph type="title"/>
          </p:nvPr>
        </p:nvSpPr>
        <p:spPr>
          <a:xfrm>
            <a:off x="691079" y="725950"/>
            <a:ext cx="3428812" cy="543663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Arial"/>
              <a:buNone/>
            </a:pPr>
            <a:r>
              <a:rPr lang="en-US"/>
              <a:t>High Impact Practices</a:t>
            </a:r>
            <a:endParaRPr/>
          </a:p>
        </p:txBody>
      </p:sp>
      <p:grpSp>
        <p:nvGrpSpPr>
          <p:cNvPr id="2024" name="Google Shape;2024;p56"/>
          <p:cNvGrpSpPr/>
          <p:nvPr/>
        </p:nvGrpSpPr>
        <p:grpSpPr>
          <a:xfrm>
            <a:off x="4871318" y="443749"/>
            <a:ext cx="6879517" cy="5967397"/>
            <a:chOff x="0" y="2916"/>
            <a:chExt cx="6879517" cy="5967397"/>
          </a:xfrm>
        </p:grpSpPr>
        <p:cxnSp>
          <p:nvCxnSpPr>
            <p:cNvPr id="2025" name="Google Shape;2025;p56"/>
            <p:cNvCxnSpPr/>
            <p:nvPr/>
          </p:nvCxnSpPr>
          <p:spPr>
            <a:xfrm>
              <a:off x="0" y="2916"/>
              <a:ext cx="6879517" cy="0"/>
            </a:xfrm>
            <a:prstGeom prst="straightConnector1">
              <a:avLst/>
            </a:prstGeom>
            <a:solidFill>
              <a:srgbClr val="8EAD10"/>
            </a:solidFill>
            <a:ln w="12700" cap="flat" cmpd="sng">
              <a:solidFill>
                <a:srgbClr val="8EAD10"/>
              </a:solidFill>
              <a:prstDash val="solid"/>
              <a:miter lim="800000"/>
              <a:headEnd type="none" w="sm" len="sm"/>
              <a:tailEnd type="none" w="sm" len="sm"/>
            </a:ln>
          </p:spPr>
        </p:cxnSp>
        <p:sp>
          <p:nvSpPr>
            <p:cNvPr id="2026" name="Google Shape;2026;p56"/>
            <p:cNvSpPr/>
            <p:nvPr/>
          </p:nvSpPr>
          <p:spPr>
            <a:xfrm>
              <a:off x="0" y="2916"/>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6"/>
            <p:cNvSpPr txBox="1"/>
            <p:nvPr/>
          </p:nvSpPr>
          <p:spPr>
            <a:xfrm>
              <a:off x="0" y="2916"/>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dirty="0">
                  <a:solidFill>
                    <a:schemeClr val="dk1"/>
                  </a:solidFill>
                  <a:latin typeface="Arial"/>
                  <a:ea typeface="Arial"/>
                  <a:cs typeface="Arial"/>
                  <a:sym typeface="Arial"/>
                </a:rPr>
                <a:t>First-Year Seminars and Experiences</a:t>
              </a:r>
              <a:endParaRPr dirty="0"/>
            </a:p>
          </p:txBody>
        </p:sp>
        <p:cxnSp>
          <p:nvCxnSpPr>
            <p:cNvPr id="2028" name="Google Shape;2028;p56"/>
            <p:cNvCxnSpPr/>
            <p:nvPr/>
          </p:nvCxnSpPr>
          <p:spPr>
            <a:xfrm>
              <a:off x="0" y="500199"/>
              <a:ext cx="6879517" cy="0"/>
            </a:xfrm>
            <a:prstGeom prst="straightConnector1">
              <a:avLst/>
            </a:prstGeom>
            <a:solidFill>
              <a:srgbClr val="95AE12"/>
            </a:solidFill>
            <a:ln w="12700" cap="flat" cmpd="sng">
              <a:solidFill>
                <a:srgbClr val="95AE12"/>
              </a:solidFill>
              <a:prstDash val="solid"/>
              <a:miter lim="800000"/>
              <a:headEnd type="none" w="sm" len="sm"/>
              <a:tailEnd type="none" w="sm" len="sm"/>
            </a:ln>
          </p:spPr>
        </p:cxnSp>
        <p:sp>
          <p:nvSpPr>
            <p:cNvPr id="2029" name="Google Shape;2029;p56"/>
            <p:cNvSpPr/>
            <p:nvPr/>
          </p:nvSpPr>
          <p:spPr>
            <a:xfrm>
              <a:off x="0" y="500199"/>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6"/>
            <p:cNvSpPr txBox="1"/>
            <p:nvPr/>
          </p:nvSpPr>
          <p:spPr>
            <a:xfrm>
              <a:off x="0" y="500199"/>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Common Intellectual Experiences</a:t>
              </a:r>
              <a:endParaRPr/>
            </a:p>
          </p:txBody>
        </p:sp>
        <p:cxnSp>
          <p:nvCxnSpPr>
            <p:cNvPr id="2031" name="Google Shape;2031;p56"/>
            <p:cNvCxnSpPr/>
            <p:nvPr/>
          </p:nvCxnSpPr>
          <p:spPr>
            <a:xfrm>
              <a:off x="0" y="997482"/>
              <a:ext cx="6879517" cy="0"/>
            </a:xfrm>
            <a:prstGeom prst="straightConnector1">
              <a:avLst/>
            </a:prstGeom>
            <a:solidFill>
              <a:srgbClr val="9CB013"/>
            </a:solidFill>
            <a:ln w="12700" cap="flat" cmpd="sng">
              <a:solidFill>
                <a:srgbClr val="9CB013"/>
              </a:solidFill>
              <a:prstDash val="solid"/>
              <a:miter lim="800000"/>
              <a:headEnd type="none" w="sm" len="sm"/>
              <a:tailEnd type="none" w="sm" len="sm"/>
            </a:ln>
          </p:spPr>
        </p:cxnSp>
        <p:sp>
          <p:nvSpPr>
            <p:cNvPr id="2032" name="Google Shape;2032;p56"/>
            <p:cNvSpPr/>
            <p:nvPr/>
          </p:nvSpPr>
          <p:spPr>
            <a:xfrm>
              <a:off x="0" y="997482"/>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6"/>
            <p:cNvSpPr txBox="1"/>
            <p:nvPr/>
          </p:nvSpPr>
          <p:spPr>
            <a:xfrm>
              <a:off x="0" y="997482"/>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Learning Communities</a:t>
              </a:r>
              <a:endParaRPr/>
            </a:p>
          </p:txBody>
        </p:sp>
        <p:cxnSp>
          <p:nvCxnSpPr>
            <p:cNvPr id="2034" name="Google Shape;2034;p56"/>
            <p:cNvCxnSpPr/>
            <p:nvPr/>
          </p:nvCxnSpPr>
          <p:spPr>
            <a:xfrm>
              <a:off x="0" y="1494765"/>
              <a:ext cx="6879517" cy="0"/>
            </a:xfrm>
            <a:prstGeom prst="straightConnector1">
              <a:avLst/>
            </a:prstGeom>
            <a:solidFill>
              <a:srgbClr val="A4B214"/>
            </a:solidFill>
            <a:ln w="12700" cap="flat" cmpd="sng">
              <a:solidFill>
                <a:srgbClr val="A4B214"/>
              </a:solidFill>
              <a:prstDash val="solid"/>
              <a:miter lim="800000"/>
              <a:headEnd type="none" w="sm" len="sm"/>
              <a:tailEnd type="none" w="sm" len="sm"/>
            </a:ln>
          </p:spPr>
        </p:cxnSp>
        <p:sp>
          <p:nvSpPr>
            <p:cNvPr id="2035" name="Google Shape;2035;p56"/>
            <p:cNvSpPr/>
            <p:nvPr/>
          </p:nvSpPr>
          <p:spPr>
            <a:xfrm>
              <a:off x="0" y="1494765"/>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6"/>
            <p:cNvSpPr txBox="1"/>
            <p:nvPr/>
          </p:nvSpPr>
          <p:spPr>
            <a:xfrm>
              <a:off x="0" y="1494765"/>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Writing-Intensive Courses</a:t>
              </a:r>
              <a:endParaRPr/>
            </a:p>
          </p:txBody>
        </p:sp>
        <p:cxnSp>
          <p:nvCxnSpPr>
            <p:cNvPr id="2037" name="Google Shape;2037;p56"/>
            <p:cNvCxnSpPr/>
            <p:nvPr/>
          </p:nvCxnSpPr>
          <p:spPr>
            <a:xfrm>
              <a:off x="0" y="1992048"/>
              <a:ext cx="6879517" cy="0"/>
            </a:xfrm>
            <a:prstGeom prst="straightConnector1">
              <a:avLst/>
            </a:prstGeom>
            <a:solidFill>
              <a:srgbClr val="ACB316"/>
            </a:solidFill>
            <a:ln w="12700" cap="flat" cmpd="sng">
              <a:solidFill>
                <a:srgbClr val="ACB316"/>
              </a:solidFill>
              <a:prstDash val="solid"/>
              <a:miter lim="800000"/>
              <a:headEnd type="none" w="sm" len="sm"/>
              <a:tailEnd type="none" w="sm" len="sm"/>
            </a:ln>
          </p:spPr>
        </p:cxnSp>
        <p:sp>
          <p:nvSpPr>
            <p:cNvPr id="2038" name="Google Shape;2038;p56"/>
            <p:cNvSpPr/>
            <p:nvPr/>
          </p:nvSpPr>
          <p:spPr>
            <a:xfrm>
              <a:off x="0" y="1992048"/>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6"/>
            <p:cNvSpPr txBox="1"/>
            <p:nvPr/>
          </p:nvSpPr>
          <p:spPr>
            <a:xfrm>
              <a:off x="0" y="1992048"/>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Creativity-Infused Learning: the Missing HIP</a:t>
              </a:r>
              <a:endParaRPr/>
            </a:p>
          </p:txBody>
        </p:sp>
        <p:cxnSp>
          <p:nvCxnSpPr>
            <p:cNvPr id="2040" name="Google Shape;2040;p56"/>
            <p:cNvCxnSpPr/>
            <p:nvPr/>
          </p:nvCxnSpPr>
          <p:spPr>
            <a:xfrm>
              <a:off x="0" y="2489331"/>
              <a:ext cx="6879517" cy="0"/>
            </a:xfrm>
            <a:prstGeom prst="straightConnector1">
              <a:avLst/>
            </a:prstGeom>
            <a:solidFill>
              <a:srgbClr val="B4B517"/>
            </a:solidFill>
            <a:ln w="12700" cap="flat" cmpd="sng">
              <a:solidFill>
                <a:srgbClr val="B4B517"/>
              </a:solidFill>
              <a:prstDash val="solid"/>
              <a:miter lim="800000"/>
              <a:headEnd type="none" w="sm" len="sm"/>
              <a:tailEnd type="none" w="sm" len="sm"/>
            </a:ln>
          </p:spPr>
        </p:cxnSp>
        <p:sp>
          <p:nvSpPr>
            <p:cNvPr id="2041" name="Google Shape;2041;p56"/>
            <p:cNvSpPr/>
            <p:nvPr/>
          </p:nvSpPr>
          <p:spPr>
            <a:xfrm>
              <a:off x="0" y="2489331"/>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6"/>
            <p:cNvSpPr txBox="1"/>
            <p:nvPr/>
          </p:nvSpPr>
          <p:spPr>
            <a:xfrm>
              <a:off x="0" y="2489331"/>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Collaborative Assignments and Projects</a:t>
              </a:r>
              <a:endParaRPr/>
            </a:p>
          </p:txBody>
        </p:sp>
        <p:cxnSp>
          <p:nvCxnSpPr>
            <p:cNvPr id="2043" name="Google Shape;2043;p56"/>
            <p:cNvCxnSpPr/>
            <p:nvPr/>
          </p:nvCxnSpPr>
          <p:spPr>
            <a:xfrm>
              <a:off x="0" y="2986615"/>
              <a:ext cx="6879517" cy="0"/>
            </a:xfrm>
            <a:prstGeom prst="straightConnector1">
              <a:avLst/>
            </a:prstGeom>
            <a:solidFill>
              <a:srgbClr val="B6B019"/>
            </a:solidFill>
            <a:ln w="12700" cap="flat" cmpd="sng">
              <a:solidFill>
                <a:srgbClr val="B6B019"/>
              </a:solidFill>
              <a:prstDash val="solid"/>
              <a:miter lim="800000"/>
              <a:headEnd type="none" w="sm" len="sm"/>
              <a:tailEnd type="none" w="sm" len="sm"/>
            </a:ln>
          </p:spPr>
        </p:cxnSp>
        <p:sp>
          <p:nvSpPr>
            <p:cNvPr id="2044" name="Google Shape;2044;p56"/>
            <p:cNvSpPr/>
            <p:nvPr/>
          </p:nvSpPr>
          <p:spPr>
            <a:xfrm>
              <a:off x="0" y="2986615"/>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6"/>
            <p:cNvSpPr txBox="1"/>
            <p:nvPr/>
          </p:nvSpPr>
          <p:spPr>
            <a:xfrm>
              <a:off x="0" y="2986615"/>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Undergraduate Research</a:t>
              </a:r>
              <a:endParaRPr/>
            </a:p>
          </p:txBody>
        </p:sp>
        <p:cxnSp>
          <p:nvCxnSpPr>
            <p:cNvPr id="2046" name="Google Shape;2046;p56"/>
            <p:cNvCxnSpPr/>
            <p:nvPr/>
          </p:nvCxnSpPr>
          <p:spPr>
            <a:xfrm>
              <a:off x="0" y="3483898"/>
              <a:ext cx="6879517" cy="0"/>
            </a:xfrm>
            <a:prstGeom prst="straightConnector1">
              <a:avLst/>
            </a:prstGeom>
            <a:solidFill>
              <a:srgbClr val="B8AD1A"/>
            </a:solidFill>
            <a:ln w="12700" cap="flat" cmpd="sng">
              <a:solidFill>
                <a:srgbClr val="B8AD1A"/>
              </a:solidFill>
              <a:prstDash val="solid"/>
              <a:miter lim="800000"/>
              <a:headEnd type="none" w="sm" len="sm"/>
              <a:tailEnd type="none" w="sm" len="sm"/>
            </a:ln>
          </p:spPr>
        </p:cxnSp>
        <p:sp>
          <p:nvSpPr>
            <p:cNvPr id="2047" name="Google Shape;2047;p56"/>
            <p:cNvSpPr/>
            <p:nvPr/>
          </p:nvSpPr>
          <p:spPr>
            <a:xfrm>
              <a:off x="0" y="3483898"/>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6"/>
            <p:cNvSpPr txBox="1"/>
            <p:nvPr/>
          </p:nvSpPr>
          <p:spPr>
            <a:xfrm>
              <a:off x="0" y="3483898"/>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Diversity/Global Learning</a:t>
              </a:r>
              <a:endParaRPr/>
            </a:p>
          </p:txBody>
        </p:sp>
        <p:cxnSp>
          <p:nvCxnSpPr>
            <p:cNvPr id="2049" name="Google Shape;2049;p56"/>
            <p:cNvCxnSpPr/>
            <p:nvPr/>
          </p:nvCxnSpPr>
          <p:spPr>
            <a:xfrm>
              <a:off x="0" y="3981181"/>
              <a:ext cx="6879517" cy="0"/>
            </a:xfrm>
            <a:prstGeom prst="straightConnector1">
              <a:avLst/>
            </a:prstGeom>
            <a:solidFill>
              <a:srgbClr val="B9A81C"/>
            </a:solidFill>
            <a:ln w="12700" cap="flat" cmpd="sng">
              <a:solidFill>
                <a:srgbClr val="B9A81C"/>
              </a:solidFill>
              <a:prstDash val="solid"/>
              <a:miter lim="800000"/>
              <a:headEnd type="none" w="sm" len="sm"/>
              <a:tailEnd type="none" w="sm" len="sm"/>
            </a:ln>
          </p:spPr>
        </p:cxnSp>
        <p:sp>
          <p:nvSpPr>
            <p:cNvPr id="2050" name="Google Shape;2050;p56"/>
            <p:cNvSpPr/>
            <p:nvPr/>
          </p:nvSpPr>
          <p:spPr>
            <a:xfrm>
              <a:off x="0" y="3981181"/>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6"/>
            <p:cNvSpPr txBox="1"/>
            <p:nvPr/>
          </p:nvSpPr>
          <p:spPr>
            <a:xfrm>
              <a:off x="0" y="3981181"/>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ePortfolios</a:t>
              </a:r>
              <a:endParaRPr/>
            </a:p>
          </p:txBody>
        </p:sp>
        <p:cxnSp>
          <p:nvCxnSpPr>
            <p:cNvPr id="2052" name="Google Shape;2052;p56"/>
            <p:cNvCxnSpPr/>
            <p:nvPr/>
          </p:nvCxnSpPr>
          <p:spPr>
            <a:xfrm>
              <a:off x="0" y="4478464"/>
              <a:ext cx="6879517" cy="0"/>
            </a:xfrm>
            <a:prstGeom prst="straightConnector1">
              <a:avLst/>
            </a:prstGeom>
            <a:solidFill>
              <a:srgbClr val="BBA41D"/>
            </a:solidFill>
            <a:ln w="12700" cap="flat" cmpd="sng">
              <a:solidFill>
                <a:srgbClr val="BBA41D"/>
              </a:solidFill>
              <a:prstDash val="solid"/>
              <a:miter lim="800000"/>
              <a:headEnd type="none" w="sm" len="sm"/>
              <a:tailEnd type="none" w="sm" len="sm"/>
            </a:ln>
          </p:spPr>
        </p:cxnSp>
        <p:sp>
          <p:nvSpPr>
            <p:cNvPr id="2053" name="Google Shape;2053;p56"/>
            <p:cNvSpPr/>
            <p:nvPr/>
          </p:nvSpPr>
          <p:spPr>
            <a:xfrm>
              <a:off x="0" y="4478464"/>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6"/>
            <p:cNvSpPr txBox="1"/>
            <p:nvPr/>
          </p:nvSpPr>
          <p:spPr>
            <a:xfrm>
              <a:off x="0" y="4478464"/>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Service-learning, Community-Based Learning</a:t>
              </a:r>
              <a:endParaRPr/>
            </a:p>
          </p:txBody>
        </p:sp>
        <p:cxnSp>
          <p:nvCxnSpPr>
            <p:cNvPr id="2055" name="Google Shape;2055;p56"/>
            <p:cNvCxnSpPr/>
            <p:nvPr/>
          </p:nvCxnSpPr>
          <p:spPr>
            <a:xfrm>
              <a:off x="0" y="4975747"/>
              <a:ext cx="6879517" cy="0"/>
            </a:xfrm>
            <a:prstGeom prst="straightConnector1">
              <a:avLst/>
            </a:prstGeom>
            <a:solidFill>
              <a:srgbClr val="BC9F1F"/>
            </a:solidFill>
            <a:ln w="12700" cap="flat" cmpd="sng">
              <a:solidFill>
                <a:srgbClr val="BC9F1F"/>
              </a:solidFill>
              <a:prstDash val="solid"/>
              <a:miter lim="800000"/>
              <a:headEnd type="none" w="sm" len="sm"/>
              <a:tailEnd type="none" w="sm" len="sm"/>
            </a:ln>
          </p:spPr>
        </p:cxnSp>
        <p:sp>
          <p:nvSpPr>
            <p:cNvPr id="2056" name="Google Shape;2056;p56"/>
            <p:cNvSpPr/>
            <p:nvPr/>
          </p:nvSpPr>
          <p:spPr>
            <a:xfrm>
              <a:off x="0" y="4975747"/>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6"/>
            <p:cNvSpPr txBox="1"/>
            <p:nvPr/>
          </p:nvSpPr>
          <p:spPr>
            <a:xfrm>
              <a:off x="0" y="4975747"/>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Internships</a:t>
              </a:r>
              <a:endParaRPr/>
            </a:p>
          </p:txBody>
        </p:sp>
        <p:cxnSp>
          <p:nvCxnSpPr>
            <p:cNvPr id="2058" name="Google Shape;2058;p56"/>
            <p:cNvCxnSpPr/>
            <p:nvPr/>
          </p:nvCxnSpPr>
          <p:spPr>
            <a:xfrm>
              <a:off x="0" y="5473030"/>
              <a:ext cx="6879517" cy="0"/>
            </a:xfrm>
            <a:prstGeom prst="straightConnector1">
              <a:avLst/>
            </a:prstGeom>
            <a:solidFill>
              <a:srgbClr val="BF9A1F"/>
            </a:solidFill>
            <a:ln w="12700" cap="flat" cmpd="sng">
              <a:solidFill>
                <a:srgbClr val="BF9A1F"/>
              </a:solidFill>
              <a:prstDash val="solid"/>
              <a:miter lim="800000"/>
              <a:headEnd type="none" w="sm" len="sm"/>
              <a:tailEnd type="none" w="sm" len="sm"/>
            </a:ln>
          </p:spPr>
        </p:cxnSp>
        <p:sp>
          <p:nvSpPr>
            <p:cNvPr id="2059" name="Google Shape;2059;p56"/>
            <p:cNvSpPr/>
            <p:nvPr/>
          </p:nvSpPr>
          <p:spPr>
            <a:xfrm>
              <a:off x="0" y="5473030"/>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6"/>
            <p:cNvSpPr txBox="1"/>
            <p:nvPr/>
          </p:nvSpPr>
          <p:spPr>
            <a:xfrm>
              <a:off x="0" y="5473030"/>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Capstone Courses and Projects</a:t>
              </a:r>
              <a:endParaRPr/>
            </a:p>
          </p:txBody>
        </p:sp>
      </p:grpSp>
      <p:sp>
        <p:nvSpPr>
          <p:cNvPr id="2061" name="Google Shape;2061;p56"/>
          <p:cNvSpPr txBox="1"/>
          <p:nvPr/>
        </p:nvSpPr>
        <p:spPr>
          <a:xfrm>
            <a:off x="732837" y="4580222"/>
            <a:ext cx="305605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George Kuh, </a:t>
            </a:r>
            <a:r>
              <a:rPr lang="en-US" sz="1800" i="1">
                <a:solidFill>
                  <a:schemeClr val="dk1"/>
                </a:solidFill>
                <a:latin typeface="Calibri"/>
                <a:ea typeface="Calibri"/>
                <a:cs typeface="Calibri"/>
                <a:sym typeface="Calibri"/>
              </a:rPr>
              <a:t>High Impact Educational Practices: What They Are, Who Has Access to Them, and Why They Matter</a:t>
            </a:r>
            <a:r>
              <a:rPr lang="en-US" sz="1800">
                <a:solidFill>
                  <a:schemeClr val="dk1"/>
                </a:solidFill>
                <a:latin typeface="Calibri"/>
                <a:ea typeface="Calibri"/>
                <a:cs typeface="Calibri"/>
                <a:sym typeface="Calibri"/>
              </a:rPr>
              <a:t> (2008, AAC&amp;U)</a:t>
            </a:r>
            <a:endParaRPr sz="180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101" name="Google Shape;2101;p57"/>
          <p:cNvSpPr txBox="1">
            <a:spLocks noGrp="1"/>
          </p:cNvSpPr>
          <p:nvPr>
            <p:ph type="title"/>
          </p:nvPr>
        </p:nvSpPr>
        <p:spPr>
          <a:xfrm>
            <a:off x="691079" y="725950"/>
            <a:ext cx="2619680" cy="231029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Arial"/>
              <a:buNone/>
            </a:pPr>
            <a:r>
              <a:rPr lang="en-US"/>
              <a:t>Eight Key Elements of HIPs</a:t>
            </a:r>
            <a:endParaRPr/>
          </a:p>
        </p:txBody>
      </p:sp>
      <p:grpSp>
        <p:nvGrpSpPr>
          <p:cNvPr id="2102" name="Google Shape;2102;p57"/>
          <p:cNvGrpSpPr/>
          <p:nvPr/>
        </p:nvGrpSpPr>
        <p:grpSpPr>
          <a:xfrm>
            <a:off x="3804010" y="531778"/>
            <a:ext cx="7946826" cy="5812619"/>
            <a:chOff x="0" y="3259"/>
            <a:chExt cx="7946826" cy="5812619"/>
          </a:xfrm>
        </p:grpSpPr>
        <p:sp>
          <p:nvSpPr>
            <p:cNvPr id="2103" name="Google Shape;2103;p57"/>
            <p:cNvSpPr/>
            <p:nvPr/>
          </p:nvSpPr>
          <p:spPr>
            <a:xfrm>
              <a:off x="0" y="3259"/>
              <a:ext cx="7946826" cy="716032"/>
            </a:xfrm>
            <a:prstGeom prst="roundRect">
              <a:avLst>
                <a:gd name="adj" fmla="val 16667"/>
              </a:avLst>
            </a:prstGeom>
            <a:solidFill>
              <a:srgbClr val="8EAD1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7"/>
            <p:cNvSpPr txBox="1"/>
            <p:nvPr/>
          </p:nvSpPr>
          <p:spPr>
            <a:xfrm>
              <a:off x="34954" y="38213"/>
              <a:ext cx="7876918" cy="646124"/>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Performance expectations set at appropriately high levels</a:t>
              </a:r>
              <a:endParaRPr/>
            </a:p>
          </p:txBody>
        </p:sp>
        <p:sp>
          <p:nvSpPr>
            <p:cNvPr id="2105" name="Google Shape;2105;p57"/>
            <p:cNvSpPr/>
            <p:nvPr/>
          </p:nvSpPr>
          <p:spPr>
            <a:xfrm>
              <a:off x="0" y="731343"/>
              <a:ext cx="7946826" cy="716032"/>
            </a:xfrm>
            <a:prstGeom prst="roundRect">
              <a:avLst>
                <a:gd name="adj" fmla="val 16667"/>
              </a:avLst>
            </a:prstGeom>
            <a:solidFill>
              <a:srgbClr val="BE9B2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7"/>
            <p:cNvSpPr txBox="1"/>
            <p:nvPr/>
          </p:nvSpPr>
          <p:spPr>
            <a:xfrm>
              <a:off x="34954" y="766297"/>
              <a:ext cx="7876918" cy="646124"/>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A significant investment of time and effort by students over an extended period</a:t>
              </a:r>
              <a:endParaRPr/>
            </a:p>
          </p:txBody>
        </p:sp>
        <p:sp>
          <p:nvSpPr>
            <p:cNvPr id="2107" name="Google Shape;2107;p57"/>
            <p:cNvSpPr/>
            <p:nvPr/>
          </p:nvSpPr>
          <p:spPr>
            <a:xfrm>
              <a:off x="0" y="1459427"/>
              <a:ext cx="7946826" cy="716032"/>
            </a:xfrm>
            <a:prstGeom prst="roundRect">
              <a:avLst>
                <a:gd name="adj" fmla="val 16667"/>
              </a:avLst>
            </a:prstGeom>
            <a:solidFill>
              <a:srgbClr val="D55B1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7"/>
            <p:cNvSpPr txBox="1"/>
            <p:nvPr/>
          </p:nvSpPr>
          <p:spPr>
            <a:xfrm>
              <a:off x="34954" y="1494381"/>
              <a:ext cx="7876918" cy="646124"/>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Interactions with faculty and peers about significant matters</a:t>
              </a:r>
              <a:endParaRPr/>
            </a:p>
          </p:txBody>
        </p:sp>
        <p:sp>
          <p:nvSpPr>
            <p:cNvPr id="2109" name="Google Shape;2109;p57"/>
            <p:cNvSpPr/>
            <p:nvPr/>
          </p:nvSpPr>
          <p:spPr>
            <a:xfrm>
              <a:off x="0" y="2187511"/>
              <a:ext cx="7946826" cy="716032"/>
            </a:xfrm>
            <a:prstGeom prst="roundRect">
              <a:avLst>
                <a:gd name="adj" fmla="val 16667"/>
              </a:avLst>
            </a:prstGeom>
            <a:solidFill>
              <a:srgbClr val="E6273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7"/>
            <p:cNvSpPr txBox="1"/>
            <p:nvPr/>
          </p:nvSpPr>
          <p:spPr>
            <a:xfrm>
              <a:off x="34954" y="2222465"/>
              <a:ext cx="7876918" cy="646124"/>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Experiences with diversity </a:t>
              </a:r>
              <a:endParaRPr/>
            </a:p>
          </p:txBody>
        </p:sp>
        <p:sp>
          <p:nvSpPr>
            <p:cNvPr id="2111" name="Google Shape;2111;p57"/>
            <p:cNvSpPr/>
            <p:nvPr/>
          </p:nvSpPr>
          <p:spPr>
            <a:xfrm>
              <a:off x="0" y="2915595"/>
              <a:ext cx="7946826" cy="716032"/>
            </a:xfrm>
            <a:prstGeom prst="roundRect">
              <a:avLst>
                <a:gd name="adj" fmla="val 16667"/>
              </a:avLst>
            </a:prstGeom>
            <a:solidFill>
              <a:srgbClr val="D5147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txBox="1"/>
            <p:nvPr/>
          </p:nvSpPr>
          <p:spPr>
            <a:xfrm>
              <a:off x="34954" y="2950549"/>
              <a:ext cx="7876918" cy="646124"/>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Frequent, timely, and constructive feedback</a:t>
              </a:r>
              <a:endParaRPr/>
            </a:p>
          </p:txBody>
        </p:sp>
        <p:sp>
          <p:nvSpPr>
            <p:cNvPr id="2113" name="Google Shape;2113;p57"/>
            <p:cNvSpPr/>
            <p:nvPr/>
          </p:nvSpPr>
          <p:spPr>
            <a:xfrm>
              <a:off x="0" y="3643679"/>
              <a:ext cx="7946826" cy="716032"/>
            </a:xfrm>
            <a:prstGeom prst="roundRect">
              <a:avLst>
                <a:gd name="adj" fmla="val 16667"/>
              </a:avLst>
            </a:prstGeom>
            <a:solidFill>
              <a:srgbClr val="8EAD1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7"/>
            <p:cNvSpPr txBox="1"/>
            <p:nvPr/>
          </p:nvSpPr>
          <p:spPr>
            <a:xfrm>
              <a:off x="34954" y="3678633"/>
              <a:ext cx="7876918" cy="646124"/>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Periodic, structured opportunities to reflect and integrate learning</a:t>
              </a:r>
              <a:endParaRPr/>
            </a:p>
          </p:txBody>
        </p:sp>
        <p:sp>
          <p:nvSpPr>
            <p:cNvPr id="2115" name="Google Shape;2115;p57"/>
            <p:cNvSpPr/>
            <p:nvPr/>
          </p:nvSpPr>
          <p:spPr>
            <a:xfrm>
              <a:off x="0" y="4371762"/>
              <a:ext cx="7946826" cy="716032"/>
            </a:xfrm>
            <a:prstGeom prst="roundRect">
              <a:avLst>
                <a:gd name="adj" fmla="val 16667"/>
              </a:avLst>
            </a:prstGeom>
            <a:solidFill>
              <a:srgbClr val="BE9B2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7"/>
            <p:cNvSpPr txBox="1"/>
            <p:nvPr/>
          </p:nvSpPr>
          <p:spPr>
            <a:xfrm>
              <a:off x="34954" y="4406716"/>
              <a:ext cx="7876918" cy="646124"/>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Opportunities to discover the relevance of learning through real-world applications</a:t>
              </a:r>
              <a:endParaRPr/>
            </a:p>
          </p:txBody>
        </p:sp>
        <p:sp>
          <p:nvSpPr>
            <p:cNvPr id="2117" name="Google Shape;2117;p57"/>
            <p:cNvSpPr/>
            <p:nvPr/>
          </p:nvSpPr>
          <p:spPr>
            <a:xfrm>
              <a:off x="0" y="5099846"/>
              <a:ext cx="7946826" cy="716032"/>
            </a:xfrm>
            <a:prstGeom prst="roundRect">
              <a:avLst>
                <a:gd name="adj" fmla="val 16667"/>
              </a:avLst>
            </a:prstGeom>
            <a:solidFill>
              <a:srgbClr val="D55B1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7"/>
            <p:cNvSpPr txBox="1"/>
            <p:nvPr/>
          </p:nvSpPr>
          <p:spPr>
            <a:xfrm>
              <a:off x="34954" y="5134800"/>
              <a:ext cx="7876918" cy="646124"/>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Public demonstration of competence</a:t>
              </a:r>
              <a:endParaRPr/>
            </a:p>
          </p:txBody>
        </p:sp>
      </p:grpSp>
      <p:sp>
        <p:nvSpPr>
          <p:cNvPr id="2119" name="Google Shape;2119;p57"/>
          <p:cNvSpPr txBox="1"/>
          <p:nvPr/>
        </p:nvSpPr>
        <p:spPr>
          <a:xfrm>
            <a:off x="684224" y="3224747"/>
            <a:ext cx="2634941" cy="2462213"/>
          </a:xfrm>
          <a:prstGeom prst="rect">
            <a:avLst/>
          </a:prstGeom>
          <a:solidFill>
            <a:srgbClr val="96E4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Arial"/>
                <a:ea typeface="Arial"/>
                <a:cs typeface="Arial"/>
                <a:sym typeface="Arial"/>
              </a:rPr>
              <a:t>As we look at the HIPs more closely, we’ll see how these Key Elements factor into student-centered practices.</a:t>
            </a:r>
            <a:endParaRPr/>
          </a:p>
        </p:txBody>
      </p:sp>
      <p:sp>
        <p:nvSpPr>
          <p:cNvPr id="2120" name="Google Shape;2120;p57"/>
          <p:cNvSpPr txBox="1"/>
          <p:nvPr/>
        </p:nvSpPr>
        <p:spPr>
          <a:xfrm>
            <a:off x="11488752" y="171715"/>
            <a:ext cx="4878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45</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sp>
        <p:nvSpPr>
          <p:cNvPr id="2158" name="Google Shape;2158;p58"/>
          <p:cNvSpPr txBox="1">
            <a:spLocks noGrp="1"/>
          </p:cNvSpPr>
          <p:nvPr>
            <p:ph type="title"/>
          </p:nvPr>
        </p:nvSpPr>
        <p:spPr>
          <a:xfrm>
            <a:off x="6088653" y="725952"/>
            <a:ext cx="5712073" cy="129604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Arial"/>
              <a:buNone/>
            </a:pPr>
            <a:r>
              <a:rPr lang="en-US"/>
              <a:t>First-Year Seminars and Experiences</a:t>
            </a:r>
            <a:endParaRPr/>
          </a:p>
        </p:txBody>
      </p:sp>
      <p:pic>
        <p:nvPicPr>
          <p:cNvPr id="2159" name="Google Shape;2159;p58" descr="A picture containing outdoor, tree, grass, car&#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b="-1"/>
          <a:stretch/>
        </p:blipFill>
        <p:spPr>
          <a:xfrm>
            <a:off x="1" y="10"/>
            <a:ext cx="5854890" cy="6857990"/>
          </a:xfrm>
          <a:custGeom>
            <a:avLst/>
            <a:gdLst/>
            <a:ahLst/>
            <a:cxnLst/>
            <a:rect l="l" t="t" r="r" b="b"/>
            <a:pathLst>
              <a:path w="6036633" h="6858000" extrusionOk="0">
                <a:moveTo>
                  <a:pt x="0" y="0"/>
                </a:moveTo>
                <a:lnTo>
                  <a:pt x="5782584" y="0"/>
                </a:lnTo>
                <a:lnTo>
                  <a:pt x="5847735" y="280891"/>
                </a:lnTo>
                <a:cubicBezTo>
                  <a:pt x="6512611" y="3337011"/>
                  <a:pt x="5215360" y="3533975"/>
                  <a:pt x="5130974" y="6590095"/>
                </a:cubicBezTo>
                <a:lnTo>
                  <a:pt x="5127340" y="6858000"/>
                </a:lnTo>
                <a:lnTo>
                  <a:pt x="0" y="6858000"/>
                </a:lnTo>
                <a:close/>
              </a:path>
            </a:pathLst>
          </a:custGeom>
          <a:noFill/>
          <a:ln>
            <a:noFill/>
          </a:ln>
        </p:spPr>
      </p:pic>
      <p:sp>
        <p:nvSpPr>
          <p:cNvPr id="2161" name="Google Shape;2161;p58"/>
          <p:cNvSpPr txBox="1">
            <a:spLocks noGrp="1"/>
          </p:cNvSpPr>
          <p:nvPr>
            <p:ph type="body" idx="1"/>
          </p:nvPr>
        </p:nvSpPr>
        <p:spPr>
          <a:xfrm>
            <a:off x="6088653" y="2268737"/>
            <a:ext cx="5630372" cy="3949460"/>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1650"/>
              <a:buChar char="▪"/>
            </a:pPr>
            <a:r>
              <a:rPr lang="en-US" sz="2200"/>
              <a:t>First-Year seminars or experiences share the goal of increasing retention by strengthening student engagement and fostering academic success by helping students: </a:t>
            </a:r>
            <a:endParaRPr/>
          </a:p>
          <a:p>
            <a:pPr marL="228600" lvl="1" indent="0" algn="l" rtl="0">
              <a:lnSpc>
                <a:spcPct val="110000"/>
              </a:lnSpc>
              <a:spcBef>
                <a:spcPts val="500"/>
              </a:spcBef>
              <a:spcAft>
                <a:spcPts val="0"/>
              </a:spcAft>
              <a:buSzPts val="1650"/>
              <a:buNone/>
            </a:pPr>
            <a:r>
              <a:rPr lang="en-US" sz="2200"/>
              <a:t>(1) develop a connection with the institution</a:t>
            </a:r>
            <a:endParaRPr/>
          </a:p>
          <a:p>
            <a:pPr marL="228600" lvl="1" indent="0" algn="l" rtl="0">
              <a:lnSpc>
                <a:spcPct val="110000"/>
              </a:lnSpc>
              <a:spcBef>
                <a:spcPts val="500"/>
              </a:spcBef>
              <a:spcAft>
                <a:spcPts val="0"/>
              </a:spcAft>
              <a:buSzPts val="1650"/>
              <a:buNone/>
            </a:pPr>
            <a:r>
              <a:rPr lang="en-US" sz="2200"/>
              <a:t>(2) become familiar with the campus’s resources and services</a:t>
            </a:r>
            <a:endParaRPr/>
          </a:p>
          <a:p>
            <a:pPr marL="228600" lvl="1" indent="0" algn="l" rtl="0">
              <a:lnSpc>
                <a:spcPct val="110000"/>
              </a:lnSpc>
              <a:spcBef>
                <a:spcPts val="500"/>
              </a:spcBef>
              <a:spcAft>
                <a:spcPts val="0"/>
              </a:spcAft>
              <a:buSzPts val="1650"/>
              <a:buNone/>
            </a:pPr>
            <a:r>
              <a:rPr lang="en-US" sz="2200"/>
              <a:t>(3) develop academic skills.</a:t>
            </a:r>
            <a:endParaRPr/>
          </a:p>
        </p:txBody>
      </p:sp>
      <p:sp>
        <p:nvSpPr>
          <p:cNvPr id="2162" name="Google Shape;2162;p58"/>
          <p:cNvSpPr txBox="1"/>
          <p:nvPr/>
        </p:nvSpPr>
        <p:spPr>
          <a:xfrm>
            <a:off x="2501739" y="6583152"/>
            <a:ext cx="240161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chemeClr val="hlink"/>
                </a:solidFill>
                <a:latin typeface="Arial"/>
                <a:ea typeface="Arial"/>
                <a:cs typeface="Arial"/>
                <a:sym typeface="Arial"/>
                <a:hlinkClick r:id="rId4"/>
              </a:rPr>
              <a:t>This Photo</a:t>
            </a:r>
            <a:r>
              <a:rPr lang="en-US" sz="700">
                <a:solidFill>
                  <a:srgbClr val="FFFFFF"/>
                </a:solidFill>
                <a:latin typeface="Arial"/>
                <a:ea typeface="Arial"/>
                <a:cs typeface="Arial"/>
                <a:sym typeface="Arial"/>
              </a:rPr>
              <a:t> by Unknown Author is licensed under </a:t>
            </a:r>
            <a:r>
              <a:rPr lang="en-US" sz="700" u="sng">
                <a:solidFill>
                  <a:schemeClr val="hlink"/>
                </a:solidFill>
                <a:latin typeface="Arial"/>
                <a:ea typeface="Arial"/>
                <a:cs typeface="Arial"/>
                <a:sym typeface="Arial"/>
                <a:hlinkClick r:id="rId5"/>
              </a:rPr>
              <a:t>CC BY</a:t>
            </a:r>
            <a:endParaRPr sz="700">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Diploma roll with solid fill">
            <a:extLst>
              <a:ext uri="{FF2B5EF4-FFF2-40B4-BE49-F238E27FC236}">
                <a16:creationId xmlns:a16="http://schemas.microsoft.com/office/drawing/2014/main" id="{E50378A8-78DA-338E-18B3-9BD9213414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19449" y="4892565"/>
            <a:ext cx="2194034" cy="2194034"/>
          </a:xfrm>
          <a:prstGeom prst="rect">
            <a:avLst/>
          </a:prstGeom>
        </p:spPr>
      </p:pic>
      <p:sp>
        <p:nvSpPr>
          <p:cNvPr id="2" name="Title 1">
            <a:extLst>
              <a:ext uri="{FF2B5EF4-FFF2-40B4-BE49-F238E27FC236}">
                <a16:creationId xmlns:a16="http://schemas.microsoft.com/office/drawing/2014/main" id="{B029BC48-404D-FBF6-2E71-319F7E68D040}"/>
              </a:ext>
            </a:extLst>
          </p:cNvPr>
          <p:cNvSpPr>
            <a:spLocks noGrp="1"/>
          </p:cNvSpPr>
          <p:nvPr>
            <p:ph type="title"/>
          </p:nvPr>
        </p:nvSpPr>
        <p:spPr>
          <a:xfrm>
            <a:off x="691079" y="569040"/>
            <a:ext cx="10325000" cy="700078"/>
          </a:xfrm>
        </p:spPr>
        <p:txBody>
          <a:bodyPr>
            <a:noAutofit/>
          </a:bodyPr>
          <a:lstStyle/>
          <a:p>
            <a:r>
              <a:rPr lang="en-US" sz="3200" dirty="0"/>
              <a:t>State Universities: Land-Grants and Normal Schools</a:t>
            </a:r>
          </a:p>
        </p:txBody>
      </p:sp>
      <p:sp>
        <p:nvSpPr>
          <p:cNvPr id="3" name="Content Placeholder 2">
            <a:extLst>
              <a:ext uri="{FF2B5EF4-FFF2-40B4-BE49-F238E27FC236}">
                <a16:creationId xmlns:a16="http://schemas.microsoft.com/office/drawing/2014/main" id="{FE3B0468-7A8F-6406-E625-79FD7F0B679D}"/>
              </a:ext>
            </a:extLst>
          </p:cNvPr>
          <p:cNvSpPr>
            <a:spLocks noGrp="1"/>
          </p:cNvSpPr>
          <p:nvPr>
            <p:ph idx="1"/>
          </p:nvPr>
        </p:nvSpPr>
        <p:spPr>
          <a:xfrm>
            <a:off x="691079" y="1611085"/>
            <a:ext cx="10325000" cy="5475514"/>
          </a:xfrm>
        </p:spPr>
        <p:txBody>
          <a:bodyPr>
            <a:noAutofit/>
          </a:bodyPr>
          <a:lstStyle/>
          <a:p>
            <a:r>
              <a:rPr lang="en-US" sz="2200" dirty="0"/>
              <a:t>The Morrill Act of 1862 established land-grant universities in each state. Its purpose was “educating the common rural American” and included research into agriculture and the “mechanical arts” (engineering) to “promote the liberal and practical education of the industrial classes in several pursuits and professions in life.”</a:t>
            </a:r>
          </a:p>
          <a:p>
            <a:r>
              <a:rPr lang="en-US" sz="2200" dirty="0"/>
              <a:t>The Industrial Age created a demand for specialization in the sciences and a better-educated workforce. </a:t>
            </a:r>
          </a:p>
          <a:p>
            <a:r>
              <a:rPr lang="en-US" sz="2200" dirty="0"/>
              <a:t>The 1800s also saw the establishment of stated-funded Normal Schools to provide one or two years of training to aspiring teachers.  These institutions eventually became teacher’s colleges by the 1950s, growing into state universities today and often joining state university systems alongside land-grant universities.</a:t>
            </a:r>
          </a:p>
        </p:txBody>
      </p:sp>
    </p:spTree>
    <p:extLst>
      <p:ext uri="{BB962C8B-B14F-4D97-AF65-F5344CB8AC3E}">
        <p14:creationId xmlns:p14="http://schemas.microsoft.com/office/powerpoint/2010/main" val="3115531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grpSp>
        <p:nvGrpSpPr>
          <p:cNvPr id="2169" name="Google Shape;2169;p59"/>
          <p:cNvGrpSpPr/>
          <p:nvPr/>
        </p:nvGrpSpPr>
        <p:grpSpPr>
          <a:xfrm>
            <a:off x="-6214" y="-1"/>
            <a:ext cx="12214827" cy="6858000"/>
            <a:chOff x="-6214" y="-1"/>
            <a:chExt cx="12214827" cy="6858000"/>
          </a:xfrm>
        </p:grpSpPr>
        <p:cxnSp>
          <p:nvCxnSpPr>
            <p:cNvPr id="2170" name="Google Shape;2170;p59"/>
            <p:cNvCxnSpPr/>
            <p:nvPr/>
          </p:nvCxnSpPr>
          <p:spPr>
            <a:xfrm>
              <a:off x="-6214" y="6686283"/>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71" name="Google Shape;2171;p59"/>
            <p:cNvCxnSpPr/>
            <p:nvPr/>
          </p:nvCxnSpPr>
          <p:spPr>
            <a:xfrm>
              <a:off x="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72" name="Google Shape;2172;p59"/>
            <p:cNvCxnSpPr/>
            <p:nvPr/>
          </p:nvCxnSpPr>
          <p:spPr>
            <a:xfrm>
              <a:off x="1199325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73" name="Google Shape;2173;p59"/>
            <p:cNvCxnSpPr/>
            <p:nvPr/>
          </p:nvCxnSpPr>
          <p:spPr>
            <a:xfrm>
              <a:off x="19252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74" name="Google Shape;2174;p59"/>
            <p:cNvCxnSpPr/>
            <p:nvPr/>
          </p:nvCxnSpPr>
          <p:spPr>
            <a:xfrm>
              <a:off x="117592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75" name="Google Shape;2175;p59"/>
            <p:cNvCxnSpPr/>
            <p:nvPr/>
          </p:nvCxnSpPr>
          <p:spPr>
            <a:xfrm>
              <a:off x="215931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76" name="Google Shape;2176;p59"/>
            <p:cNvCxnSpPr/>
            <p:nvPr/>
          </p:nvCxnSpPr>
          <p:spPr>
            <a:xfrm>
              <a:off x="314271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77" name="Google Shape;2177;p59"/>
            <p:cNvCxnSpPr/>
            <p:nvPr/>
          </p:nvCxnSpPr>
          <p:spPr>
            <a:xfrm>
              <a:off x="4126104"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78" name="Google Shape;2178;p59"/>
            <p:cNvCxnSpPr/>
            <p:nvPr/>
          </p:nvCxnSpPr>
          <p:spPr>
            <a:xfrm>
              <a:off x="510949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79" name="Google Shape;2179;p59"/>
            <p:cNvCxnSpPr/>
            <p:nvPr/>
          </p:nvCxnSpPr>
          <p:spPr>
            <a:xfrm>
              <a:off x="609289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80" name="Google Shape;2180;p59"/>
            <p:cNvCxnSpPr/>
            <p:nvPr/>
          </p:nvCxnSpPr>
          <p:spPr>
            <a:xfrm>
              <a:off x="707628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81" name="Google Shape;2181;p59"/>
            <p:cNvCxnSpPr/>
            <p:nvPr/>
          </p:nvCxnSpPr>
          <p:spPr>
            <a:xfrm>
              <a:off x="8059680"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82" name="Google Shape;2182;p59"/>
            <p:cNvCxnSpPr/>
            <p:nvPr/>
          </p:nvCxnSpPr>
          <p:spPr>
            <a:xfrm>
              <a:off x="9043074"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83" name="Google Shape;2183;p59"/>
            <p:cNvCxnSpPr/>
            <p:nvPr/>
          </p:nvCxnSpPr>
          <p:spPr>
            <a:xfrm>
              <a:off x="10026468"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84" name="Google Shape;2184;p59"/>
            <p:cNvCxnSpPr/>
            <p:nvPr/>
          </p:nvCxnSpPr>
          <p:spPr>
            <a:xfrm>
              <a:off x="11009862"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85" name="Google Shape;2185;p59"/>
            <p:cNvCxnSpPr/>
            <p:nvPr/>
          </p:nvCxnSpPr>
          <p:spPr>
            <a:xfrm>
              <a:off x="12185786" y="-1"/>
              <a:ext cx="0" cy="685800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86" name="Google Shape;2186;p59"/>
            <p:cNvCxnSpPr/>
            <p:nvPr/>
          </p:nvCxnSpPr>
          <p:spPr>
            <a:xfrm>
              <a:off x="0" y="171716"/>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87" name="Google Shape;2187;p59"/>
            <p:cNvCxnSpPr/>
            <p:nvPr/>
          </p:nvCxnSpPr>
          <p:spPr>
            <a:xfrm>
              <a:off x="0" y="714597"/>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88" name="Google Shape;2188;p59"/>
            <p:cNvCxnSpPr/>
            <p:nvPr/>
          </p:nvCxnSpPr>
          <p:spPr>
            <a:xfrm>
              <a:off x="0" y="1257478"/>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89" name="Google Shape;2189;p59"/>
            <p:cNvCxnSpPr/>
            <p:nvPr/>
          </p:nvCxnSpPr>
          <p:spPr>
            <a:xfrm>
              <a:off x="0" y="1800359"/>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90" name="Google Shape;2190;p59"/>
            <p:cNvCxnSpPr/>
            <p:nvPr/>
          </p:nvCxnSpPr>
          <p:spPr>
            <a:xfrm>
              <a:off x="0" y="2343240"/>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91" name="Google Shape;2191;p59"/>
            <p:cNvCxnSpPr/>
            <p:nvPr/>
          </p:nvCxnSpPr>
          <p:spPr>
            <a:xfrm>
              <a:off x="0" y="2886121"/>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92" name="Google Shape;2192;p59"/>
            <p:cNvCxnSpPr/>
            <p:nvPr/>
          </p:nvCxnSpPr>
          <p:spPr>
            <a:xfrm>
              <a:off x="0" y="3429002"/>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93" name="Google Shape;2193;p59"/>
            <p:cNvCxnSpPr/>
            <p:nvPr/>
          </p:nvCxnSpPr>
          <p:spPr>
            <a:xfrm>
              <a:off x="0" y="3971883"/>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94" name="Google Shape;2194;p59"/>
            <p:cNvCxnSpPr/>
            <p:nvPr/>
          </p:nvCxnSpPr>
          <p:spPr>
            <a:xfrm>
              <a:off x="0" y="4514764"/>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95" name="Google Shape;2195;p59"/>
            <p:cNvCxnSpPr/>
            <p:nvPr/>
          </p:nvCxnSpPr>
          <p:spPr>
            <a:xfrm>
              <a:off x="0" y="5057645"/>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96" name="Google Shape;2196;p59"/>
            <p:cNvCxnSpPr/>
            <p:nvPr/>
          </p:nvCxnSpPr>
          <p:spPr>
            <a:xfrm>
              <a:off x="0" y="5600526"/>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97" name="Google Shape;2197;p59"/>
            <p:cNvCxnSpPr/>
            <p:nvPr/>
          </p:nvCxnSpPr>
          <p:spPr>
            <a:xfrm>
              <a:off x="0" y="6857999"/>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98" name="Google Shape;2198;p59"/>
            <p:cNvCxnSpPr/>
            <p:nvPr/>
          </p:nvCxnSpPr>
          <p:spPr>
            <a:xfrm>
              <a:off x="16613" y="6143407"/>
              <a:ext cx="12192000" cy="0"/>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199" name="Google Shape;2199;p59"/>
            <p:cNvCxnSpPr/>
            <p:nvPr/>
          </p:nvCxnSpPr>
          <p:spPr>
            <a:xfrm>
              <a:off x="684225" y="171716"/>
              <a:ext cx="0" cy="6511464"/>
            </a:xfrm>
            <a:prstGeom prst="straightConnector1">
              <a:avLst/>
            </a:prstGeom>
            <a:noFill/>
            <a:ln w="12700" cap="flat" cmpd="sng">
              <a:solidFill>
                <a:srgbClr val="BCBCBC">
                  <a:alpha val="29803"/>
                </a:srgbClr>
              </a:solidFill>
              <a:prstDash val="dot"/>
              <a:miter lim="800000"/>
              <a:headEnd type="none" w="sm" len="sm"/>
              <a:tailEnd type="none" w="sm" len="sm"/>
            </a:ln>
          </p:spPr>
        </p:cxnSp>
        <p:cxnSp>
          <p:nvCxnSpPr>
            <p:cNvPr id="2200" name="Google Shape;2200;p59"/>
            <p:cNvCxnSpPr/>
            <p:nvPr/>
          </p:nvCxnSpPr>
          <p:spPr>
            <a:xfrm>
              <a:off x="11508412" y="173267"/>
              <a:ext cx="0" cy="6511464"/>
            </a:xfrm>
            <a:prstGeom prst="straightConnector1">
              <a:avLst/>
            </a:prstGeom>
            <a:noFill/>
            <a:ln w="12700" cap="flat" cmpd="sng">
              <a:solidFill>
                <a:srgbClr val="BCBCBC">
                  <a:alpha val="29803"/>
                </a:srgbClr>
              </a:solidFill>
              <a:prstDash val="dot"/>
              <a:miter lim="800000"/>
              <a:headEnd type="none" w="sm" len="sm"/>
              <a:tailEnd type="none" w="sm" len="sm"/>
            </a:ln>
          </p:spPr>
        </p:cxnSp>
      </p:grpSp>
      <p:sp>
        <p:nvSpPr>
          <p:cNvPr id="2201" name="Google Shape;2201;p59"/>
          <p:cNvSpPr txBox="1">
            <a:spLocks noGrp="1"/>
          </p:cNvSpPr>
          <p:nvPr>
            <p:ph type="title"/>
          </p:nvPr>
        </p:nvSpPr>
        <p:spPr>
          <a:xfrm>
            <a:off x="6088653" y="725952"/>
            <a:ext cx="4927425" cy="70323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a:t>Application</a:t>
            </a:r>
            <a:endParaRPr/>
          </a:p>
        </p:txBody>
      </p:sp>
      <p:pic>
        <p:nvPicPr>
          <p:cNvPr id="2202" name="Google Shape;2202;p59" descr="Student in library, seated on chair at wood table, with folded arms resting on stack of books"/>
          <p:cNvPicPr preferRelativeResize="0"/>
          <p:nvPr/>
        </p:nvPicPr>
        <p:blipFill rotWithShape="1">
          <a:blip r:embed="rId3" cstate="screen">
            <a:alphaModFix/>
            <a:extLst>
              <a:ext uri="{28A0092B-C50C-407E-A947-70E740481C1C}">
                <a14:useLocalDpi xmlns:a14="http://schemas.microsoft.com/office/drawing/2010/main"/>
              </a:ext>
            </a:extLst>
          </a:blip>
          <a:srcRect b="-1"/>
          <a:stretch/>
        </p:blipFill>
        <p:spPr>
          <a:xfrm>
            <a:off x="1" y="10"/>
            <a:ext cx="5854890" cy="6857990"/>
          </a:xfrm>
          <a:custGeom>
            <a:avLst/>
            <a:gdLst/>
            <a:ahLst/>
            <a:cxnLst/>
            <a:rect l="l" t="t" r="r" b="b"/>
            <a:pathLst>
              <a:path w="6036633" h="6858000" extrusionOk="0">
                <a:moveTo>
                  <a:pt x="0" y="0"/>
                </a:moveTo>
                <a:lnTo>
                  <a:pt x="5782584" y="0"/>
                </a:lnTo>
                <a:lnTo>
                  <a:pt x="5847735" y="280891"/>
                </a:lnTo>
                <a:cubicBezTo>
                  <a:pt x="6512611" y="3337011"/>
                  <a:pt x="5215360" y="3533975"/>
                  <a:pt x="5130974" y="6590095"/>
                </a:cubicBezTo>
                <a:lnTo>
                  <a:pt x="5127340" y="6858000"/>
                </a:lnTo>
                <a:lnTo>
                  <a:pt x="0" y="6858000"/>
                </a:lnTo>
                <a:close/>
              </a:path>
            </a:pathLst>
          </a:custGeom>
          <a:noFill/>
          <a:ln>
            <a:noFill/>
          </a:ln>
        </p:spPr>
      </p:pic>
      <p:sp>
        <p:nvSpPr>
          <p:cNvPr id="2204" name="Google Shape;2204;p59"/>
          <p:cNvSpPr txBox="1">
            <a:spLocks noGrp="1"/>
          </p:cNvSpPr>
          <p:nvPr>
            <p:ph type="body" idx="1"/>
          </p:nvPr>
        </p:nvSpPr>
        <p:spPr>
          <a:xfrm>
            <a:off x="6088653" y="1479118"/>
            <a:ext cx="5619870" cy="520406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1650"/>
              <a:buChar char="▪"/>
            </a:pPr>
            <a:r>
              <a:rPr lang="en-US" sz="2200" dirty="0"/>
              <a:t>Every course can incorporate elements of First-Year Seminars or Experiences.</a:t>
            </a:r>
            <a:endParaRPr dirty="0"/>
          </a:p>
          <a:p>
            <a:pPr marL="457200" lvl="1" indent="-228600" algn="l" rtl="0">
              <a:lnSpc>
                <a:spcPct val="100000"/>
              </a:lnSpc>
              <a:spcBef>
                <a:spcPts val="500"/>
              </a:spcBef>
              <a:spcAft>
                <a:spcPts val="0"/>
              </a:spcAft>
              <a:buSzPts val="1650"/>
              <a:buChar char="▪"/>
            </a:pPr>
            <a:r>
              <a:rPr lang="en-US" sz="2200" dirty="0"/>
              <a:t>Explain the connection between the course and students’ subsequent studies or adult lives.</a:t>
            </a:r>
            <a:endParaRPr dirty="0"/>
          </a:p>
          <a:p>
            <a:pPr marL="457200" lvl="1" indent="-228600" algn="l" rtl="0">
              <a:lnSpc>
                <a:spcPct val="100000"/>
              </a:lnSpc>
              <a:spcBef>
                <a:spcPts val="500"/>
              </a:spcBef>
              <a:spcAft>
                <a:spcPts val="0"/>
              </a:spcAft>
              <a:buSzPts val="1650"/>
              <a:buChar char="▪"/>
            </a:pPr>
            <a:r>
              <a:rPr lang="en-US" sz="2200" dirty="0"/>
              <a:t>Provide information about relevant campus services and resources (Writing Center, Tutoring Center).</a:t>
            </a:r>
            <a:endParaRPr dirty="0"/>
          </a:p>
          <a:p>
            <a:pPr marL="457200" lvl="1" indent="-228600" algn="l" rtl="0">
              <a:lnSpc>
                <a:spcPct val="100000"/>
              </a:lnSpc>
              <a:spcBef>
                <a:spcPts val="500"/>
              </a:spcBef>
              <a:spcAft>
                <a:spcPts val="0"/>
              </a:spcAft>
              <a:buSzPts val="1650"/>
              <a:buChar char="▪"/>
            </a:pPr>
            <a:r>
              <a:rPr lang="en-US" sz="2200" dirty="0"/>
              <a:t>Incorporate direct instruction in crucial academic skills.</a:t>
            </a:r>
            <a:endParaRPr dirty="0"/>
          </a:p>
          <a:p>
            <a:pPr marL="457200" lvl="1" indent="-228600" algn="l" rtl="0">
              <a:lnSpc>
                <a:spcPct val="100000"/>
              </a:lnSpc>
              <a:spcBef>
                <a:spcPts val="500"/>
              </a:spcBef>
              <a:spcAft>
                <a:spcPts val="0"/>
              </a:spcAft>
              <a:buSzPts val="1650"/>
              <a:buChar char="▪"/>
            </a:pPr>
            <a:r>
              <a:rPr lang="en-US" sz="2200" dirty="0"/>
              <a:t>Address personal competencies such as time management and attendance.</a:t>
            </a:r>
            <a:endParaRPr dirty="0"/>
          </a:p>
          <a:p>
            <a:pPr marL="457200" lvl="1" indent="-228600" algn="l" rtl="0">
              <a:lnSpc>
                <a:spcPct val="100000"/>
              </a:lnSpc>
              <a:spcBef>
                <a:spcPts val="500"/>
              </a:spcBef>
              <a:spcAft>
                <a:spcPts val="0"/>
              </a:spcAft>
              <a:buSzPts val="1650"/>
              <a:buChar char="▪"/>
            </a:pPr>
            <a:r>
              <a:rPr lang="en-US" sz="2200" dirty="0"/>
              <a:t>Establish a personal connection with each student through frequent targeted communication.</a:t>
            </a:r>
            <a:endParaRPr dirty="0"/>
          </a:p>
          <a:p>
            <a:pPr marL="228600" lvl="0" indent="-161925" algn="l" rtl="0">
              <a:lnSpc>
                <a:spcPct val="100000"/>
              </a:lnSpc>
              <a:spcBef>
                <a:spcPts val="1000"/>
              </a:spcBef>
              <a:spcAft>
                <a:spcPts val="0"/>
              </a:spcAft>
              <a:buSzPts val="1050"/>
              <a:buNone/>
            </a:pPr>
            <a:endParaRPr sz="1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09"/>
        <p:cNvGrpSpPr/>
        <p:nvPr/>
      </p:nvGrpSpPr>
      <p:grpSpPr>
        <a:xfrm>
          <a:off x="0" y="0"/>
          <a:ext cx="0" cy="0"/>
          <a:chOff x="0" y="0"/>
          <a:chExt cx="0" cy="0"/>
        </a:xfrm>
      </p:grpSpPr>
      <p:sp>
        <p:nvSpPr>
          <p:cNvPr id="2243" name="Google Shape;2243;p60"/>
          <p:cNvSpPr txBox="1">
            <a:spLocks noGrp="1"/>
          </p:cNvSpPr>
          <p:nvPr>
            <p:ph type="title"/>
          </p:nvPr>
        </p:nvSpPr>
        <p:spPr>
          <a:xfrm>
            <a:off x="6088653" y="725952"/>
            <a:ext cx="5854889" cy="52997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Arial"/>
              <a:buNone/>
            </a:pPr>
            <a:r>
              <a:rPr lang="en-US" sz="3200"/>
              <a:t>Common Intellectual Experiences</a:t>
            </a:r>
            <a:endParaRPr/>
          </a:p>
        </p:txBody>
      </p:sp>
      <p:pic>
        <p:nvPicPr>
          <p:cNvPr id="2244" name="Google Shape;2244;p60" descr="Groups of people sitting in hall on benches at tables with laptops, open books, calculators, stationery, drinks, and snacks"/>
          <p:cNvPicPr preferRelativeResize="0"/>
          <p:nvPr/>
        </p:nvPicPr>
        <p:blipFill rotWithShape="1">
          <a:blip r:embed="rId3" cstate="screen">
            <a:alphaModFix/>
            <a:extLst>
              <a:ext uri="{28A0092B-C50C-407E-A947-70E740481C1C}">
                <a14:useLocalDpi xmlns:a14="http://schemas.microsoft.com/office/drawing/2010/main"/>
              </a:ext>
            </a:extLst>
          </a:blip>
          <a:srcRect b="-1"/>
          <a:stretch/>
        </p:blipFill>
        <p:spPr>
          <a:xfrm>
            <a:off x="1" y="10"/>
            <a:ext cx="5854890" cy="6857990"/>
          </a:xfrm>
          <a:custGeom>
            <a:avLst/>
            <a:gdLst/>
            <a:ahLst/>
            <a:cxnLst/>
            <a:rect l="l" t="t" r="r" b="b"/>
            <a:pathLst>
              <a:path w="6036633" h="6858000" extrusionOk="0">
                <a:moveTo>
                  <a:pt x="0" y="0"/>
                </a:moveTo>
                <a:lnTo>
                  <a:pt x="5782584" y="0"/>
                </a:lnTo>
                <a:lnTo>
                  <a:pt x="5847735" y="280891"/>
                </a:lnTo>
                <a:cubicBezTo>
                  <a:pt x="6512611" y="3337011"/>
                  <a:pt x="5215360" y="3533975"/>
                  <a:pt x="5130974" y="6590095"/>
                </a:cubicBezTo>
                <a:lnTo>
                  <a:pt x="5127340" y="6858000"/>
                </a:lnTo>
                <a:lnTo>
                  <a:pt x="0" y="6858000"/>
                </a:lnTo>
                <a:close/>
              </a:path>
            </a:pathLst>
          </a:custGeom>
          <a:noFill/>
          <a:ln>
            <a:noFill/>
          </a:ln>
        </p:spPr>
      </p:pic>
      <p:sp>
        <p:nvSpPr>
          <p:cNvPr id="2246" name="Google Shape;2246;p60"/>
          <p:cNvSpPr txBox="1">
            <a:spLocks noGrp="1"/>
          </p:cNvSpPr>
          <p:nvPr>
            <p:ph type="body" idx="1"/>
          </p:nvPr>
        </p:nvSpPr>
        <p:spPr>
          <a:xfrm>
            <a:off x="6088653" y="1789005"/>
            <a:ext cx="5712075" cy="490707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1650"/>
              <a:buChar char="▪"/>
            </a:pPr>
            <a:r>
              <a:rPr lang="en-US" sz="2200" dirty="0"/>
              <a:t>Common Intellectual Experiences are activities that carry through two or more courses to provide a shared experience. </a:t>
            </a:r>
            <a:endParaRPr dirty="0"/>
          </a:p>
          <a:p>
            <a:pPr marL="228600" lvl="0" indent="-228600" algn="l" rtl="0">
              <a:lnSpc>
                <a:spcPct val="100000"/>
              </a:lnSpc>
              <a:spcBef>
                <a:spcPts val="1000"/>
              </a:spcBef>
              <a:spcAft>
                <a:spcPts val="0"/>
              </a:spcAft>
              <a:buSzPts val="1650"/>
              <a:buChar char="▪"/>
            </a:pPr>
            <a:r>
              <a:rPr lang="en-US" sz="2200" dirty="0"/>
              <a:t>Common Intellectual Experiences usually share these elements:</a:t>
            </a:r>
            <a:endParaRPr dirty="0"/>
          </a:p>
          <a:p>
            <a:pPr marL="457200" lvl="1" indent="-228600" algn="l" rtl="0">
              <a:lnSpc>
                <a:spcPct val="100000"/>
              </a:lnSpc>
              <a:spcBef>
                <a:spcPts val="500"/>
              </a:spcBef>
              <a:spcAft>
                <a:spcPts val="0"/>
              </a:spcAft>
              <a:buSzPts val="1650"/>
              <a:buChar char="▪"/>
            </a:pPr>
            <a:r>
              <a:rPr lang="en-US" sz="2200" dirty="0"/>
              <a:t>an interdisciplinary theme</a:t>
            </a:r>
            <a:endParaRPr dirty="0"/>
          </a:p>
          <a:p>
            <a:pPr marL="457200" lvl="1" indent="-228600" algn="l" rtl="0">
              <a:lnSpc>
                <a:spcPct val="100000"/>
              </a:lnSpc>
              <a:spcBef>
                <a:spcPts val="500"/>
              </a:spcBef>
              <a:spcAft>
                <a:spcPts val="0"/>
              </a:spcAft>
              <a:buSzPts val="1650"/>
              <a:buChar char="▪"/>
            </a:pPr>
            <a:r>
              <a:rPr lang="en-US" sz="2200" dirty="0"/>
              <a:t>shared content between courses</a:t>
            </a:r>
            <a:endParaRPr dirty="0"/>
          </a:p>
          <a:p>
            <a:pPr marL="457200" lvl="1" indent="-228600" algn="l" rtl="0">
              <a:lnSpc>
                <a:spcPct val="100000"/>
              </a:lnSpc>
              <a:spcBef>
                <a:spcPts val="500"/>
              </a:spcBef>
              <a:spcAft>
                <a:spcPts val="0"/>
              </a:spcAft>
              <a:buSzPts val="1650"/>
              <a:buChar char="▪"/>
            </a:pPr>
            <a:r>
              <a:rPr lang="en-US" sz="2200" dirty="0"/>
              <a:t>faculty collaboration</a:t>
            </a:r>
            <a:endParaRPr dirty="0"/>
          </a:p>
          <a:p>
            <a:pPr marL="457200" lvl="1" indent="-228600" algn="l" rtl="0">
              <a:lnSpc>
                <a:spcPct val="100000"/>
              </a:lnSpc>
              <a:spcBef>
                <a:spcPts val="500"/>
              </a:spcBef>
              <a:spcAft>
                <a:spcPts val="0"/>
              </a:spcAft>
              <a:buSzPts val="1650"/>
              <a:buChar char="▪"/>
            </a:pPr>
            <a:r>
              <a:rPr lang="en-US" sz="2200" dirty="0"/>
              <a:t>co-curricular connections</a:t>
            </a:r>
            <a:endParaRPr dirty="0"/>
          </a:p>
          <a:p>
            <a:pPr marL="457200" lvl="1" indent="-228600" algn="l" rtl="0">
              <a:lnSpc>
                <a:spcPct val="100000"/>
              </a:lnSpc>
              <a:spcBef>
                <a:spcPts val="500"/>
              </a:spcBef>
              <a:spcAft>
                <a:spcPts val="0"/>
              </a:spcAft>
              <a:buSzPts val="1650"/>
              <a:buChar char="▪"/>
            </a:pPr>
            <a:r>
              <a:rPr lang="en-US" sz="2200" dirty="0"/>
              <a:t>strategies for active learning.</a:t>
            </a:r>
            <a:endParaRPr dirty="0"/>
          </a:p>
          <a:p>
            <a:pPr marL="228600" lvl="0" indent="-228600" algn="l" rtl="0">
              <a:lnSpc>
                <a:spcPct val="100000"/>
              </a:lnSpc>
              <a:spcBef>
                <a:spcPts val="1000"/>
              </a:spcBef>
              <a:spcAft>
                <a:spcPts val="0"/>
              </a:spcAft>
              <a:buSzPts val="1650"/>
              <a:buChar char="▪"/>
            </a:pPr>
            <a:r>
              <a:rPr lang="en-US" sz="2200" dirty="0"/>
              <a:t>A “common read” in which the entire campus community reads the same book is a well-established practice in this HIP.</a:t>
            </a:r>
            <a:endParaRPr dirty="0"/>
          </a:p>
          <a:p>
            <a:pPr marL="228600" lvl="0" indent="-176212" algn="l" rtl="0">
              <a:lnSpc>
                <a:spcPct val="100000"/>
              </a:lnSpc>
              <a:spcBef>
                <a:spcPts val="1000"/>
              </a:spcBef>
              <a:spcAft>
                <a:spcPts val="0"/>
              </a:spcAft>
              <a:buSzPts val="825"/>
              <a:buNone/>
            </a:pPr>
            <a:endParaRPr sz="11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86" name="Google Shape;2286;p61"/>
          <p:cNvSpPr txBox="1">
            <a:spLocks noGrp="1"/>
          </p:cNvSpPr>
          <p:nvPr>
            <p:ph type="title"/>
          </p:nvPr>
        </p:nvSpPr>
        <p:spPr>
          <a:xfrm>
            <a:off x="691079" y="725952"/>
            <a:ext cx="4038652" cy="67256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a:t>Application</a:t>
            </a:r>
            <a:endParaRPr/>
          </a:p>
        </p:txBody>
      </p:sp>
      <p:sp>
        <p:nvSpPr>
          <p:cNvPr id="2287" name="Google Shape;2287;p61"/>
          <p:cNvSpPr txBox="1">
            <a:spLocks noGrp="1"/>
          </p:cNvSpPr>
          <p:nvPr>
            <p:ph type="body" idx="1"/>
          </p:nvPr>
        </p:nvSpPr>
        <p:spPr>
          <a:xfrm>
            <a:off x="691078" y="1702676"/>
            <a:ext cx="4721911" cy="481188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1650"/>
              <a:buChar char="▪"/>
            </a:pPr>
            <a:r>
              <a:rPr lang="en-US" sz="2200"/>
              <a:t>Each course could include some elements of Common Intellectual Experiences.</a:t>
            </a:r>
            <a:endParaRPr/>
          </a:p>
          <a:p>
            <a:pPr marL="457200" lvl="1" indent="-228600" algn="l" rtl="0">
              <a:lnSpc>
                <a:spcPct val="100000"/>
              </a:lnSpc>
              <a:spcBef>
                <a:spcPts val="500"/>
              </a:spcBef>
              <a:spcAft>
                <a:spcPts val="0"/>
              </a:spcAft>
              <a:buSzPts val="1650"/>
              <a:buChar char="▪"/>
            </a:pPr>
            <a:r>
              <a:rPr lang="en-US" sz="2200"/>
              <a:t>Include an activity that builds meaningful interaction between students and faculty such as reading an impactful book.</a:t>
            </a:r>
            <a:endParaRPr/>
          </a:p>
          <a:p>
            <a:pPr marL="457200" lvl="1" indent="-228600" algn="l" rtl="0">
              <a:lnSpc>
                <a:spcPct val="100000"/>
              </a:lnSpc>
              <a:spcBef>
                <a:spcPts val="500"/>
              </a:spcBef>
              <a:spcAft>
                <a:spcPts val="0"/>
              </a:spcAft>
              <a:buSzPts val="1650"/>
              <a:buChar char="▪"/>
            </a:pPr>
            <a:r>
              <a:rPr lang="en-US" sz="2200"/>
              <a:t>Explore themes and ideas that carry throughout the course.</a:t>
            </a:r>
            <a:endParaRPr/>
          </a:p>
          <a:p>
            <a:pPr marL="457200" lvl="1" indent="-228600" algn="l" rtl="0">
              <a:lnSpc>
                <a:spcPct val="100000"/>
              </a:lnSpc>
              <a:spcBef>
                <a:spcPts val="500"/>
              </a:spcBef>
              <a:spcAft>
                <a:spcPts val="0"/>
              </a:spcAft>
              <a:buSzPts val="1650"/>
              <a:buChar char="▪"/>
            </a:pPr>
            <a:r>
              <a:rPr lang="en-US" sz="2200"/>
              <a:t>Incorporate opportunities to reflect on learning.</a:t>
            </a:r>
            <a:endParaRPr/>
          </a:p>
          <a:p>
            <a:pPr marL="457200" lvl="1" indent="-228600" algn="l" rtl="0">
              <a:lnSpc>
                <a:spcPct val="100000"/>
              </a:lnSpc>
              <a:spcBef>
                <a:spcPts val="500"/>
              </a:spcBef>
              <a:spcAft>
                <a:spcPts val="0"/>
              </a:spcAft>
              <a:buSzPts val="1650"/>
              <a:buChar char="▪"/>
            </a:pPr>
            <a:r>
              <a:rPr lang="en-US" sz="2200"/>
              <a:t>Include activities that connect the course content to the world outside the university.</a:t>
            </a:r>
            <a:endParaRPr/>
          </a:p>
          <a:p>
            <a:pPr marL="228600" lvl="0" indent="-161925" algn="l" rtl="0">
              <a:lnSpc>
                <a:spcPct val="100000"/>
              </a:lnSpc>
              <a:spcBef>
                <a:spcPts val="1000"/>
              </a:spcBef>
              <a:spcAft>
                <a:spcPts val="0"/>
              </a:spcAft>
              <a:buSzPts val="1050"/>
              <a:buNone/>
            </a:pPr>
            <a:endParaRPr sz="1400"/>
          </a:p>
        </p:txBody>
      </p:sp>
      <p:pic>
        <p:nvPicPr>
          <p:cNvPr id="2288" name="Google Shape;2288;p61" descr="Volunteers distributing food in kitche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83382" y="1800354"/>
            <a:ext cx="5839488" cy="389785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2294" name="Google Shape;2294;p62"/>
          <p:cNvSpPr txBox="1">
            <a:spLocks noGrp="1"/>
          </p:cNvSpPr>
          <p:nvPr>
            <p:ph type="title"/>
          </p:nvPr>
        </p:nvSpPr>
        <p:spPr>
          <a:xfrm>
            <a:off x="691079" y="263493"/>
            <a:ext cx="10325000" cy="68243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dirty="0"/>
              <a:t>Learning Communities</a:t>
            </a:r>
            <a:endParaRPr dirty="0"/>
          </a:p>
        </p:txBody>
      </p:sp>
      <p:sp>
        <p:nvSpPr>
          <p:cNvPr id="2295" name="Google Shape;2295;p62"/>
          <p:cNvSpPr txBox="1">
            <a:spLocks noGrp="1"/>
          </p:cNvSpPr>
          <p:nvPr>
            <p:ph type="body" idx="1"/>
          </p:nvPr>
        </p:nvSpPr>
        <p:spPr>
          <a:xfrm>
            <a:off x="691079" y="1124607"/>
            <a:ext cx="10325000" cy="540231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10000"/>
              </a:lnSpc>
              <a:spcBef>
                <a:spcPts val="0"/>
              </a:spcBef>
              <a:spcAft>
                <a:spcPts val="0"/>
              </a:spcAft>
              <a:buSzPct val="75000"/>
              <a:buChar char="▪"/>
            </a:pPr>
            <a:r>
              <a:rPr lang="en-US" sz="2400" dirty="0"/>
              <a:t>Linked courses, freshman interest groups, meta-majors (clustered courses within a field of interest providing opportunities for exploration of various majors in the field) and living-learning communities are common iterations of Learning Communities.</a:t>
            </a:r>
            <a:endParaRPr dirty="0"/>
          </a:p>
          <a:p>
            <a:pPr marL="228600" lvl="0" indent="-228600" algn="l" rtl="0">
              <a:lnSpc>
                <a:spcPct val="110000"/>
              </a:lnSpc>
              <a:spcBef>
                <a:spcPts val="1000"/>
              </a:spcBef>
              <a:spcAft>
                <a:spcPts val="0"/>
              </a:spcAft>
              <a:buSzPct val="75000"/>
              <a:buChar char="▪"/>
            </a:pPr>
            <a:r>
              <a:rPr lang="en-US" sz="2400" dirty="0"/>
              <a:t>The primary purpose of a learning community is foster connections between and among students, faculty, and staff using three strategies.</a:t>
            </a:r>
            <a:endParaRPr dirty="0"/>
          </a:p>
          <a:p>
            <a:pPr marL="457200" lvl="1" indent="-228600" algn="l" rtl="0">
              <a:lnSpc>
                <a:spcPct val="110000"/>
              </a:lnSpc>
              <a:spcBef>
                <a:spcPts val="500"/>
              </a:spcBef>
              <a:spcAft>
                <a:spcPts val="0"/>
              </a:spcAft>
              <a:buSzPct val="75000"/>
              <a:buChar char="▪"/>
            </a:pPr>
            <a:r>
              <a:rPr lang="en-US" sz="2400" b="1" dirty="0"/>
              <a:t>Shared Knowledge</a:t>
            </a:r>
            <a:r>
              <a:rPr lang="en-US" sz="2400" dirty="0"/>
              <a:t>: students register for a pair or group of courses organized around a central theme, designed to promote higher levels of cognitive complexity than taking unrelated courses.  </a:t>
            </a:r>
            <a:endParaRPr dirty="0"/>
          </a:p>
          <a:p>
            <a:pPr marL="457200" lvl="1" indent="-228600" algn="l" rtl="0">
              <a:lnSpc>
                <a:spcPct val="110000"/>
              </a:lnSpc>
              <a:spcBef>
                <a:spcPts val="500"/>
              </a:spcBef>
              <a:spcAft>
                <a:spcPts val="0"/>
              </a:spcAft>
              <a:buSzPct val="75000"/>
              <a:buChar char="▪"/>
            </a:pPr>
            <a:r>
              <a:rPr lang="en-US" sz="2400" b="1" dirty="0"/>
              <a:t>Shared Knowing</a:t>
            </a:r>
            <a:r>
              <a:rPr lang="en-US" sz="2400" dirty="0"/>
              <a:t>: students build relationships as they construct knowledge together, promoting social and intellectual engagement, cognitive development, and appreciation for others’ perspectives.</a:t>
            </a:r>
            <a:endParaRPr dirty="0"/>
          </a:p>
          <a:p>
            <a:pPr marL="457200" lvl="1" indent="-228600" algn="l" rtl="0">
              <a:lnSpc>
                <a:spcPct val="110000"/>
              </a:lnSpc>
              <a:spcBef>
                <a:spcPts val="500"/>
              </a:spcBef>
              <a:spcAft>
                <a:spcPts val="0"/>
              </a:spcAft>
              <a:buSzPct val="75000"/>
              <a:buChar char="▪"/>
            </a:pPr>
            <a:r>
              <a:rPr lang="en-US" sz="2400" b="1" dirty="0"/>
              <a:t>Shared Responsibility</a:t>
            </a:r>
            <a:r>
              <a:rPr lang="en-US" sz="2400" dirty="0"/>
              <a:t>:  coursework offers frequent opportunities to participate in collaborative groups through which students develop essential skills in teamwork, cooperation, problem-solving, negotiation, communication, and accountability.</a:t>
            </a:r>
            <a:endParaRPr dirty="0"/>
          </a:p>
          <a:p>
            <a:pPr marL="228600" lvl="0" indent="-140493" algn="l" rtl="0">
              <a:lnSpc>
                <a:spcPct val="110000"/>
              </a:lnSpc>
              <a:spcBef>
                <a:spcPts val="1000"/>
              </a:spcBef>
              <a:spcAft>
                <a:spcPts val="0"/>
              </a:spcAft>
              <a:buSzPct val="75000"/>
              <a:buNone/>
            </a:pP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00"/>
        <p:cNvGrpSpPr/>
        <p:nvPr/>
      </p:nvGrpSpPr>
      <p:grpSpPr>
        <a:xfrm>
          <a:off x="0" y="0"/>
          <a:ext cx="0" cy="0"/>
          <a:chOff x="0" y="0"/>
          <a:chExt cx="0" cy="0"/>
        </a:xfrm>
      </p:grpSpPr>
      <p:sp>
        <p:nvSpPr>
          <p:cNvPr id="2335" name="Google Shape;2335;p63"/>
          <p:cNvSpPr txBox="1">
            <a:spLocks noGrp="1"/>
          </p:cNvSpPr>
          <p:nvPr>
            <p:ph type="title"/>
          </p:nvPr>
        </p:nvSpPr>
        <p:spPr>
          <a:xfrm>
            <a:off x="579191" y="626415"/>
            <a:ext cx="3005902" cy="217307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Arial"/>
              <a:buNone/>
            </a:pPr>
            <a:r>
              <a:rPr lang="en-US" dirty="0"/>
              <a:t>Application</a:t>
            </a:r>
            <a:endParaRPr dirty="0"/>
          </a:p>
        </p:txBody>
      </p:sp>
      <p:sp>
        <p:nvSpPr>
          <p:cNvPr id="2336" name="Google Shape;2336;p63"/>
          <p:cNvSpPr txBox="1">
            <a:spLocks noGrp="1"/>
          </p:cNvSpPr>
          <p:nvPr>
            <p:ph type="body" idx="1"/>
          </p:nvPr>
        </p:nvSpPr>
        <p:spPr>
          <a:xfrm>
            <a:off x="3571467" y="467416"/>
            <a:ext cx="8490143" cy="3341771"/>
          </a:xfrm>
          <a:prstGeom prst="rect">
            <a:avLst/>
          </a:prstGeom>
          <a:noFill/>
          <a:ln>
            <a:noFill/>
          </a:ln>
        </p:spPr>
        <p:txBody>
          <a:bodyPr spcFirstLastPara="1" wrap="square" lIns="91425" tIns="45700" rIns="91425" bIns="45700" anchor="ctr" anchorCtr="0">
            <a:noAutofit/>
          </a:bodyPr>
          <a:lstStyle/>
          <a:p>
            <a:pPr marL="228600" lvl="0" indent="-228600" algn="l" rtl="0">
              <a:lnSpc>
                <a:spcPct val="100000"/>
              </a:lnSpc>
              <a:spcBef>
                <a:spcPts val="0"/>
              </a:spcBef>
              <a:spcAft>
                <a:spcPts val="0"/>
              </a:spcAft>
              <a:buSzPts val="1650"/>
              <a:buChar char="▪"/>
            </a:pPr>
            <a:r>
              <a:rPr lang="en-US" sz="2200" b="1"/>
              <a:t>Shared Knowledge</a:t>
            </a:r>
            <a:r>
              <a:rPr lang="en-US" sz="2200"/>
              <a:t>: structure the course around a central theme or topic to create a cohesive, comprehensible, and engaging body of knowledge.</a:t>
            </a:r>
            <a:endParaRPr/>
          </a:p>
          <a:p>
            <a:pPr marL="228600" lvl="0" indent="-228600" algn="l" rtl="0">
              <a:lnSpc>
                <a:spcPct val="100000"/>
              </a:lnSpc>
              <a:spcBef>
                <a:spcPts val="1000"/>
              </a:spcBef>
              <a:spcAft>
                <a:spcPts val="0"/>
              </a:spcAft>
              <a:buSzPts val="1650"/>
              <a:buChar char="▪"/>
            </a:pPr>
            <a:r>
              <a:rPr lang="en-US" sz="2200" b="1"/>
              <a:t>Shared Knowing</a:t>
            </a:r>
            <a:r>
              <a:rPr lang="en-US" sz="2200"/>
              <a:t>:  build opportunities for peer-to-peer interaction through small group discussions or collaborative projects.</a:t>
            </a:r>
            <a:endParaRPr/>
          </a:p>
          <a:p>
            <a:pPr marL="228600" lvl="0" indent="-228600" algn="l" rtl="0">
              <a:lnSpc>
                <a:spcPct val="100000"/>
              </a:lnSpc>
              <a:spcBef>
                <a:spcPts val="1000"/>
              </a:spcBef>
              <a:spcAft>
                <a:spcPts val="0"/>
              </a:spcAft>
              <a:buSzPts val="1650"/>
              <a:buChar char="▪"/>
            </a:pPr>
            <a:r>
              <a:rPr lang="en-US" sz="2200" b="1"/>
              <a:t>Shared Responsibility</a:t>
            </a:r>
            <a:r>
              <a:rPr lang="en-US" sz="2200"/>
              <a:t>:  utilize strategies for active learning such as discussion groups, partner activities, or collaborative projects.</a:t>
            </a:r>
            <a:endParaRPr/>
          </a:p>
        </p:txBody>
      </p:sp>
      <p:pic>
        <p:nvPicPr>
          <p:cNvPr id="2337" name="Google Shape;2337;p63" descr="Smiling office workers in meeting"/>
          <p:cNvPicPr preferRelativeResize="0"/>
          <p:nvPr/>
        </p:nvPicPr>
        <p:blipFill rotWithShape="1">
          <a:blip r:embed="rId3" cstate="screen">
            <a:alphaModFix/>
            <a:extLst>
              <a:ext uri="{28A0092B-C50C-407E-A947-70E740481C1C}">
                <a14:useLocalDpi xmlns:a14="http://schemas.microsoft.com/office/drawing/2010/main"/>
              </a:ext>
            </a:extLst>
          </a:blip>
          <a:srcRect r="-323"/>
          <a:stretch/>
        </p:blipFill>
        <p:spPr>
          <a:xfrm>
            <a:off x="19682" y="3688611"/>
            <a:ext cx="12205543" cy="3160369"/>
          </a:xfrm>
          <a:custGeom>
            <a:avLst/>
            <a:gdLst/>
            <a:ahLst/>
            <a:cxnLst/>
            <a:rect l="l" t="t" r="r" b="b"/>
            <a:pathLst>
              <a:path w="12178449" h="3424057" extrusionOk="0">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42"/>
        <p:cNvGrpSpPr/>
        <p:nvPr/>
      </p:nvGrpSpPr>
      <p:grpSpPr>
        <a:xfrm>
          <a:off x="0" y="0"/>
          <a:ext cx="0" cy="0"/>
          <a:chOff x="0" y="0"/>
          <a:chExt cx="0" cy="0"/>
        </a:xfrm>
      </p:grpSpPr>
      <p:sp>
        <p:nvSpPr>
          <p:cNvPr id="2377" name="Google Shape;2377;p64"/>
          <p:cNvSpPr txBox="1">
            <a:spLocks noGrp="1"/>
          </p:cNvSpPr>
          <p:nvPr>
            <p:ph type="title"/>
          </p:nvPr>
        </p:nvSpPr>
        <p:spPr>
          <a:xfrm>
            <a:off x="4164446" y="414334"/>
            <a:ext cx="6744808" cy="73755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dirty="0"/>
              <a:t>Writing-Intensive Courses</a:t>
            </a:r>
            <a:endParaRPr dirty="0"/>
          </a:p>
        </p:txBody>
      </p:sp>
      <p:sp>
        <p:nvSpPr>
          <p:cNvPr id="2378" name="Google Shape;2378;p64"/>
          <p:cNvSpPr txBox="1">
            <a:spLocks noGrp="1"/>
          </p:cNvSpPr>
          <p:nvPr>
            <p:ph type="body" idx="1"/>
          </p:nvPr>
        </p:nvSpPr>
        <p:spPr>
          <a:xfrm>
            <a:off x="3627557" y="1255928"/>
            <a:ext cx="7954830" cy="52586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1650"/>
              <a:buChar char="▪"/>
            </a:pPr>
            <a:r>
              <a:rPr lang="en-US" sz="2200" dirty="0"/>
              <a:t>Writing-intensive courses integrate specific instruction in expectations for written communication across curricular areas. Characteristics include:</a:t>
            </a:r>
            <a:endParaRPr dirty="0"/>
          </a:p>
          <a:p>
            <a:pPr marL="457200" lvl="1" indent="-228600" algn="l" rtl="0">
              <a:lnSpc>
                <a:spcPct val="100000"/>
              </a:lnSpc>
              <a:spcBef>
                <a:spcPts val="500"/>
              </a:spcBef>
              <a:spcAft>
                <a:spcPts val="0"/>
              </a:spcAft>
              <a:buSzPts val="1650"/>
              <a:buChar char="▪"/>
            </a:pPr>
            <a:r>
              <a:rPr lang="en-US" sz="2200" dirty="0"/>
              <a:t>Timely feedback on student writing, both written and spoken, during one or more conferences between the student and instructor.</a:t>
            </a:r>
            <a:endParaRPr dirty="0"/>
          </a:p>
          <a:p>
            <a:pPr marL="457200" lvl="1" indent="-228600" algn="l" rtl="0">
              <a:lnSpc>
                <a:spcPct val="100000"/>
              </a:lnSpc>
              <a:spcBef>
                <a:spcPts val="500"/>
              </a:spcBef>
              <a:spcAft>
                <a:spcPts val="0"/>
              </a:spcAft>
              <a:buSzPts val="1650"/>
              <a:buChar char="▪"/>
            </a:pPr>
            <a:r>
              <a:rPr lang="en-US" sz="2200" dirty="0"/>
              <a:t>Opportunities for revision of written work, including a sequence of draft, feedback, rethinking, rewriting, peer feedback and evaluation. </a:t>
            </a:r>
            <a:endParaRPr dirty="0"/>
          </a:p>
          <a:p>
            <a:pPr marL="457200" lvl="1" indent="-228600" algn="l" rtl="0">
              <a:lnSpc>
                <a:spcPct val="100000"/>
              </a:lnSpc>
              <a:spcBef>
                <a:spcPts val="500"/>
              </a:spcBef>
              <a:spcAft>
                <a:spcPts val="0"/>
              </a:spcAft>
              <a:buSzPts val="1650"/>
              <a:buChar char="▪"/>
            </a:pPr>
            <a:r>
              <a:rPr lang="en-US" sz="2200" dirty="0"/>
              <a:t>Multiple or sequential writing assignments throughout the semester, or a longer paper completed in installments.</a:t>
            </a:r>
            <a:endParaRPr dirty="0"/>
          </a:p>
          <a:p>
            <a:pPr marL="457200" lvl="1" indent="-228600" algn="l" rtl="0">
              <a:lnSpc>
                <a:spcPct val="100000"/>
              </a:lnSpc>
              <a:spcBef>
                <a:spcPts val="500"/>
              </a:spcBef>
              <a:spcAft>
                <a:spcPts val="0"/>
              </a:spcAft>
              <a:buSzPts val="1650"/>
              <a:buChar char="▪"/>
            </a:pPr>
            <a:r>
              <a:rPr lang="en-US" sz="2200" dirty="0"/>
              <a:t>Small class sizes or the capacity for small sections within larger classes, ensuring students receive individual attention.</a:t>
            </a:r>
            <a:endParaRPr dirty="0"/>
          </a:p>
          <a:p>
            <a:pPr marL="457200" lvl="1" indent="-228600" algn="l" rtl="0">
              <a:lnSpc>
                <a:spcPct val="100000"/>
              </a:lnSpc>
              <a:spcBef>
                <a:spcPts val="500"/>
              </a:spcBef>
              <a:spcAft>
                <a:spcPts val="0"/>
              </a:spcAft>
              <a:buSzPts val="1650"/>
              <a:buChar char="▪"/>
            </a:pPr>
            <a:r>
              <a:rPr lang="en-US" sz="2200" dirty="0"/>
              <a:t>A significant portion of the student’s grade depends on the quality of thought expressed in good writing.</a:t>
            </a:r>
            <a:endParaRPr dirty="0"/>
          </a:p>
          <a:p>
            <a:pPr marL="228600" lvl="0" indent="-176212" algn="l" rtl="0">
              <a:lnSpc>
                <a:spcPct val="100000"/>
              </a:lnSpc>
              <a:spcBef>
                <a:spcPts val="1000"/>
              </a:spcBef>
              <a:spcAft>
                <a:spcPts val="0"/>
              </a:spcAft>
              <a:buSzPts val="825"/>
              <a:buNone/>
            </a:pPr>
            <a:endParaRPr sz="1100" dirty="0"/>
          </a:p>
        </p:txBody>
      </p:sp>
      <p:pic>
        <p:nvPicPr>
          <p:cNvPr id="2379" name="Google Shape;2379;p64" descr="Row of seated people, some writing notes in book on lap"/>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4630" y="1555714"/>
            <a:ext cx="3109926" cy="465906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419" name="Google Shape;2419;p65"/>
          <p:cNvSpPr txBox="1">
            <a:spLocks noGrp="1"/>
          </p:cNvSpPr>
          <p:nvPr>
            <p:ph type="title"/>
          </p:nvPr>
        </p:nvSpPr>
        <p:spPr>
          <a:xfrm>
            <a:off x="5496910" y="775643"/>
            <a:ext cx="4916971" cy="76164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a:t>Application</a:t>
            </a:r>
            <a:endParaRPr/>
          </a:p>
        </p:txBody>
      </p:sp>
      <p:sp>
        <p:nvSpPr>
          <p:cNvPr id="2420" name="Google Shape;2420;p65"/>
          <p:cNvSpPr txBox="1">
            <a:spLocks noGrp="1"/>
          </p:cNvSpPr>
          <p:nvPr>
            <p:ph type="body" idx="1"/>
          </p:nvPr>
        </p:nvSpPr>
        <p:spPr>
          <a:xfrm>
            <a:off x="5496910" y="1789006"/>
            <a:ext cx="5906813" cy="435439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650"/>
              <a:buChar char="▪"/>
            </a:pPr>
            <a:r>
              <a:rPr lang="en-US" sz="2200"/>
              <a:t>Writing is among the most ubiquitous academic activities.</a:t>
            </a:r>
            <a:endParaRPr/>
          </a:p>
          <a:p>
            <a:pPr marL="228600" lvl="0" indent="-228600" algn="l" rtl="0">
              <a:lnSpc>
                <a:spcPct val="100000"/>
              </a:lnSpc>
              <a:spcBef>
                <a:spcPts val="1000"/>
              </a:spcBef>
              <a:spcAft>
                <a:spcPts val="0"/>
              </a:spcAft>
              <a:buSzPts val="1650"/>
              <a:buChar char="▪"/>
            </a:pPr>
            <a:r>
              <a:rPr lang="en-US" sz="2200"/>
              <a:t>Incorporating the characteristics of a writing-intensive course into existing teaching practices can improve the quality of your students’ written communication.</a:t>
            </a:r>
            <a:endParaRPr/>
          </a:p>
          <a:p>
            <a:pPr marL="228600" lvl="0" indent="-228600" algn="l" rtl="0">
              <a:lnSpc>
                <a:spcPct val="100000"/>
              </a:lnSpc>
              <a:spcBef>
                <a:spcPts val="1000"/>
              </a:spcBef>
              <a:spcAft>
                <a:spcPts val="0"/>
              </a:spcAft>
              <a:buSzPts val="1650"/>
              <a:buChar char="▪"/>
            </a:pPr>
            <a:r>
              <a:rPr lang="en-US" sz="2200"/>
              <a:t>Our task is to teach students the norms and practices of professional communication within our disciplines by including specific lessons about disciplinary writing as appropriate to the course.</a:t>
            </a:r>
            <a:endParaRPr/>
          </a:p>
        </p:txBody>
      </p:sp>
      <p:pic>
        <p:nvPicPr>
          <p:cNvPr id="2421" name="Google Shape;2421;p65" descr="Woman writing on notebook"/>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1078" y="1969438"/>
            <a:ext cx="4412205" cy="294514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26"/>
        <p:cNvGrpSpPr/>
        <p:nvPr/>
      </p:nvGrpSpPr>
      <p:grpSpPr>
        <a:xfrm>
          <a:off x="0" y="0"/>
          <a:ext cx="0" cy="0"/>
          <a:chOff x="0" y="0"/>
          <a:chExt cx="0" cy="0"/>
        </a:xfrm>
      </p:grpSpPr>
      <p:sp>
        <p:nvSpPr>
          <p:cNvPr id="2460" name="Google Shape;2460;p66"/>
          <p:cNvSpPr txBox="1">
            <a:spLocks noGrp="1"/>
          </p:cNvSpPr>
          <p:nvPr>
            <p:ph type="title"/>
          </p:nvPr>
        </p:nvSpPr>
        <p:spPr>
          <a:xfrm>
            <a:off x="5106334" y="444770"/>
            <a:ext cx="5493745" cy="90269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Arial"/>
              <a:buNone/>
            </a:pPr>
            <a:r>
              <a:rPr lang="en-US" sz="3200"/>
              <a:t>Creativity-Infused Learning:</a:t>
            </a:r>
            <a:br>
              <a:rPr lang="en-US" sz="3200"/>
            </a:br>
            <a:r>
              <a:rPr lang="en-US" sz="3200"/>
              <a:t>The Missing HIP</a:t>
            </a:r>
            <a:endParaRPr/>
          </a:p>
        </p:txBody>
      </p:sp>
      <p:pic>
        <p:nvPicPr>
          <p:cNvPr id="2461" name="Google Shape;2461;p66" descr="Explosion of multi-colored powder on white background"/>
          <p:cNvPicPr preferRelativeResize="0"/>
          <p:nvPr/>
        </p:nvPicPr>
        <p:blipFill rotWithShape="1">
          <a:blip r:embed="rId3" cstate="screen">
            <a:alphaModFix/>
            <a:extLst>
              <a:ext uri="{28A0092B-C50C-407E-A947-70E740481C1C}">
                <a14:useLocalDpi xmlns:a14="http://schemas.microsoft.com/office/drawing/2010/main"/>
              </a:ext>
            </a:extLst>
          </a:blip>
          <a:srcRect b="-126"/>
          <a:stretch/>
        </p:blipFill>
        <p:spPr>
          <a:xfrm>
            <a:off x="13448" y="10"/>
            <a:ext cx="4916971" cy="6857990"/>
          </a:xfrm>
          <a:custGeom>
            <a:avLst/>
            <a:gdLst/>
            <a:ahLst/>
            <a:cxnLst/>
            <a:rect l="l" t="t" r="r" b="b"/>
            <a:pathLst>
              <a:path w="6036633" h="6858000" extrusionOk="0">
                <a:moveTo>
                  <a:pt x="0" y="0"/>
                </a:moveTo>
                <a:lnTo>
                  <a:pt x="5782584" y="0"/>
                </a:lnTo>
                <a:lnTo>
                  <a:pt x="5847735" y="280891"/>
                </a:lnTo>
                <a:cubicBezTo>
                  <a:pt x="6512611" y="3337011"/>
                  <a:pt x="5215360" y="3533975"/>
                  <a:pt x="5130974" y="6590095"/>
                </a:cubicBezTo>
                <a:lnTo>
                  <a:pt x="5127340" y="6858000"/>
                </a:lnTo>
                <a:lnTo>
                  <a:pt x="0" y="6858000"/>
                </a:lnTo>
                <a:close/>
              </a:path>
            </a:pathLst>
          </a:custGeom>
          <a:noFill/>
          <a:ln>
            <a:noFill/>
          </a:ln>
        </p:spPr>
      </p:pic>
      <p:sp>
        <p:nvSpPr>
          <p:cNvPr id="2463" name="Google Shape;2463;p66"/>
          <p:cNvSpPr txBox="1">
            <a:spLocks noGrp="1"/>
          </p:cNvSpPr>
          <p:nvPr>
            <p:ph type="body" idx="1"/>
          </p:nvPr>
        </p:nvSpPr>
        <p:spPr>
          <a:xfrm>
            <a:off x="5106333" y="1456800"/>
            <a:ext cx="6694396" cy="51331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650"/>
              <a:buNone/>
            </a:pPr>
            <a:r>
              <a:rPr lang="en-US" sz="2200">
                <a:latin typeface="Calibri"/>
                <a:ea typeface="Calibri"/>
                <a:cs typeface="Calibri"/>
                <a:sym typeface="Calibri"/>
              </a:rPr>
              <a:t>The environment of high-stakes standardized testing in which our students were raised has instilled beliefs that are antithetical to creativity</a:t>
            </a:r>
            <a:endParaRPr/>
          </a:p>
          <a:p>
            <a:pPr marL="228600" lvl="1" indent="-228600" algn="l" rtl="0">
              <a:lnSpc>
                <a:spcPct val="100000"/>
              </a:lnSpc>
              <a:spcBef>
                <a:spcPts val="600"/>
              </a:spcBef>
              <a:spcAft>
                <a:spcPts val="0"/>
              </a:spcAft>
              <a:buSzPts val="1650"/>
              <a:buChar char="▪"/>
            </a:pPr>
            <a:r>
              <a:rPr lang="en-US" sz="2200">
                <a:latin typeface="Calibri"/>
                <a:ea typeface="Calibri"/>
                <a:cs typeface="Calibri"/>
                <a:sym typeface="Calibri"/>
              </a:rPr>
              <a:t>They believe there is one right answer to a question, and when they find it, they move on.  </a:t>
            </a:r>
            <a:endParaRPr/>
          </a:p>
          <a:p>
            <a:pPr marL="228600" lvl="1" indent="-228600" algn="l" rtl="0">
              <a:lnSpc>
                <a:spcPct val="100000"/>
              </a:lnSpc>
              <a:spcBef>
                <a:spcPts val="600"/>
              </a:spcBef>
              <a:spcAft>
                <a:spcPts val="0"/>
              </a:spcAft>
              <a:buSzPts val="1650"/>
              <a:buChar char="▪"/>
            </a:pPr>
            <a:r>
              <a:rPr lang="en-US" sz="2200">
                <a:latin typeface="Calibri"/>
                <a:ea typeface="Calibri"/>
                <a:cs typeface="Calibri"/>
                <a:sym typeface="Calibri"/>
              </a:rPr>
              <a:t>They believe that mistakes are bad and should be avoided at all costs.  </a:t>
            </a:r>
            <a:endParaRPr/>
          </a:p>
          <a:p>
            <a:pPr marL="228600" lvl="1" indent="-228600" algn="l" rtl="0">
              <a:lnSpc>
                <a:spcPct val="100000"/>
              </a:lnSpc>
              <a:spcBef>
                <a:spcPts val="600"/>
              </a:spcBef>
              <a:spcAft>
                <a:spcPts val="0"/>
              </a:spcAft>
              <a:buSzPts val="1650"/>
              <a:buChar char="▪"/>
            </a:pPr>
            <a:r>
              <a:rPr lang="en-US" sz="2200">
                <a:latin typeface="Calibri"/>
                <a:ea typeface="Calibri"/>
                <a:cs typeface="Calibri"/>
                <a:sym typeface="Calibri"/>
              </a:rPr>
              <a:t>They study only what will be on the exam. </a:t>
            </a:r>
            <a:endParaRPr/>
          </a:p>
          <a:p>
            <a:pPr marL="228600" lvl="1" indent="-228600" algn="l" rtl="0">
              <a:lnSpc>
                <a:spcPct val="100000"/>
              </a:lnSpc>
              <a:spcBef>
                <a:spcPts val="600"/>
              </a:spcBef>
              <a:spcAft>
                <a:spcPts val="0"/>
              </a:spcAft>
              <a:buSzPts val="1650"/>
              <a:buChar char="▪"/>
            </a:pPr>
            <a:r>
              <a:rPr lang="en-US" sz="2200">
                <a:latin typeface="Calibri"/>
                <a:ea typeface="Calibri"/>
                <a:cs typeface="Calibri"/>
                <a:sym typeface="Calibri"/>
              </a:rPr>
              <a:t>They are convinced that optimal workflow should proceed in a measured and orderly fashion.  </a:t>
            </a:r>
            <a:endParaRPr/>
          </a:p>
          <a:p>
            <a:pPr marL="0" marR="0" lvl="0" indent="0" algn="l" rtl="0">
              <a:lnSpc>
                <a:spcPct val="100000"/>
              </a:lnSpc>
              <a:spcBef>
                <a:spcPts val="600"/>
              </a:spcBef>
              <a:spcAft>
                <a:spcPts val="0"/>
              </a:spcAft>
              <a:buSzPts val="1650"/>
              <a:buNone/>
            </a:pPr>
            <a:r>
              <a:rPr lang="en-US" sz="2200">
                <a:latin typeface="Calibri"/>
                <a:ea typeface="Calibri"/>
                <a:cs typeface="Calibri"/>
                <a:sym typeface="Calibri"/>
              </a:rPr>
              <a:t>Infusing creativity training into our courses can help students move beyond these limiting assumptions and rediscover their innate capacity for creativity, which is among employers’ most sought-after qualities.</a:t>
            </a:r>
            <a:endParaRPr sz="2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468"/>
        <p:cNvGrpSpPr/>
        <p:nvPr/>
      </p:nvGrpSpPr>
      <p:grpSpPr>
        <a:xfrm>
          <a:off x="0" y="0"/>
          <a:ext cx="0" cy="0"/>
          <a:chOff x="0" y="0"/>
          <a:chExt cx="0" cy="0"/>
        </a:xfrm>
      </p:grpSpPr>
      <p:sp>
        <p:nvSpPr>
          <p:cNvPr id="2469" name="Google Shape;2469;p67"/>
          <p:cNvSpPr txBox="1">
            <a:spLocks noGrp="1"/>
          </p:cNvSpPr>
          <p:nvPr>
            <p:ph type="title"/>
          </p:nvPr>
        </p:nvSpPr>
        <p:spPr>
          <a:xfrm>
            <a:off x="691079" y="725952"/>
            <a:ext cx="10325000" cy="65090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a:t>Application</a:t>
            </a:r>
            <a:endParaRPr/>
          </a:p>
        </p:txBody>
      </p:sp>
      <p:sp>
        <p:nvSpPr>
          <p:cNvPr id="2470" name="Google Shape;2470;p67"/>
          <p:cNvSpPr txBox="1">
            <a:spLocks noGrp="1"/>
          </p:cNvSpPr>
          <p:nvPr>
            <p:ph type="body" idx="1"/>
          </p:nvPr>
        </p:nvSpPr>
        <p:spPr>
          <a:xfrm>
            <a:off x="691079" y="1587062"/>
            <a:ext cx="10325000" cy="490833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SzPct val="75000"/>
              <a:buChar char="▪"/>
            </a:pPr>
            <a:r>
              <a:rPr lang="en-US" sz="2400"/>
              <a:t>Include opportunities to identify problems or discover multiple solutions to open-ended problems. Problem-finding asks students to identify missing information or apply intellectual or imaginative vision, leading students to think deeply and ask critical questions.  </a:t>
            </a:r>
            <a:endParaRPr/>
          </a:p>
          <a:p>
            <a:pPr marL="228600" lvl="0" indent="-228600" algn="l" rtl="0">
              <a:lnSpc>
                <a:spcPct val="110000"/>
              </a:lnSpc>
              <a:spcBef>
                <a:spcPts val="1000"/>
              </a:spcBef>
              <a:spcAft>
                <a:spcPts val="0"/>
              </a:spcAft>
              <a:buSzPct val="75000"/>
              <a:buChar char="▪"/>
            </a:pPr>
            <a:r>
              <a:rPr lang="en-US" sz="2400"/>
              <a:t>Ask open-ended questions as students are working.  Avoid answering students’ questions directly.  Saying, “I don’t know, what do you think?” sparks further thinking, while saying, “Here’s a website with a tutorial that shows you how to make a ____” shuts it down.</a:t>
            </a:r>
            <a:endParaRPr/>
          </a:p>
          <a:p>
            <a:pPr marL="228600" lvl="0" indent="-228600" algn="l" rtl="0">
              <a:lnSpc>
                <a:spcPct val="110000"/>
              </a:lnSpc>
              <a:spcBef>
                <a:spcPts val="1000"/>
              </a:spcBef>
              <a:spcAft>
                <a:spcPts val="0"/>
              </a:spcAft>
              <a:buSzPct val="75000"/>
              <a:buChar char="▪"/>
            </a:pPr>
            <a:r>
              <a:rPr lang="en-US" sz="2400"/>
              <a:t>Incorporate both individual projects and collaborative work to meet the needs of students with different learning styles.</a:t>
            </a:r>
            <a:endParaRPr/>
          </a:p>
          <a:p>
            <a:pPr marL="228600" lvl="0" indent="-228600" algn="l" rtl="0">
              <a:lnSpc>
                <a:spcPct val="110000"/>
              </a:lnSpc>
              <a:spcBef>
                <a:spcPts val="1000"/>
              </a:spcBef>
              <a:spcAft>
                <a:spcPts val="0"/>
              </a:spcAft>
              <a:buSzPct val="75000"/>
              <a:buChar char="▪"/>
            </a:pPr>
            <a:r>
              <a:rPr lang="en-US" sz="2400"/>
              <a:t>Allow students to respond to discussions or assignments creatively, not only in writing but through poetry, imagery, music, movement, or role-playing.</a:t>
            </a:r>
            <a:endParaRPr/>
          </a:p>
          <a:p>
            <a:pPr marL="228600" lvl="0" indent="-228600" algn="l" rtl="0">
              <a:lnSpc>
                <a:spcPct val="110000"/>
              </a:lnSpc>
              <a:spcBef>
                <a:spcPts val="1000"/>
              </a:spcBef>
              <a:spcAft>
                <a:spcPts val="0"/>
              </a:spcAft>
              <a:buSzPct val="75000"/>
              <a:buChar char="▪"/>
            </a:pPr>
            <a:r>
              <a:rPr lang="en-US" sz="2400"/>
              <a:t>Debrief each project, encouraging students to reflect on what they learned through both success and failure.</a:t>
            </a:r>
            <a:endParaRPr/>
          </a:p>
          <a:p>
            <a:pPr marL="228600" lvl="0" indent="-122872" algn="l" rtl="0">
              <a:lnSpc>
                <a:spcPct val="110000"/>
              </a:lnSpc>
              <a:spcBef>
                <a:spcPts val="1000"/>
              </a:spcBef>
              <a:spcAft>
                <a:spcPts val="0"/>
              </a:spcAft>
              <a:buSzPct val="75000"/>
              <a:buNone/>
            </a:pPr>
            <a:endParaRPr sz="2400"/>
          </a:p>
          <a:p>
            <a:pPr marL="228600" lvl="0" indent="-140493" algn="l" rtl="0">
              <a:lnSpc>
                <a:spcPct val="110000"/>
              </a:lnSpc>
              <a:spcBef>
                <a:spcPts val="1000"/>
              </a:spcBef>
              <a:spcAft>
                <a:spcPts val="0"/>
              </a:spcAft>
              <a:buSzPct val="75000"/>
              <a:buNone/>
            </a:pPr>
            <a:endParaRPr/>
          </a:p>
        </p:txBody>
      </p:sp>
      <p:pic>
        <p:nvPicPr>
          <p:cNvPr id="2471" name="Google Shape;2471;p67" descr="Drama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186825" y="522662"/>
            <a:ext cx="914400" cy="914400"/>
          </a:xfrm>
          <a:prstGeom prst="rect">
            <a:avLst/>
          </a:prstGeom>
          <a:noFill/>
          <a:ln>
            <a:noFill/>
          </a:ln>
        </p:spPr>
      </p:pic>
      <p:pic>
        <p:nvPicPr>
          <p:cNvPr id="2472" name="Google Shape;2472;p67" descr="Dance outlin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51695" y="522662"/>
            <a:ext cx="914400" cy="914400"/>
          </a:xfrm>
          <a:prstGeom prst="rect">
            <a:avLst/>
          </a:prstGeom>
          <a:noFill/>
          <a:ln>
            <a:noFill/>
          </a:ln>
        </p:spPr>
      </p:pic>
      <p:pic>
        <p:nvPicPr>
          <p:cNvPr id="2473" name="Google Shape;2473;p67" descr="Music notation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769571" y="515235"/>
            <a:ext cx="914400" cy="914400"/>
          </a:xfrm>
          <a:prstGeom prst="rect">
            <a:avLst/>
          </a:prstGeom>
          <a:noFill/>
          <a:ln>
            <a:noFill/>
          </a:ln>
        </p:spPr>
      </p:pic>
      <p:pic>
        <p:nvPicPr>
          <p:cNvPr id="2474" name="Google Shape;2474;p67" descr="Paint brush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802165" y="523118"/>
            <a:ext cx="914400" cy="914400"/>
          </a:xfrm>
          <a:prstGeom prst="rect">
            <a:avLst/>
          </a:prstGeom>
          <a:noFill/>
          <a:ln>
            <a:noFill/>
          </a:ln>
        </p:spPr>
      </p:pic>
      <p:pic>
        <p:nvPicPr>
          <p:cNvPr id="2475" name="Google Shape;2475;p67" descr="Performance Curtains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823365" y="512607"/>
            <a:ext cx="914400" cy="914400"/>
          </a:xfrm>
          <a:prstGeom prst="rect">
            <a:avLst/>
          </a:prstGeom>
          <a:noFill/>
          <a:ln>
            <a:noFill/>
          </a:ln>
        </p:spPr>
      </p:pic>
      <p:pic>
        <p:nvPicPr>
          <p:cNvPr id="2476" name="Google Shape;2476;p67" descr="Film strip outline"/>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887765" y="522662"/>
            <a:ext cx="914400" cy="9144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sp>
        <p:nvSpPr>
          <p:cNvPr id="2515" name="Google Shape;2515;p68"/>
          <p:cNvSpPr txBox="1">
            <a:spLocks noGrp="1"/>
          </p:cNvSpPr>
          <p:nvPr>
            <p:ph type="title"/>
          </p:nvPr>
        </p:nvSpPr>
        <p:spPr>
          <a:xfrm>
            <a:off x="700840" y="725951"/>
            <a:ext cx="4917664" cy="19385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4400"/>
              <a:buFont typeface="Arial"/>
              <a:buNone/>
            </a:pPr>
            <a:r>
              <a:rPr lang="en-US" dirty="0"/>
              <a:t>Collaborative Assignments and Projects</a:t>
            </a:r>
            <a:endParaRPr dirty="0"/>
          </a:p>
        </p:txBody>
      </p:sp>
      <p:sp>
        <p:nvSpPr>
          <p:cNvPr id="2517" name="Google Shape;2517;p68"/>
          <p:cNvSpPr txBox="1">
            <a:spLocks noGrp="1"/>
          </p:cNvSpPr>
          <p:nvPr>
            <p:ph type="body" idx="1"/>
          </p:nvPr>
        </p:nvSpPr>
        <p:spPr>
          <a:xfrm>
            <a:off x="691079" y="2886116"/>
            <a:ext cx="4927425" cy="3245931"/>
          </a:xfrm>
          <a:prstGeom prst="rect">
            <a:avLst/>
          </a:prstGeom>
          <a:noFill/>
          <a:ln>
            <a:noFill/>
          </a:ln>
        </p:spPr>
        <p:txBody>
          <a:bodyPr spcFirstLastPara="1" wrap="square" lIns="91425" tIns="45700" rIns="91425" bIns="45700" anchor="t" anchorCtr="0">
            <a:normAutofit/>
          </a:bodyPr>
          <a:lstStyle/>
          <a:p>
            <a:pPr marL="514350" lvl="0" indent="-285750" algn="l" rtl="0">
              <a:lnSpc>
                <a:spcPct val="110000"/>
              </a:lnSpc>
              <a:spcBef>
                <a:spcPts val="0"/>
              </a:spcBef>
              <a:spcAft>
                <a:spcPts val="0"/>
              </a:spcAft>
              <a:buSzPts val="1650"/>
              <a:buChar char="▪"/>
            </a:pPr>
            <a:r>
              <a:rPr lang="en-US" sz="2200">
                <a:latin typeface="Calibri"/>
                <a:ea typeface="Calibri"/>
                <a:cs typeface="Calibri"/>
                <a:sym typeface="Calibri"/>
              </a:rPr>
              <a:t>Collaborative learning methods build on the idea that learning is an active, integrated, and constructive process influenced by social and contextual factors, recognizing that emotions occurring during social behavior directly influence the brain’s processes of learning and memory.</a:t>
            </a:r>
            <a:endParaRPr/>
          </a:p>
          <a:p>
            <a:pPr marL="228600" marR="0" lvl="0" indent="0" algn="l" rtl="0">
              <a:lnSpc>
                <a:spcPct val="110000"/>
              </a:lnSpc>
              <a:spcBef>
                <a:spcPts val="1200"/>
              </a:spcBef>
              <a:spcAft>
                <a:spcPts val="0"/>
              </a:spcAft>
              <a:buSzPts val="1500"/>
              <a:buNone/>
            </a:pPr>
            <a:endParaRPr>
              <a:latin typeface="Calibri"/>
              <a:ea typeface="Calibri"/>
              <a:cs typeface="Calibri"/>
              <a:sym typeface="Calibri"/>
            </a:endParaRPr>
          </a:p>
        </p:txBody>
      </p:sp>
      <p:pic>
        <p:nvPicPr>
          <p:cNvPr id="2518" name="Google Shape;2518;p68" descr="People in the office"/>
          <p:cNvPicPr preferRelativeResize="0"/>
          <p:nvPr/>
        </p:nvPicPr>
        <p:blipFill rotWithShape="1">
          <a:blip r:embed="rId3" cstate="screen">
            <a:alphaModFix/>
            <a:extLst>
              <a:ext uri="{28A0092B-C50C-407E-A947-70E740481C1C}">
                <a14:useLocalDpi xmlns:a14="http://schemas.microsoft.com/office/drawing/2010/main"/>
              </a:ext>
            </a:extLst>
          </a:blip>
          <a:srcRect b="-1"/>
          <a:stretch/>
        </p:blipFill>
        <p:spPr>
          <a:xfrm>
            <a:off x="6309311" y="1"/>
            <a:ext cx="5899302" cy="6862230"/>
          </a:xfrm>
          <a:custGeom>
            <a:avLst/>
            <a:gdLst/>
            <a:ahLst/>
            <a:cxnLst/>
            <a:rect l="l" t="t" r="r" b="b"/>
            <a:pathLst>
              <a:path w="5923149" h="6857997" extrusionOk="0">
                <a:moveTo>
                  <a:pt x="320173" y="0"/>
                </a:moveTo>
                <a:lnTo>
                  <a:pt x="5923149" y="0"/>
                </a:lnTo>
                <a:lnTo>
                  <a:pt x="5923149" y="6857997"/>
                </a:lnTo>
                <a:lnTo>
                  <a:pt x="1111789" y="6857997"/>
                </a:lnTo>
                <a:lnTo>
                  <a:pt x="1106562" y="6546368"/>
                </a:lnTo>
                <a:cubicBezTo>
                  <a:pt x="1000021" y="3425651"/>
                  <a:pt x="-688878" y="3321843"/>
                  <a:pt x="320173" y="0"/>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E877-89B8-4A90-51E3-518B57C813FB}"/>
              </a:ext>
            </a:extLst>
          </p:cNvPr>
          <p:cNvSpPr>
            <a:spLocks noGrp="1"/>
          </p:cNvSpPr>
          <p:nvPr>
            <p:ph type="title"/>
          </p:nvPr>
        </p:nvSpPr>
        <p:spPr>
          <a:xfrm>
            <a:off x="5132235" y="421700"/>
            <a:ext cx="5854889" cy="503184"/>
          </a:xfrm>
        </p:spPr>
        <p:txBody>
          <a:bodyPr>
            <a:normAutofit fontScale="90000"/>
          </a:bodyPr>
          <a:lstStyle/>
          <a:p>
            <a:r>
              <a:rPr lang="en-US" sz="3200" dirty="0"/>
              <a:t>Changing Student Identities</a:t>
            </a:r>
          </a:p>
        </p:txBody>
      </p:sp>
      <p:sp>
        <p:nvSpPr>
          <p:cNvPr id="3" name="Content Placeholder 2">
            <a:extLst>
              <a:ext uri="{FF2B5EF4-FFF2-40B4-BE49-F238E27FC236}">
                <a16:creationId xmlns:a16="http://schemas.microsoft.com/office/drawing/2014/main" id="{4D0F6492-4135-942E-FA9B-58C9A4A48B8D}"/>
              </a:ext>
            </a:extLst>
          </p:cNvPr>
          <p:cNvSpPr>
            <a:spLocks noGrp="1"/>
          </p:cNvSpPr>
          <p:nvPr>
            <p:ph idx="1"/>
          </p:nvPr>
        </p:nvSpPr>
        <p:spPr>
          <a:xfrm>
            <a:off x="5106335" y="972192"/>
            <a:ext cx="6653159" cy="5085357"/>
          </a:xfrm>
        </p:spPr>
        <p:txBody>
          <a:bodyPr>
            <a:noAutofit/>
          </a:bodyPr>
          <a:lstStyle/>
          <a:p>
            <a:pPr>
              <a:lnSpc>
                <a:spcPct val="100000"/>
              </a:lnSpc>
            </a:pPr>
            <a:r>
              <a:rPr lang="en-US" sz="2200" dirty="0"/>
              <a:t>Despite the move toward broader access and expanded fields of study brought about through the Morrill Act and Normal Schools, college students remained predominantly male, White, Christian, affluent, 18-22 years old, financially dependent on their parents, single, and childless.</a:t>
            </a:r>
          </a:p>
          <a:p>
            <a:pPr>
              <a:lnSpc>
                <a:spcPct val="100000"/>
              </a:lnSpc>
            </a:pPr>
            <a:r>
              <a:rPr lang="en-US" sz="2200" dirty="0"/>
              <a:t>Admission was limited to “well-rounded,” academically high-achieving students who were deemed to be “college-ready.” </a:t>
            </a:r>
          </a:p>
          <a:p>
            <a:pPr>
              <a:lnSpc>
                <a:spcPct val="100000"/>
              </a:lnSpc>
            </a:pPr>
            <a:r>
              <a:rPr lang="en-US" sz="2200" dirty="0"/>
              <a:t>The higher education landscape changed again with the GI Bill of 1944, the Brown vs. the Board of Education Supreme Court decision in 1954, the establishment of federal student loans in 1958, and evolving social norms and student demographics.</a:t>
            </a:r>
          </a:p>
        </p:txBody>
      </p:sp>
      <p:pic>
        <p:nvPicPr>
          <p:cNvPr id="5" name="Picture 4" descr="A group of people posing for a photo&#10;&#10;Description automatically generated with medium confidence">
            <a:extLst>
              <a:ext uri="{FF2B5EF4-FFF2-40B4-BE49-F238E27FC236}">
                <a16:creationId xmlns:a16="http://schemas.microsoft.com/office/drawing/2014/main" id="{A776508E-D61E-1E45-D306-9B950922BA42}"/>
              </a:ext>
            </a:extLst>
          </p:cNvPr>
          <p:cNvPicPr>
            <a:picLocks noChangeAspect="1"/>
          </p:cNvPicPr>
          <p:nvPr/>
        </p:nvPicPr>
        <p:blipFill rotWithShape="1">
          <a:blip r:embed="rId2" cstate="hq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83214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6" name="TextBox 5">
            <a:extLst>
              <a:ext uri="{FF2B5EF4-FFF2-40B4-BE49-F238E27FC236}">
                <a16:creationId xmlns:a16="http://schemas.microsoft.com/office/drawing/2014/main" id="{A047C82E-B6F9-7260-EB7F-D2E457CFE64A}"/>
              </a:ext>
            </a:extLst>
          </p:cNvPr>
          <p:cNvSpPr txBox="1"/>
          <p:nvPr/>
        </p:nvSpPr>
        <p:spPr>
          <a:xfrm>
            <a:off x="1588527" y="6646025"/>
            <a:ext cx="25603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commons.wikimedia.org/wiki/File:Chemistry_Department_staff_and_students,_University_College_Bristol,_1898-1899.jp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2896071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58" name="Google Shape;2558;p69"/>
          <p:cNvSpPr txBox="1">
            <a:spLocks noGrp="1"/>
          </p:cNvSpPr>
          <p:nvPr>
            <p:ph type="title"/>
          </p:nvPr>
        </p:nvSpPr>
        <p:spPr>
          <a:xfrm>
            <a:off x="691079" y="725952"/>
            <a:ext cx="4038652" cy="51198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a:t>Application </a:t>
            </a:r>
            <a:endParaRPr/>
          </a:p>
        </p:txBody>
      </p:sp>
      <p:sp>
        <p:nvSpPr>
          <p:cNvPr id="2559" name="Google Shape;2559;p69"/>
          <p:cNvSpPr txBox="1">
            <a:spLocks noGrp="1"/>
          </p:cNvSpPr>
          <p:nvPr>
            <p:ph type="body" idx="1"/>
          </p:nvPr>
        </p:nvSpPr>
        <p:spPr>
          <a:xfrm>
            <a:off x="368444" y="1409654"/>
            <a:ext cx="5319540" cy="527351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ct val="75000"/>
              <a:buChar char="▪"/>
            </a:pPr>
            <a:r>
              <a:rPr lang="en-US" sz="2400" dirty="0"/>
              <a:t>Strategies for successful collaborative assignments or projects:</a:t>
            </a:r>
            <a:endParaRPr dirty="0"/>
          </a:p>
          <a:p>
            <a:pPr marL="457200" lvl="1" indent="-228600" algn="l" rtl="0">
              <a:lnSpc>
                <a:spcPct val="100000"/>
              </a:lnSpc>
              <a:spcBef>
                <a:spcPts val="500"/>
              </a:spcBef>
              <a:spcAft>
                <a:spcPts val="0"/>
              </a:spcAft>
              <a:buSzPct val="75000"/>
              <a:buChar char="▪"/>
            </a:pPr>
            <a:r>
              <a:rPr lang="en-US" sz="2400" dirty="0"/>
              <a:t>Provide overt instruction in collaboration, teamwork, and problem-solving.</a:t>
            </a:r>
            <a:endParaRPr dirty="0"/>
          </a:p>
          <a:p>
            <a:pPr marL="457200" lvl="1" indent="-228600" algn="l" rtl="0">
              <a:lnSpc>
                <a:spcPct val="100000"/>
              </a:lnSpc>
              <a:spcBef>
                <a:spcPts val="500"/>
              </a:spcBef>
              <a:spcAft>
                <a:spcPts val="0"/>
              </a:spcAft>
              <a:buSzPct val="75000"/>
              <a:buChar char="▪"/>
            </a:pPr>
            <a:r>
              <a:rPr lang="en-US" sz="2400" dirty="0"/>
              <a:t>Establish clear expectations for group and individual performance. participation, and achievement.</a:t>
            </a:r>
            <a:endParaRPr dirty="0"/>
          </a:p>
          <a:p>
            <a:pPr marL="457200" lvl="1" indent="-228600" algn="l" rtl="0">
              <a:lnSpc>
                <a:spcPct val="100000"/>
              </a:lnSpc>
              <a:spcBef>
                <a:spcPts val="500"/>
              </a:spcBef>
              <a:spcAft>
                <a:spcPts val="0"/>
              </a:spcAft>
              <a:buSzPct val="75000"/>
              <a:buChar char="▪"/>
            </a:pPr>
            <a:r>
              <a:rPr lang="en-US" sz="2400" dirty="0"/>
              <a:t>Ensure equity of access and integrate experiences with diversity (to the extent possible for your course).</a:t>
            </a:r>
            <a:endParaRPr dirty="0"/>
          </a:p>
          <a:p>
            <a:pPr marL="457200" lvl="1" indent="-228600" algn="l" rtl="0">
              <a:lnSpc>
                <a:spcPct val="100000"/>
              </a:lnSpc>
              <a:spcBef>
                <a:spcPts val="500"/>
              </a:spcBef>
              <a:spcAft>
                <a:spcPts val="0"/>
              </a:spcAft>
              <a:buSzPct val="75000"/>
              <a:buChar char="▪"/>
            </a:pPr>
            <a:r>
              <a:rPr lang="en-US" sz="2400" dirty="0"/>
              <a:t>Discuss connections between the course’s topic, the academic discipline, and real-world issues.</a:t>
            </a:r>
            <a:endParaRPr dirty="0"/>
          </a:p>
          <a:p>
            <a:pPr marL="228600" lvl="0" indent="-171354" algn="l" rtl="0">
              <a:lnSpc>
                <a:spcPct val="100000"/>
              </a:lnSpc>
              <a:spcBef>
                <a:spcPts val="1000"/>
              </a:spcBef>
              <a:spcAft>
                <a:spcPts val="0"/>
              </a:spcAft>
              <a:buSzPct val="75000"/>
              <a:buNone/>
            </a:pPr>
            <a:endParaRPr sz="1300" dirty="0"/>
          </a:p>
        </p:txBody>
      </p:sp>
      <p:pic>
        <p:nvPicPr>
          <p:cNvPr id="2560" name="Google Shape;2560;p69" descr="Three women gathered around laptop"/>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74299" y="2085155"/>
            <a:ext cx="5627262" cy="375619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565"/>
        <p:cNvGrpSpPr/>
        <p:nvPr/>
      </p:nvGrpSpPr>
      <p:grpSpPr>
        <a:xfrm>
          <a:off x="0" y="0"/>
          <a:ext cx="0" cy="0"/>
          <a:chOff x="0" y="0"/>
          <a:chExt cx="0" cy="0"/>
        </a:xfrm>
      </p:grpSpPr>
      <p:sp>
        <p:nvSpPr>
          <p:cNvPr id="2566" name="Google Shape;2566;p70"/>
          <p:cNvSpPr txBox="1">
            <a:spLocks noGrp="1"/>
          </p:cNvSpPr>
          <p:nvPr>
            <p:ph type="title"/>
          </p:nvPr>
        </p:nvSpPr>
        <p:spPr>
          <a:xfrm>
            <a:off x="691078" y="722902"/>
            <a:ext cx="5798932" cy="253436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5400"/>
              <a:buFont typeface="Arial"/>
              <a:buNone/>
            </a:pPr>
            <a:r>
              <a:rPr lang="en-US"/>
              <a:t>Question</a:t>
            </a:r>
            <a:endParaRPr/>
          </a:p>
        </p:txBody>
      </p:sp>
      <p:sp>
        <p:nvSpPr>
          <p:cNvPr id="2567" name="Google Shape;2567;p70"/>
          <p:cNvSpPr txBox="1">
            <a:spLocks noGrp="1"/>
          </p:cNvSpPr>
          <p:nvPr>
            <p:ph type="body" idx="1"/>
          </p:nvPr>
        </p:nvSpPr>
        <p:spPr>
          <a:xfrm>
            <a:off x="691078" y="3428997"/>
            <a:ext cx="5798932" cy="230663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r>
              <a:rPr lang="en-US" dirty="0">
                <a:solidFill>
                  <a:schemeClr val="tx1"/>
                </a:solidFill>
              </a:rPr>
              <a:t>We’re halfway through the list of HIPs.  </a:t>
            </a:r>
          </a:p>
          <a:p>
            <a:pPr marL="0" lvl="0" indent="0" algn="l" rtl="0">
              <a:lnSpc>
                <a:spcPct val="110000"/>
              </a:lnSpc>
              <a:spcBef>
                <a:spcPts val="0"/>
              </a:spcBef>
              <a:spcAft>
                <a:spcPts val="0"/>
              </a:spcAft>
              <a:buSzPts val="1800"/>
              <a:buNone/>
            </a:pPr>
            <a:endParaRPr lang="en-US" dirty="0">
              <a:solidFill>
                <a:schemeClr val="tx1"/>
              </a:solidFill>
            </a:endParaRPr>
          </a:p>
          <a:p>
            <a:pPr marL="0" lvl="0" indent="0" algn="l" rtl="0">
              <a:lnSpc>
                <a:spcPct val="110000"/>
              </a:lnSpc>
              <a:spcBef>
                <a:spcPts val="0"/>
              </a:spcBef>
              <a:spcAft>
                <a:spcPts val="0"/>
              </a:spcAft>
              <a:buSzPts val="1800"/>
              <a:buNone/>
            </a:pPr>
            <a:r>
              <a:rPr lang="en-US" dirty="0">
                <a:solidFill>
                  <a:schemeClr val="tx1"/>
                </a:solidFill>
              </a:rPr>
              <a:t>Do you have any questions so far?</a:t>
            </a:r>
            <a:endParaRPr dirty="0">
              <a:solidFill>
                <a:schemeClr val="tx1"/>
              </a:solidFill>
            </a:endParaRPr>
          </a:p>
        </p:txBody>
      </p:sp>
      <p:pic>
        <p:nvPicPr>
          <p:cNvPr id="2568" name="Google Shape;2568;p70" descr="Chat bubble with solid fill"/>
          <p:cNvPicPr preferRelativeResize="0"/>
          <p:nvPr/>
        </p:nvPicPr>
        <p:blipFill rotWithShape="1">
          <a:blip r:embed="rId3">
            <a:alphaModFix/>
          </a:blip>
          <a:srcRect/>
          <a:stretch/>
        </p:blipFill>
        <p:spPr>
          <a:xfrm>
            <a:off x="7076284" y="1209097"/>
            <a:ext cx="4431492" cy="443149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2608" name="Google Shape;2608;p71"/>
          <p:cNvSpPr txBox="1">
            <a:spLocks noGrp="1"/>
          </p:cNvSpPr>
          <p:nvPr>
            <p:ph type="title"/>
          </p:nvPr>
        </p:nvSpPr>
        <p:spPr>
          <a:xfrm>
            <a:off x="4377271" y="392539"/>
            <a:ext cx="4927425" cy="61937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3200"/>
              <a:buFont typeface="Arial"/>
              <a:buNone/>
            </a:pPr>
            <a:r>
              <a:rPr lang="en-US" sz="3200"/>
              <a:t>Undergraduate Research</a:t>
            </a:r>
            <a:endParaRPr/>
          </a:p>
        </p:txBody>
      </p:sp>
      <p:pic>
        <p:nvPicPr>
          <p:cNvPr id="2609" name="Google Shape;2609;p71" descr="Scientist with studying a graphic on a scree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379" y="10"/>
            <a:ext cx="4194123" cy="6857990"/>
          </a:xfrm>
          <a:custGeom>
            <a:avLst/>
            <a:gdLst/>
            <a:ahLst/>
            <a:cxnLst/>
            <a:rect l="l" t="t" r="r" b="b"/>
            <a:pathLst>
              <a:path w="6036633" h="6858000" extrusionOk="0">
                <a:moveTo>
                  <a:pt x="0" y="0"/>
                </a:moveTo>
                <a:lnTo>
                  <a:pt x="5782584" y="0"/>
                </a:lnTo>
                <a:lnTo>
                  <a:pt x="5847735" y="280891"/>
                </a:lnTo>
                <a:cubicBezTo>
                  <a:pt x="6512611" y="3337011"/>
                  <a:pt x="5215360" y="3533975"/>
                  <a:pt x="5130974" y="6590095"/>
                </a:cubicBezTo>
                <a:lnTo>
                  <a:pt x="5127340" y="6858000"/>
                </a:lnTo>
                <a:lnTo>
                  <a:pt x="0" y="6858000"/>
                </a:lnTo>
                <a:close/>
              </a:path>
            </a:pathLst>
          </a:custGeom>
          <a:noFill/>
          <a:ln>
            <a:noFill/>
          </a:ln>
        </p:spPr>
      </p:pic>
      <p:sp>
        <p:nvSpPr>
          <p:cNvPr id="2611" name="Google Shape;2611;p71"/>
          <p:cNvSpPr txBox="1">
            <a:spLocks noGrp="1"/>
          </p:cNvSpPr>
          <p:nvPr>
            <p:ph type="body" idx="1"/>
          </p:nvPr>
        </p:nvSpPr>
        <p:spPr>
          <a:xfrm>
            <a:off x="4358229" y="1255926"/>
            <a:ext cx="7442492" cy="525864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SzPct val="75000"/>
              <a:buNone/>
            </a:pPr>
            <a:r>
              <a:rPr lang="en-US" sz="2800"/>
              <a:t>Undergraduate research experiences tend to occur in two main contexts.</a:t>
            </a:r>
            <a:endParaRPr/>
          </a:p>
          <a:p>
            <a:pPr marL="228600" lvl="0" indent="-228600" algn="l" rtl="0">
              <a:lnSpc>
                <a:spcPct val="100000"/>
              </a:lnSpc>
              <a:spcBef>
                <a:spcPts val="1000"/>
              </a:spcBef>
              <a:spcAft>
                <a:spcPts val="0"/>
              </a:spcAft>
              <a:buSzPct val="75000"/>
              <a:buChar char="▪"/>
            </a:pPr>
            <a:r>
              <a:rPr lang="en-US" sz="2800" b="1"/>
              <a:t>Course-based</a:t>
            </a:r>
            <a:r>
              <a:rPr lang="en-US" sz="2800"/>
              <a:t> research embeds student research participation in the curriculum, including an emphasis on teaching students the norms and practices of research through a combination of instruction and direct experience.  </a:t>
            </a:r>
            <a:endParaRPr/>
          </a:p>
          <a:p>
            <a:pPr marL="228600" lvl="0" indent="-228600" algn="l" rtl="0">
              <a:lnSpc>
                <a:spcPct val="100000"/>
              </a:lnSpc>
              <a:spcBef>
                <a:spcPts val="1000"/>
              </a:spcBef>
              <a:spcAft>
                <a:spcPts val="0"/>
              </a:spcAft>
              <a:buSzPct val="75000"/>
              <a:buChar char="▪"/>
            </a:pPr>
            <a:r>
              <a:rPr lang="en-US" sz="2800" b="1"/>
              <a:t>Experiential learning </a:t>
            </a:r>
            <a:r>
              <a:rPr lang="en-US" sz="2800"/>
              <a:t>settings such as summer seminars allow students and faculty work together on long-term, meaningful projects. </a:t>
            </a:r>
            <a:endParaRPr/>
          </a:p>
          <a:p>
            <a:pPr marL="228600" lvl="0" indent="-228600" algn="l" rtl="0">
              <a:lnSpc>
                <a:spcPct val="100000"/>
              </a:lnSpc>
              <a:spcBef>
                <a:spcPts val="1000"/>
              </a:spcBef>
              <a:spcAft>
                <a:spcPts val="0"/>
              </a:spcAft>
              <a:buSzPct val="75000"/>
              <a:buChar char="▪"/>
            </a:pPr>
            <a:r>
              <a:rPr lang="en-US" sz="2800"/>
              <a:t>In both contexts, students actively engage in the research process, working alongside a mentor who guides the student through the experience, often in an apprenticeship model.  </a:t>
            </a:r>
            <a:endParaRPr/>
          </a:p>
          <a:p>
            <a:pPr marL="228600" lvl="0" indent="-228600" algn="l" rtl="0">
              <a:lnSpc>
                <a:spcPct val="100000"/>
              </a:lnSpc>
              <a:spcBef>
                <a:spcPts val="1000"/>
              </a:spcBef>
              <a:spcAft>
                <a:spcPts val="0"/>
              </a:spcAft>
              <a:buSzPct val="75000"/>
              <a:buChar char="▪"/>
            </a:pPr>
            <a:r>
              <a:rPr lang="en-US" sz="2800"/>
              <a:t>The mentor is usually a faculty member but could also be a graduate student, post-doctoral researcher, or upper-class peer. </a:t>
            </a:r>
            <a:endParaRPr/>
          </a:p>
          <a:p>
            <a:pPr marL="228600" lvl="0" indent="-188023" algn="l" rtl="0">
              <a:lnSpc>
                <a:spcPct val="100000"/>
              </a:lnSpc>
              <a:spcBef>
                <a:spcPts val="1000"/>
              </a:spcBef>
              <a:spcAft>
                <a:spcPts val="0"/>
              </a:spcAft>
              <a:buSzPct val="75000"/>
              <a:buNone/>
            </a:pPr>
            <a:endParaRPr sz="11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16"/>
        <p:cNvGrpSpPr/>
        <p:nvPr/>
      </p:nvGrpSpPr>
      <p:grpSpPr>
        <a:xfrm>
          <a:off x="0" y="0"/>
          <a:ext cx="0" cy="0"/>
          <a:chOff x="0" y="0"/>
          <a:chExt cx="0" cy="0"/>
        </a:xfrm>
      </p:grpSpPr>
      <p:sp>
        <p:nvSpPr>
          <p:cNvPr id="2650" name="Google Shape;2650;p72"/>
          <p:cNvSpPr txBox="1">
            <a:spLocks noGrp="1"/>
          </p:cNvSpPr>
          <p:nvPr>
            <p:ph type="title"/>
          </p:nvPr>
        </p:nvSpPr>
        <p:spPr>
          <a:xfrm>
            <a:off x="6088653" y="725951"/>
            <a:ext cx="4927425" cy="75316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a:t>Application </a:t>
            </a:r>
            <a:endParaRPr/>
          </a:p>
        </p:txBody>
      </p:sp>
      <p:pic>
        <p:nvPicPr>
          <p:cNvPr id="2651" name="Google Shape;2651;p72" descr="Scientist looking into a microscope in a research lab"/>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 y="10"/>
            <a:ext cx="5854890" cy="6857990"/>
          </a:xfrm>
          <a:custGeom>
            <a:avLst/>
            <a:gdLst/>
            <a:ahLst/>
            <a:cxnLst/>
            <a:rect l="l" t="t" r="r" b="b"/>
            <a:pathLst>
              <a:path w="6036633" h="6858000" extrusionOk="0">
                <a:moveTo>
                  <a:pt x="0" y="0"/>
                </a:moveTo>
                <a:lnTo>
                  <a:pt x="5782584" y="0"/>
                </a:lnTo>
                <a:lnTo>
                  <a:pt x="5847735" y="280891"/>
                </a:lnTo>
                <a:cubicBezTo>
                  <a:pt x="6512611" y="3337011"/>
                  <a:pt x="5215360" y="3533975"/>
                  <a:pt x="5130974" y="6590095"/>
                </a:cubicBezTo>
                <a:lnTo>
                  <a:pt x="5127340" y="6858000"/>
                </a:lnTo>
                <a:lnTo>
                  <a:pt x="0" y="6858000"/>
                </a:lnTo>
                <a:close/>
              </a:path>
            </a:pathLst>
          </a:custGeom>
          <a:noFill/>
          <a:ln>
            <a:noFill/>
          </a:ln>
        </p:spPr>
      </p:pic>
      <p:sp>
        <p:nvSpPr>
          <p:cNvPr id="2653" name="Google Shape;2653;p72"/>
          <p:cNvSpPr txBox="1">
            <a:spLocks noGrp="1"/>
          </p:cNvSpPr>
          <p:nvPr>
            <p:ph type="body" idx="1"/>
          </p:nvPr>
        </p:nvSpPr>
        <p:spPr>
          <a:xfrm>
            <a:off x="6088653" y="1650834"/>
            <a:ext cx="5227213" cy="503234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50"/>
              <a:buNone/>
            </a:pPr>
            <a:r>
              <a:rPr lang="en-US" sz="2200"/>
              <a:t>Because most faculty are active researchers or creative practitioners, we can incorporate research into our undergraduate courses by:</a:t>
            </a:r>
            <a:endParaRPr/>
          </a:p>
          <a:p>
            <a:pPr marL="228600" lvl="0" indent="-228600" algn="l" rtl="0">
              <a:lnSpc>
                <a:spcPct val="100000"/>
              </a:lnSpc>
              <a:spcBef>
                <a:spcPts val="1000"/>
              </a:spcBef>
              <a:spcAft>
                <a:spcPts val="0"/>
              </a:spcAft>
              <a:buSzPts val="1650"/>
              <a:buChar char="▪"/>
            </a:pPr>
            <a:r>
              <a:rPr lang="en-US" sz="2200"/>
              <a:t>Identifying aspects of our research or creative practice that intersect with the content or topic of the course.</a:t>
            </a:r>
            <a:endParaRPr/>
          </a:p>
          <a:p>
            <a:pPr marL="228600" lvl="0" indent="-228600" algn="l" rtl="0">
              <a:lnSpc>
                <a:spcPct val="100000"/>
              </a:lnSpc>
              <a:spcBef>
                <a:spcPts val="1000"/>
              </a:spcBef>
              <a:spcAft>
                <a:spcPts val="0"/>
              </a:spcAft>
              <a:buSzPts val="1650"/>
              <a:buChar char="▪"/>
            </a:pPr>
            <a:r>
              <a:rPr lang="en-US" sz="2200"/>
              <a:t>Sharing our research or creative practice with students, explaining these areas of intersection.</a:t>
            </a:r>
            <a:endParaRPr/>
          </a:p>
          <a:p>
            <a:pPr marL="228600" lvl="0" indent="-228600" algn="l" rtl="0">
              <a:lnSpc>
                <a:spcPct val="100000"/>
              </a:lnSpc>
              <a:spcBef>
                <a:spcPts val="1000"/>
              </a:spcBef>
              <a:spcAft>
                <a:spcPts val="0"/>
              </a:spcAft>
              <a:buSzPts val="1650"/>
              <a:buChar char="▪"/>
            </a:pPr>
            <a:r>
              <a:rPr lang="en-US" sz="2200"/>
              <a:t>Including students in our research or creative practice, even if on a small scale.  </a:t>
            </a:r>
            <a:endParaRPr/>
          </a:p>
          <a:p>
            <a:pPr marL="228600" lvl="0" indent="-152400" algn="l" rtl="0">
              <a:lnSpc>
                <a:spcPct val="100000"/>
              </a:lnSpc>
              <a:spcBef>
                <a:spcPts val="1000"/>
              </a:spcBef>
              <a:spcAft>
                <a:spcPts val="0"/>
              </a:spcAft>
              <a:buSzPts val="1200"/>
              <a:buNone/>
            </a:pPr>
            <a:endParaRPr sz="16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658"/>
        <p:cNvGrpSpPr/>
        <p:nvPr/>
      </p:nvGrpSpPr>
      <p:grpSpPr>
        <a:xfrm>
          <a:off x="0" y="0"/>
          <a:ext cx="0" cy="0"/>
          <a:chOff x="0" y="0"/>
          <a:chExt cx="0" cy="0"/>
        </a:xfrm>
      </p:grpSpPr>
      <p:sp>
        <p:nvSpPr>
          <p:cNvPr id="2659" name="Google Shape;2659;p73"/>
          <p:cNvSpPr txBox="1">
            <a:spLocks noGrp="1"/>
          </p:cNvSpPr>
          <p:nvPr>
            <p:ph type="title"/>
          </p:nvPr>
        </p:nvSpPr>
        <p:spPr>
          <a:xfrm>
            <a:off x="691078" y="428651"/>
            <a:ext cx="10325001" cy="59835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dirty="0"/>
              <a:t>Diversity/Global Learning</a:t>
            </a:r>
            <a:endParaRPr dirty="0"/>
          </a:p>
        </p:txBody>
      </p:sp>
      <p:pic>
        <p:nvPicPr>
          <p:cNvPr id="2660" name="Google Shape;2660;p73" descr="World with solid fill"/>
          <p:cNvPicPr preferRelativeResize="0"/>
          <p:nvPr/>
        </p:nvPicPr>
        <p:blipFill rotWithShape="1">
          <a:blip r:embed="rId3">
            <a:alphaModFix/>
          </a:blip>
          <a:srcRect/>
          <a:stretch/>
        </p:blipFill>
        <p:spPr>
          <a:xfrm>
            <a:off x="2974069" y="736800"/>
            <a:ext cx="5993286" cy="5993286"/>
          </a:xfrm>
          <a:prstGeom prst="rect">
            <a:avLst/>
          </a:prstGeom>
          <a:noFill/>
          <a:ln>
            <a:noFill/>
          </a:ln>
        </p:spPr>
      </p:pic>
      <p:sp>
        <p:nvSpPr>
          <p:cNvPr id="2661" name="Google Shape;2661;p73"/>
          <p:cNvSpPr txBox="1">
            <a:spLocks noGrp="1"/>
          </p:cNvSpPr>
          <p:nvPr>
            <p:ph type="body" idx="1"/>
          </p:nvPr>
        </p:nvSpPr>
        <p:spPr>
          <a:xfrm>
            <a:off x="691078" y="1219200"/>
            <a:ext cx="10533969" cy="537078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1650"/>
              <a:buChar char="▪"/>
            </a:pPr>
            <a:r>
              <a:rPr lang="en-US" sz="2200" dirty="0">
                <a:latin typeface="Calibri"/>
                <a:ea typeface="Calibri"/>
                <a:cs typeface="Calibri"/>
                <a:sym typeface="Calibri"/>
              </a:rPr>
              <a:t>We build classroom diversity when we teach students how to learn </a:t>
            </a:r>
            <a:r>
              <a:rPr lang="en-US" sz="2200" i="1" dirty="0">
                <a:latin typeface="Calibri"/>
                <a:ea typeface="Calibri"/>
                <a:cs typeface="Calibri"/>
                <a:sym typeface="Calibri"/>
              </a:rPr>
              <a:t>in collaboration with</a:t>
            </a:r>
            <a:r>
              <a:rPr lang="en-US" sz="2200" dirty="0">
                <a:latin typeface="Calibri"/>
                <a:ea typeface="Calibri"/>
                <a:cs typeface="Calibri"/>
                <a:sym typeface="Calibri"/>
              </a:rPr>
              <a:t> others rather than learning </a:t>
            </a:r>
            <a:r>
              <a:rPr lang="en-US" sz="2200" i="1" dirty="0">
                <a:latin typeface="Calibri"/>
                <a:ea typeface="Calibri"/>
                <a:cs typeface="Calibri"/>
                <a:sym typeface="Calibri"/>
              </a:rPr>
              <a:t>about</a:t>
            </a:r>
            <a:r>
              <a:rPr lang="en-US" sz="2200" dirty="0">
                <a:latin typeface="Calibri"/>
                <a:ea typeface="Calibri"/>
                <a:cs typeface="Calibri"/>
                <a:sym typeface="Calibri"/>
              </a:rPr>
              <a:t> others. </a:t>
            </a:r>
            <a:endParaRPr dirty="0"/>
          </a:p>
          <a:p>
            <a:pPr marL="228600" lvl="0" indent="-228600" algn="l" rtl="0">
              <a:lnSpc>
                <a:spcPct val="110000"/>
              </a:lnSpc>
              <a:spcBef>
                <a:spcPts val="1000"/>
              </a:spcBef>
              <a:spcAft>
                <a:spcPts val="0"/>
              </a:spcAft>
              <a:buSzPts val="1650"/>
              <a:buChar char="▪"/>
            </a:pPr>
            <a:r>
              <a:rPr lang="en-US" sz="2200" dirty="0">
                <a:latin typeface="Calibri"/>
                <a:ea typeface="Calibri"/>
                <a:cs typeface="Calibri"/>
                <a:sym typeface="Calibri"/>
              </a:rPr>
              <a:t>Diversity tends to focus on the composition of our immediate culture, while global learning focuses on our interactions in a globally connected world. </a:t>
            </a:r>
            <a:endParaRPr dirty="0"/>
          </a:p>
          <a:p>
            <a:pPr marL="228600" lvl="0" indent="-228600" algn="l" rtl="0">
              <a:lnSpc>
                <a:spcPct val="110000"/>
              </a:lnSpc>
              <a:spcBef>
                <a:spcPts val="1000"/>
              </a:spcBef>
              <a:spcAft>
                <a:spcPts val="0"/>
              </a:spcAft>
              <a:buSzPts val="1650"/>
              <a:buChar char="▪"/>
            </a:pPr>
            <a:r>
              <a:rPr lang="en-US" sz="2200" dirty="0">
                <a:latin typeface="Calibri"/>
                <a:ea typeface="Calibri"/>
                <a:cs typeface="Calibri"/>
                <a:sym typeface="Calibri"/>
              </a:rPr>
              <a:t>Teaching in these areas emphasizes leading students to shift their perspective.</a:t>
            </a:r>
            <a:endParaRPr dirty="0"/>
          </a:p>
          <a:p>
            <a:pPr marL="571500" lvl="1" indent="-342900" algn="l" rtl="0">
              <a:lnSpc>
                <a:spcPct val="115000"/>
              </a:lnSpc>
              <a:spcBef>
                <a:spcPts val="0"/>
              </a:spcBef>
              <a:spcAft>
                <a:spcPts val="0"/>
              </a:spcAft>
              <a:buSzPts val="1650"/>
              <a:buFont typeface="Noto Sans Symbols"/>
              <a:buChar char="∙"/>
            </a:pPr>
            <a:r>
              <a:rPr lang="en-US" sz="2200" b="1" dirty="0">
                <a:latin typeface="Calibri"/>
                <a:ea typeface="Calibri"/>
                <a:cs typeface="Calibri"/>
                <a:sym typeface="Calibri"/>
              </a:rPr>
              <a:t>Problem framing</a:t>
            </a:r>
            <a:r>
              <a:rPr lang="en-US" sz="2200" dirty="0">
                <a:latin typeface="Calibri"/>
                <a:ea typeface="Calibri"/>
                <a:cs typeface="Calibri"/>
                <a:sym typeface="Calibri"/>
              </a:rPr>
              <a:t>: a </a:t>
            </a:r>
            <a:r>
              <a:rPr lang="en-US" sz="2200" dirty="0">
                <a:solidFill>
                  <a:srgbClr val="000000"/>
                </a:solidFill>
                <a:latin typeface="Calibri"/>
                <a:ea typeface="Calibri"/>
                <a:cs typeface="Calibri"/>
                <a:sym typeface="Calibri"/>
              </a:rPr>
              <a:t>purposeful examination of how different people define and experience local, intercultural, international, and global challenges to human and environmental well-being and problem-solving.</a:t>
            </a:r>
            <a:endParaRPr sz="2200" dirty="0">
              <a:latin typeface="Calibri"/>
              <a:ea typeface="Calibri"/>
              <a:cs typeface="Calibri"/>
              <a:sym typeface="Calibri"/>
            </a:endParaRPr>
          </a:p>
          <a:p>
            <a:pPr marL="571500" lvl="1" indent="-342900" algn="l" rtl="0">
              <a:lnSpc>
                <a:spcPct val="115000"/>
              </a:lnSpc>
              <a:spcBef>
                <a:spcPts val="0"/>
              </a:spcBef>
              <a:spcAft>
                <a:spcPts val="0"/>
              </a:spcAft>
              <a:buSzPts val="1650"/>
              <a:buFont typeface="Noto Sans Symbols"/>
              <a:buChar char="∙"/>
            </a:pPr>
            <a:r>
              <a:rPr lang="en-US" sz="2200" b="1" dirty="0">
                <a:solidFill>
                  <a:srgbClr val="000000"/>
                </a:solidFill>
                <a:latin typeface="Calibri"/>
                <a:ea typeface="Calibri"/>
                <a:cs typeface="Calibri"/>
                <a:sym typeface="Calibri"/>
              </a:rPr>
              <a:t>Perspective consciousness</a:t>
            </a:r>
            <a:r>
              <a:rPr lang="en-US" sz="2200" dirty="0">
                <a:solidFill>
                  <a:srgbClr val="000000"/>
                </a:solidFill>
                <a:latin typeface="Calibri"/>
                <a:ea typeface="Calibri"/>
                <a:cs typeface="Calibri"/>
                <a:sym typeface="Calibri"/>
              </a:rPr>
              <a:t>: insight into one’s own beliefs, values, and assumptions and how these are like or unlike those held by others at home and abroad.</a:t>
            </a:r>
            <a:endParaRPr sz="2200" dirty="0">
              <a:latin typeface="Calibri"/>
              <a:ea typeface="Calibri"/>
              <a:cs typeface="Calibri"/>
              <a:sym typeface="Calibri"/>
            </a:endParaRPr>
          </a:p>
          <a:p>
            <a:pPr marL="571500" lvl="1" indent="-342900" algn="l" rtl="0">
              <a:lnSpc>
                <a:spcPct val="115000"/>
              </a:lnSpc>
              <a:spcBef>
                <a:spcPts val="0"/>
              </a:spcBef>
              <a:spcAft>
                <a:spcPts val="0"/>
              </a:spcAft>
              <a:buSzPts val="1650"/>
              <a:buFont typeface="Noto Sans Symbols"/>
              <a:buChar char="∙"/>
            </a:pPr>
            <a:r>
              <a:rPr lang="en-US" sz="2200" b="1" dirty="0">
                <a:solidFill>
                  <a:srgbClr val="000000"/>
                </a:solidFill>
                <a:latin typeface="Calibri"/>
                <a:ea typeface="Calibri"/>
                <a:cs typeface="Calibri"/>
                <a:sym typeface="Calibri"/>
              </a:rPr>
              <a:t>Global perspective</a:t>
            </a:r>
            <a:r>
              <a:rPr lang="en-US" sz="2200" dirty="0">
                <a:solidFill>
                  <a:srgbClr val="000000"/>
                </a:solidFill>
                <a:latin typeface="Calibri"/>
                <a:ea typeface="Calibri"/>
                <a:cs typeface="Calibri"/>
                <a:sym typeface="Calibri"/>
              </a:rPr>
              <a:t>: the ability to analyze a complex trans-border problem and consider multiple interpretations of its causes, consequences, and proposed solutions.</a:t>
            </a:r>
            <a:endParaRPr sz="2200" dirty="0">
              <a:latin typeface="Calibri"/>
              <a:ea typeface="Calibri"/>
              <a:cs typeface="Calibri"/>
              <a:sym typeface="Calibri"/>
            </a:endParaRPr>
          </a:p>
          <a:p>
            <a:pPr marL="228600" lvl="0" indent="-133350" algn="l" rtl="0">
              <a:lnSpc>
                <a:spcPct val="110000"/>
              </a:lnSpc>
              <a:spcBef>
                <a:spcPts val="1000"/>
              </a:spcBef>
              <a:spcAft>
                <a:spcPts val="0"/>
              </a:spcAft>
              <a:buSzPts val="1500"/>
              <a:buNone/>
            </a:pP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667"/>
        <p:cNvGrpSpPr/>
        <p:nvPr/>
      </p:nvGrpSpPr>
      <p:grpSpPr>
        <a:xfrm>
          <a:off x="0" y="0"/>
          <a:ext cx="0" cy="0"/>
          <a:chOff x="0" y="0"/>
          <a:chExt cx="0" cy="0"/>
        </a:xfrm>
      </p:grpSpPr>
      <p:sp>
        <p:nvSpPr>
          <p:cNvPr id="2701" name="Google Shape;2701;p74"/>
          <p:cNvSpPr txBox="1">
            <a:spLocks noGrp="1"/>
          </p:cNvSpPr>
          <p:nvPr>
            <p:ph type="title"/>
          </p:nvPr>
        </p:nvSpPr>
        <p:spPr>
          <a:xfrm>
            <a:off x="4405530" y="404715"/>
            <a:ext cx="4905382" cy="70323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dirty="0"/>
              <a:t>Application</a:t>
            </a:r>
            <a:endParaRPr dirty="0"/>
          </a:p>
        </p:txBody>
      </p:sp>
      <p:pic>
        <p:nvPicPr>
          <p:cNvPr id="2702" name="Google Shape;2702;p74" descr="Travel photo collage"/>
          <p:cNvPicPr preferRelativeResize="0"/>
          <p:nvPr/>
        </p:nvPicPr>
        <p:blipFill rotWithShape="1">
          <a:blip r:embed="rId3" cstate="screen">
            <a:alphaModFix/>
            <a:extLst>
              <a:ext uri="{28A0092B-C50C-407E-A947-70E740481C1C}">
                <a14:useLocalDpi xmlns:a14="http://schemas.microsoft.com/office/drawing/2010/main"/>
              </a:ext>
            </a:extLst>
          </a:blip>
          <a:srcRect t="-1" b="-1"/>
          <a:stretch/>
        </p:blipFill>
        <p:spPr>
          <a:xfrm>
            <a:off x="18880" y="10"/>
            <a:ext cx="4194123" cy="6857990"/>
          </a:xfrm>
          <a:custGeom>
            <a:avLst/>
            <a:gdLst/>
            <a:ahLst/>
            <a:cxnLst/>
            <a:rect l="l" t="t" r="r" b="b"/>
            <a:pathLst>
              <a:path w="6036633" h="6858000" extrusionOk="0">
                <a:moveTo>
                  <a:pt x="0" y="0"/>
                </a:moveTo>
                <a:lnTo>
                  <a:pt x="5782584" y="0"/>
                </a:lnTo>
                <a:lnTo>
                  <a:pt x="5847735" y="280891"/>
                </a:lnTo>
                <a:cubicBezTo>
                  <a:pt x="6512611" y="3337011"/>
                  <a:pt x="5215360" y="3533975"/>
                  <a:pt x="5130974" y="6590095"/>
                </a:cubicBezTo>
                <a:lnTo>
                  <a:pt x="5127340" y="6858000"/>
                </a:lnTo>
                <a:lnTo>
                  <a:pt x="0" y="6858000"/>
                </a:lnTo>
                <a:close/>
              </a:path>
            </a:pathLst>
          </a:custGeom>
          <a:noFill/>
          <a:ln>
            <a:noFill/>
          </a:ln>
        </p:spPr>
      </p:pic>
      <p:sp>
        <p:nvSpPr>
          <p:cNvPr id="2704" name="Google Shape;2704;p74"/>
          <p:cNvSpPr txBox="1">
            <a:spLocks noGrp="1"/>
          </p:cNvSpPr>
          <p:nvPr>
            <p:ph type="body" idx="1"/>
          </p:nvPr>
        </p:nvSpPr>
        <p:spPr>
          <a:xfrm>
            <a:off x="4383486" y="1346816"/>
            <a:ext cx="7417241" cy="5336363"/>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100000"/>
              </a:lnSpc>
              <a:spcBef>
                <a:spcPts val="0"/>
              </a:spcBef>
              <a:spcAft>
                <a:spcPts val="0"/>
              </a:spcAft>
              <a:buSzPts val="1650"/>
              <a:buFont typeface="Noto Sans Symbols"/>
              <a:buChar char="∙"/>
            </a:pPr>
            <a:r>
              <a:rPr lang="en-US" sz="2200" dirty="0">
                <a:latin typeface="Calibri"/>
                <a:ea typeface="Calibri"/>
                <a:cs typeface="Calibri"/>
                <a:sym typeface="Calibri"/>
              </a:rPr>
              <a:t>Reflectively and honestly examine your own attitudes towards diversity.</a:t>
            </a:r>
            <a:endParaRPr dirty="0"/>
          </a:p>
          <a:p>
            <a:pPr marL="342900" marR="0" lvl="0" indent="-342900" algn="l" rtl="0">
              <a:lnSpc>
                <a:spcPct val="100000"/>
              </a:lnSpc>
              <a:spcBef>
                <a:spcPts val="0"/>
              </a:spcBef>
              <a:spcAft>
                <a:spcPts val="0"/>
              </a:spcAft>
              <a:buSzPts val="1650"/>
              <a:buFont typeface="Noto Sans Symbols"/>
              <a:buChar char="∙"/>
            </a:pPr>
            <a:r>
              <a:rPr lang="en-US" sz="2200" dirty="0">
                <a:latin typeface="Calibri"/>
                <a:ea typeface="Calibri"/>
                <a:cs typeface="Calibri"/>
                <a:sym typeface="Calibri"/>
              </a:rPr>
              <a:t>Teach students to think critically and reflectively, not just examining others’ ideas but developing awareness of one’s own biases and preconceptions.</a:t>
            </a:r>
            <a:endParaRPr dirty="0"/>
          </a:p>
          <a:p>
            <a:pPr marL="342900" marR="0" lvl="0" indent="-342900" algn="l" rtl="0">
              <a:lnSpc>
                <a:spcPct val="100000"/>
              </a:lnSpc>
              <a:spcBef>
                <a:spcPts val="0"/>
              </a:spcBef>
              <a:spcAft>
                <a:spcPts val="0"/>
              </a:spcAft>
              <a:buSzPts val="1650"/>
              <a:buFont typeface="Noto Sans Symbols"/>
              <a:buChar char="∙"/>
            </a:pPr>
            <a:r>
              <a:rPr lang="en-US" sz="2200" dirty="0">
                <a:latin typeface="Calibri"/>
                <a:ea typeface="Calibri"/>
                <a:cs typeface="Calibri"/>
                <a:sym typeface="Calibri"/>
              </a:rPr>
              <a:t>Incorporate opportunities for students to work in diverse groups.</a:t>
            </a:r>
            <a:endParaRPr dirty="0"/>
          </a:p>
          <a:p>
            <a:pPr marL="342900" marR="0" lvl="0" indent="-342900" algn="l" rtl="0">
              <a:lnSpc>
                <a:spcPct val="100000"/>
              </a:lnSpc>
              <a:spcBef>
                <a:spcPts val="0"/>
              </a:spcBef>
              <a:spcAft>
                <a:spcPts val="0"/>
              </a:spcAft>
              <a:buSzPts val="1650"/>
              <a:buFont typeface="Noto Sans Symbols"/>
              <a:buChar char="∙"/>
            </a:pPr>
            <a:r>
              <a:rPr lang="en-US" sz="2200" dirty="0">
                <a:latin typeface="Calibri"/>
                <a:ea typeface="Calibri"/>
                <a:cs typeface="Calibri"/>
                <a:sym typeface="Calibri"/>
              </a:rPr>
              <a:t>Create and promote opportunities to participate in experiential learning that place students in proximity to others who are different from themselves or in unfamiliar cultures and environments.</a:t>
            </a:r>
            <a:endParaRPr dirty="0"/>
          </a:p>
          <a:p>
            <a:pPr marL="342900" marR="0" lvl="0" indent="-342900" algn="l" rtl="0">
              <a:lnSpc>
                <a:spcPct val="100000"/>
              </a:lnSpc>
              <a:spcBef>
                <a:spcPts val="0"/>
              </a:spcBef>
              <a:spcAft>
                <a:spcPts val="0"/>
              </a:spcAft>
              <a:buSzPts val="1650"/>
              <a:buFont typeface="Noto Sans Symbols"/>
              <a:buChar char="∙"/>
            </a:pPr>
            <a:r>
              <a:rPr lang="en-US" sz="2200" dirty="0">
                <a:latin typeface="Calibri"/>
                <a:ea typeface="Calibri"/>
                <a:cs typeface="Calibri"/>
                <a:sym typeface="Calibri"/>
              </a:rPr>
              <a:t>Consider how to identify and meet the needs of diverse learners in your classroom. </a:t>
            </a:r>
            <a:endParaRPr dirty="0"/>
          </a:p>
          <a:p>
            <a:pPr marL="342900" marR="0" lvl="0" indent="-342900" algn="l" rtl="0">
              <a:lnSpc>
                <a:spcPct val="100000"/>
              </a:lnSpc>
              <a:spcBef>
                <a:spcPts val="0"/>
              </a:spcBef>
              <a:spcAft>
                <a:spcPts val="0"/>
              </a:spcAft>
              <a:buSzPts val="1650"/>
              <a:buFont typeface="Noto Sans Symbols"/>
              <a:buChar char="∙"/>
            </a:pPr>
            <a:r>
              <a:rPr lang="en-US" sz="2200" dirty="0">
                <a:latin typeface="Calibri"/>
                <a:ea typeface="Calibri"/>
                <a:cs typeface="Calibri"/>
                <a:sym typeface="Calibri"/>
              </a:rPr>
              <a:t>Provide readings and multimedia that expose students to the points of view of persons different from themselves, holding a follow-up discussion.</a:t>
            </a:r>
            <a:endParaRPr dirty="0"/>
          </a:p>
          <a:p>
            <a:pPr marL="342900" marR="0" lvl="0" indent="-290512" algn="l" rtl="0">
              <a:lnSpc>
                <a:spcPct val="100000"/>
              </a:lnSpc>
              <a:spcBef>
                <a:spcPts val="0"/>
              </a:spcBef>
              <a:spcAft>
                <a:spcPts val="0"/>
              </a:spcAft>
              <a:buSzPts val="825"/>
              <a:buFont typeface="Noto Sans Symbols"/>
              <a:buNone/>
            </a:pPr>
            <a:endParaRPr sz="1100" dirty="0">
              <a:latin typeface="Calibri"/>
              <a:ea typeface="Calibri"/>
              <a:cs typeface="Calibri"/>
              <a:sym typeface="Calibri"/>
            </a:endParaRPr>
          </a:p>
          <a:p>
            <a:pPr marL="228600" lvl="0" indent="-176212" algn="l" rtl="0">
              <a:lnSpc>
                <a:spcPct val="100000"/>
              </a:lnSpc>
              <a:spcBef>
                <a:spcPts val="1000"/>
              </a:spcBef>
              <a:spcAft>
                <a:spcPts val="0"/>
              </a:spcAft>
              <a:buSzPts val="825"/>
              <a:buNone/>
            </a:pPr>
            <a:endParaRPr sz="11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709"/>
        <p:cNvGrpSpPr/>
        <p:nvPr/>
      </p:nvGrpSpPr>
      <p:grpSpPr>
        <a:xfrm>
          <a:off x="0" y="0"/>
          <a:ext cx="0" cy="0"/>
          <a:chOff x="0" y="0"/>
          <a:chExt cx="0" cy="0"/>
        </a:xfrm>
      </p:grpSpPr>
      <p:sp>
        <p:nvSpPr>
          <p:cNvPr id="2743" name="Google Shape;2743;p75"/>
          <p:cNvSpPr txBox="1">
            <a:spLocks noGrp="1"/>
          </p:cNvSpPr>
          <p:nvPr>
            <p:ph type="title"/>
          </p:nvPr>
        </p:nvSpPr>
        <p:spPr>
          <a:xfrm>
            <a:off x="691079" y="351482"/>
            <a:ext cx="4927425" cy="66760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dirty="0" err="1"/>
              <a:t>ePortfolios</a:t>
            </a:r>
            <a:endParaRPr dirty="0"/>
          </a:p>
        </p:txBody>
      </p:sp>
      <p:sp>
        <p:nvSpPr>
          <p:cNvPr id="2745" name="Google Shape;2745;p75"/>
          <p:cNvSpPr txBox="1">
            <a:spLocks noGrp="1"/>
          </p:cNvSpPr>
          <p:nvPr>
            <p:ph type="body" idx="1"/>
          </p:nvPr>
        </p:nvSpPr>
        <p:spPr>
          <a:xfrm>
            <a:off x="484846" y="1190803"/>
            <a:ext cx="5631927" cy="531571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650"/>
              <a:buChar char="▪"/>
            </a:pPr>
            <a:r>
              <a:rPr lang="en-US" sz="2200"/>
              <a:t>ePortfolios are both a product and a process.  </a:t>
            </a:r>
            <a:endParaRPr/>
          </a:p>
          <a:p>
            <a:pPr marL="228600" lvl="0" indent="-228600" algn="l" rtl="0">
              <a:lnSpc>
                <a:spcPct val="100000"/>
              </a:lnSpc>
              <a:spcBef>
                <a:spcPts val="1000"/>
              </a:spcBef>
              <a:spcAft>
                <a:spcPts val="0"/>
              </a:spcAft>
              <a:buSzPts val="1650"/>
              <a:buChar char="▪"/>
            </a:pPr>
            <a:r>
              <a:rPr lang="en-US" sz="2200"/>
              <a:t>As a product, they are a curated collection of evidence of students’ learning in a digital showcase for their achievements and accomplishments. ePortfolios can include artifacts from coursework and co-curricular activities, work experiences, volunteering, and more.  </a:t>
            </a:r>
            <a:endParaRPr/>
          </a:p>
          <a:p>
            <a:pPr marL="228600" lvl="0" indent="-228600" algn="l" rtl="0">
              <a:lnSpc>
                <a:spcPct val="100000"/>
              </a:lnSpc>
              <a:spcBef>
                <a:spcPts val="1000"/>
              </a:spcBef>
              <a:spcAft>
                <a:spcPts val="0"/>
              </a:spcAft>
              <a:buSzPts val="1650"/>
              <a:buChar char="▪"/>
            </a:pPr>
            <a:r>
              <a:rPr lang="en-US" sz="2200"/>
              <a:t>As a process, ePortfolios provide opportunities for students to reflect on their learning, going beyond the simple acquisition of knowledge and skill to incorporate affective, personal, and self-identity dimensions.</a:t>
            </a:r>
            <a:endParaRPr/>
          </a:p>
          <a:p>
            <a:pPr marL="228600" lvl="0" indent="-161925" algn="l" rtl="0">
              <a:lnSpc>
                <a:spcPct val="100000"/>
              </a:lnSpc>
              <a:spcBef>
                <a:spcPts val="1000"/>
              </a:spcBef>
              <a:spcAft>
                <a:spcPts val="0"/>
              </a:spcAft>
              <a:buSzPts val="1050"/>
              <a:buNone/>
            </a:pPr>
            <a:endParaRPr sz="1400"/>
          </a:p>
        </p:txBody>
      </p:sp>
      <p:pic>
        <p:nvPicPr>
          <p:cNvPr id="2746" name="Google Shape;2746;p75" descr="Angled photo of a man holding pencil over a colour catalogue"/>
          <p:cNvPicPr preferRelativeResize="0"/>
          <p:nvPr/>
        </p:nvPicPr>
        <p:blipFill rotWithShape="1">
          <a:blip r:embed="rId3" cstate="screen">
            <a:alphaModFix/>
            <a:extLst>
              <a:ext uri="{28A0092B-C50C-407E-A947-70E740481C1C}">
                <a14:useLocalDpi xmlns:a14="http://schemas.microsoft.com/office/drawing/2010/main"/>
              </a:ext>
            </a:extLst>
          </a:blip>
          <a:srcRect b="-1"/>
          <a:stretch/>
        </p:blipFill>
        <p:spPr>
          <a:xfrm>
            <a:off x="6309311" y="1"/>
            <a:ext cx="5899302" cy="6862230"/>
          </a:xfrm>
          <a:custGeom>
            <a:avLst/>
            <a:gdLst/>
            <a:ahLst/>
            <a:cxnLst/>
            <a:rect l="l" t="t" r="r" b="b"/>
            <a:pathLst>
              <a:path w="5923149" h="6857997" extrusionOk="0">
                <a:moveTo>
                  <a:pt x="320173" y="0"/>
                </a:moveTo>
                <a:lnTo>
                  <a:pt x="5923149" y="0"/>
                </a:lnTo>
                <a:lnTo>
                  <a:pt x="5923149" y="6857997"/>
                </a:lnTo>
                <a:lnTo>
                  <a:pt x="1111789" y="6857997"/>
                </a:lnTo>
                <a:lnTo>
                  <a:pt x="1106562" y="6546368"/>
                </a:lnTo>
                <a:cubicBezTo>
                  <a:pt x="1000021" y="3425651"/>
                  <a:pt x="-688878" y="3321843"/>
                  <a:pt x="320173" y="0"/>
                </a:cubicBezTo>
                <a:close/>
              </a:path>
            </a:pathLst>
          </a:cu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751"/>
        <p:cNvGrpSpPr/>
        <p:nvPr/>
      </p:nvGrpSpPr>
      <p:grpSpPr>
        <a:xfrm>
          <a:off x="0" y="0"/>
          <a:ext cx="0" cy="0"/>
          <a:chOff x="0" y="0"/>
          <a:chExt cx="0" cy="0"/>
        </a:xfrm>
      </p:grpSpPr>
      <p:sp>
        <p:nvSpPr>
          <p:cNvPr id="2785" name="Google Shape;2785;p76"/>
          <p:cNvSpPr txBox="1">
            <a:spLocks noGrp="1"/>
          </p:cNvSpPr>
          <p:nvPr>
            <p:ph type="title"/>
          </p:nvPr>
        </p:nvSpPr>
        <p:spPr>
          <a:xfrm>
            <a:off x="6088653" y="725952"/>
            <a:ext cx="4927425" cy="70323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a:t>Application</a:t>
            </a:r>
            <a:endParaRPr/>
          </a:p>
        </p:txBody>
      </p:sp>
      <p:pic>
        <p:nvPicPr>
          <p:cNvPr id="2786" name="Google Shape;2786;p76"/>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 y="10"/>
            <a:ext cx="5854890" cy="6857990"/>
          </a:xfrm>
          <a:custGeom>
            <a:avLst/>
            <a:gdLst/>
            <a:ahLst/>
            <a:cxnLst/>
            <a:rect l="l" t="t" r="r" b="b"/>
            <a:pathLst>
              <a:path w="6036633" h="6858000" extrusionOk="0">
                <a:moveTo>
                  <a:pt x="0" y="0"/>
                </a:moveTo>
                <a:lnTo>
                  <a:pt x="5782584" y="0"/>
                </a:lnTo>
                <a:lnTo>
                  <a:pt x="5847735" y="280891"/>
                </a:lnTo>
                <a:cubicBezTo>
                  <a:pt x="6512611" y="3337011"/>
                  <a:pt x="5215360" y="3533975"/>
                  <a:pt x="5130974" y="6590095"/>
                </a:cubicBezTo>
                <a:lnTo>
                  <a:pt x="5127340" y="6858000"/>
                </a:lnTo>
                <a:lnTo>
                  <a:pt x="0" y="6858000"/>
                </a:lnTo>
                <a:close/>
              </a:path>
            </a:pathLst>
          </a:custGeom>
          <a:noFill/>
          <a:ln>
            <a:noFill/>
          </a:ln>
        </p:spPr>
      </p:pic>
      <p:sp>
        <p:nvSpPr>
          <p:cNvPr id="2788" name="Google Shape;2788;p76"/>
          <p:cNvSpPr txBox="1">
            <a:spLocks noGrp="1"/>
          </p:cNvSpPr>
          <p:nvPr>
            <p:ph type="body" idx="1"/>
          </p:nvPr>
        </p:nvSpPr>
        <p:spPr>
          <a:xfrm>
            <a:off x="6088653" y="1600905"/>
            <a:ext cx="5630379" cy="476413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1650"/>
              <a:buChar char="▪"/>
            </a:pPr>
            <a:r>
              <a:rPr lang="en-US" sz="2200"/>
              <a:t>Incorporate the ePortfolio into the course’s outcomes and tie assessments of students’ portfolios to their course grade, using a rubric for grading and providing formative verbal or written feedback during the semester.</a:t>
            </a:r>
            <a:endParaRPr/>
          </a:p>
          <a:p>
            <a:pPr marL="228600" lvl="0" indent="-228600" algn="l" rtl="0">
              <a:lnSpc>
                <a:spcPct val="100000"/>
              </a:lnSpc>
              <a:spcBef>
                <a:spcPts val="1000"/>
              </a:spcBef>
              <a:spcAft>
                <a:spcPts val="0"/>
              </a:spcAft>
              <a:buSzPts val="1650"/>
              <a:buChar char="▪"/>
            </a:pPr>
            <a:r>
              <a:rPr lang="en-US" sz="2200"/>
              <a:t>Share examples of high-quality ePortfolios created by other students; create and share your own ePortfolio.</a:t>
            </a:r>
            <a:endParaRPr/>
          </a:p>
          <a:p>
            <a:pPr marL="228600" lvl="0" indent="-228600" algn="l" rtl="0">
              <a:lnSpc>
                <a:spcPct val="100000"/>
              </a:lnSpc>
              <a:spcBef>
                <a:spcPts val="1000"/>
              </a:spcBef>
              <a:spcAft>
                <a:spcPts val="0"/>
              </a:spcAft>
              <a:buSzPts val="1650"/>
              <a:buChar char="▪"/>
            </a:pPr>
            <a:r>
              <a:rPr lang="en-US" sz="2200"/>
              <a:t>Include viewing and commenting on fellow students’ ePortfolios in assignment requirements.</a:t>
            </a:r>
            <a:endParaRPr/>
          </a:p>
          <a:p>
            <a:pPr marL="228600" lvl="0" indent="-228600" algn="l" rtl="0">
              <a:lnSpc>
                <a:spcPct val="100000"/>
              </a:lnSpc>
              <a:spcBef>
                <a:spcPts val="1000"/>
              </a:spcBef>
              <a:spcAft>
                <a:spcPts val="0"/>
              </a:spcAft>
              <a:buSzPts val="1650"/>
              <a:buChar char="▪"/>
            </a:pPr>
            <a:r>
              <a:rPr lang="en-US" sz="2200"/>
              <a:t>Encourage students to collect artifacts of their learning throughout your course.</a:t>
            </a:r>
            <a:endParaRPr/>
          </a:p>
          <a:p>
            <a:pPr marL="228600" lvl="0" indent="-161925" algn="l" rtl="0">
              <a:lnSpc>
                <a:spcPct val="100000"/>
              </a:lnSpc>
              <a:spcBef>
                <a:spcPts val="1000"/>
              </a:spcBef>
              <a:spcAft>
                <a:spcPts val="0"/>
              </a:spcAft>
              <a:buSzPts val="1050"/>
              <a:buNone/>
            </a:pPr>
            <a:endParaRPr sz="1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793"/>
        <p:cNvGrpSpPr/>
        <p:nvPr/>
      </p:nvGrpSpPr>
      <p:grpSpPr>
        <a:xfrm>
          <a:off x="0" y="0"/>
          <a:ext cx="0" cy="0"/>
          <a:chOff x="0" y="0"/>
          <a:chExt cx="0" cy="0"/>
        </a:xfrm>
      </p:grpSpPr>
      <p:sp>
        <p:nvSpPr>
          <p:cNvPr id="2827" name="Google Shape;2827;p77"/>
          <p:cNvSpPr txBox="1">
            <a:spLocks noGrp="1"/>
          </p:cNvSpPr>
          <p:nvPr>
            <p:ph type="title"/>
          </p:nvPr>
        </p:nvSpPr>
        <p:spPr>
          <a:xfrm>
            <a:off x="620480" y="340382"/>
            <a:ext cx="5615064" cy="114790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Arial"/>
              <a:buNone/>
            </a:pPr>
            <a:r>
              <a:rPr lang="en-US" sz="3200"/>
              <a:t>Service-Learning, Community-Based Learning</a:t>
            </a:r>
            <a:endParaRPr/>
          </a:p>
        </p:txBody>
      </p:sp>
      <p:sp>
        <p:nvSpPr>
          <p:cNvPr id="2829" name="Google Shape;2829;p77"/>
          <p:cNvSpPr txBox="1">
            <a:spLocks noGrp="1"/>
          </p:cNvSpPr>
          <p:nvPr>
            <p:ph type="body" idx="1"/>
          </p:nvPr>
        </p:nvSpPr>
        <p:spPr>
          <a:xfrm>
            <a:off x="529834" y="1632858"/>
            <a:ext cx="6193291" cy="4506319"/>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650"/>
              <a:buChar char="▪"/>
            </a:pPr>
            <a:r>
              <a:rPr lang="en-US" sz="2200" dirty="0"/>
              <a:t>Most colleges and universities maintain that their mission, at least in part, is to prepare their graduates to become contributing citizens who lead lives of service to their communities.  </a:t>
            </a:r>
            <a:endParaRPr dirty="0"/>
          </a:p>
          <a:p>
            <a:pPr marL="228600" lvl="0" indent="-228600" algn="l" rtl="0">
              <a:lnSpc>
                <a:spcPct val="100000"/>
              </a:lnSpc>
              <a:spcBef>
                <a:spcPts val="1000"/>
              </a:spcBef>
              <a:spcAft>
                <a:spcPts val="0"/>
              </a:spcAft>
              <a:buSzPts val="1650"/>
              <a:buChar char="▪"/>
            </a:pPr>
            <a:r>
              <a:rPr lang="en-US" sz="2200" dirty="0"/>
              <a:t>Service-learning and community-based learning place students in off-campus situations where they experience the social issues they are studying in the classroom as they interact with community members through activities where they can make a difference.</a:t>
            </a:r>
            <a:endParaRPr dirty="0"/>
          </a:p>
        </p:txBody>
      </p:sp>
      <p:pic>
        <p:nvPicPr>
          <p:cNvPr id="2830" name="Google Shape;2830;p77" descr="Woman at charity race"/>
          <p:cNvPicPr preferRelativeResize="0"/>
          <p:nvPr/>
        </p:nvPicPr>
        <p:blipFill rotWithShape="1">
          <a:blip r:embed="rId3" cstate="screen">
            <a:alphaModFix/>
            <a:extLst>
              <a:ext uri="{28A0092B-C50C-407E-A947-70E740481C1C}">
                <a14:useLocalDpi xmlns:a14="http://schemas.microsoft.com/office/drawing/2010/main"/>
              </a:ext>
            </a:extLst>
          </a:blip>
          <a:srcRect t="-1" b="-1"/>
          <a:stretch/>
        </p:blipFill>
        <p:spPr>
          <a:xfrm>
            <a:off x="7228104" y="-58709"/>
            <a:ext cx="4947283" cy="6862230"/>
          </a:xfrm>
          <a:custGeom>
            <a:avLst/>
            <a:gdLst/>
            <a:ahLst/>
            <a:cxnLst/>
            <a:rect l="l" t="t" r="r" b="b"/>
            <a:pathLst>
              <a:path w="5923149" h="6857997" extrusionOk="0">
                <a:moveTo>
                  <a:pt x="320173" y="0"/>
                </a:moveTo>
                <a:lnTo>
                  <a:pt x="5923149" y="0"/>
                </a:lnTo>
                <a:lnTo>
                  <a:pt x="5923149" y="6857997"/>
                </a:lnTo>
                <a:lnTo>
                  <a:pt x="1111789" y="6857997"/>
                </a:lnTo>
                <a:lnTo>
                  <a:pt x="1106562" y="6546368"/>
                </a:lnTo>
                <a:cubicBezTo>
                  <a:pt x="1000021" y="3425651"/>
                  <a:pt x="-688878" y="3321843"/>
                  <a:pt x="320173" y="0"/>
                </a:cubicBezTo>
                <a:close/>
              </a:path>
            </a:pathLst>
          </a:cu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835"/>
        <p:cNvGrpSpPr/>
        <p:nvPr/>
      </p:nvGrpSpPr>
      <p:grpSpPr>
        <a:xfrm>
          <a:off x="0" y="0"/>
          <a:ext cx="0" cy="0"/>
          <a:chOff x="0" y="0"/>
          <a:chExt cx="0" cy="0"/>
        </a:xfrm>
      </p:grpSpPr>
      <p:sp>
        <p:nvSpPr>
          <p:cNvPr id="2836" name="Google Shape;2836;p78"/>
          <p:cNvSpPr txBox="1">
            <a:spLocks noGrp="1"/>
          </p:cNvSpPr>
          <p:nvPr>
            <p:ph type="title"/>
          </p:nvPr>
        </p:nvSpPr>
        <p:spPr>
          <a:xfrm>
            <a:off x="691078" y="604347"/>
            <a:ext cx="10325000" cy="64039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dirty="0"/>
              <a:t>Application</a:t>
            </a:r>
            <a:endParaRPr dirty="0"/>
          </a:p>
        </p:txBody>
      </p:sp>
      <p:sp>
        <p:nvSpPr>
          <p:cNvPr id="2837" name="Google Shape;2837;p78"/>
          <p:cNvSpPr txBox="1">
            <a:spLocks noGrp="1"/>
          </p:cNvSpPr>
          <p:nvPr>
            <p:ph type="body" idx="1"/>
          </p:nvPr>
        </p:nvSpPr>
        <p:spPr>
          <a:xfrm>
            <a:off x="691078" y="1650124"/>
            <a:ext cx="10533969" cy="482424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10000"/>
              </a:lnSpc>
              <a:spcBef>
                <a:spcPts val="0"/>
              </a:spcBef>
              <a:spcAft>
                <a:spcPts val="0"/>
              </a:spcAft>
              <a:buSzPct val="75000"/>
              <a:buChar char="▪"/>
            </a:pPr>
            <a:r>
              <a:rPr lang="en-US" sz="2400" dirty="0"/>
              <a:t>Many courses can establish connections with local partners where students can participate in service or community-based activities related to the course.</a:t>
            </a:r>
            <a:endParaRPr dirty="0"/>
          </a:p>
          <a:p>
            <a:pPr marL="228600" lvl="0" indent="-228600" algn="l" rtl="0">
              <a:lnSpc>
                <a:spcPct val="110000"/>
              </a:lnSpc>
              <a:spcBef>
                <a:spcPts val="1000"/>
              </a:spcBef>
              <a:spcAft>
                <a:spcPts val="0"/>
              </a:spcAft>
              <a:buSzPct val="75000"/>
              <a:buChar char="▪"/>
            </a:pPr>
            <a:r>
              <a:rPr lang="en-US" sz="2400" dirty="0"/>
              <a:t>Prior planning and preparation are the key to success, as are establishing clear criteria and expectations. </a:t>
            </a:r>
            <a:endParaRPr dirty="0"/>
          </a:p>
          <a:p>
            <a:pPr marL="457200" lvl="1" indent="-228600" algn="l" rtl="0">
              <a:lnSpc>
                <a:spcPct val="110000"/>
              </a:lnSpc>
              <a:spcBef>
                <a:spcPts val="500"/>
              </a:spcBef>
              <a:spcAft>
                <a:spcPts val="0"/>
              </a:spcAft>
              <a:buSzPct val="75000"/>
              <a:buChar char="▪"/>
            </a:pPr>
            <a:r>
              <a:rPr lang="en-US" sz="2400" dirty="0"/>
              <a:t>Establish connections with community organizations or agencies.</a:t>
            </a:r>
            <a:endParaRPr dirty="0"/>
          </a:p>
          <a:p>
            <a:pPr marL="457200" lvl="1" indent="-228600" algn="l" rtl="0">
              <a:lnSpc>
                <a:spcPct val="110000"/>
              </a:lnSpc>
              <a:spcBef>
                <a:spcPts val="500"/>
              </a:spcBef>
              <a:spcAft>
                <a:spcPts val="0"/>
              </a:spcAft>
              <a:buSzPct val="75000"/>
              <a:buChar char="▪"/>
            </a:pPr>
            <a:r>
              <a:rPr lang="en-US" sz="2400" dirty="0"/>
              <a:t>Clarify expectations for participation.</a:t>
            </a:r>
            <a:endParaRPr dirty="0"/>
          </a:p>
          <a:p>
            <a:pPr marL="457200" lvl="1" indent="-228600" algn="l" rtl="0">
              <a:lnSpc>
                <a:spcPct val="110000"/>
              </a:lnSpc>
              <a:spcBef>
                <a:spcPts val="500"/>
              </a:spcBef>
              <a:spcAft>
                <a:spcPts val="0"/>
              </a:spcAft>
              <a:buSzPct val="75000"/>
              <a:buChar char="▪"/>
            </a:pPr>
            <a:r>
              <a:rPr lang="en-US" sz="2400" dirty="0"/>
              <a:t>Manage logistics (materials, transportation, costs).</a:t>
            </a:r>
            <a:endParaRPr dirty="0"/>
          </a:p>
          <a:p>
            <a:pPr marL="457200" lvl="1" indent="-228600" algn="l" rtl="0">
              <a:lnSpc>
                <a:spcPct val="110000"/>
              </a:lnSpc>
              <a:spcBef>
                <a:spcPts val="500"/>
              </a:spcBef>
              <a:spcAft>
                <a:spcPts val="0"/>
              </a:spcAft>
              <a:buSzPct val="75000"/>
              <a:buChar char="▪"/>
            </a:pPr>
            <a:r>
              <a:rPr lang="en-US" sz="2400" dirty="0"/>
              <a:t>Compile and share information with all participants.</a:t>
            </a:r>
            <a:endParaRPr dirty="0"/>
          </a:p>
          <a:p>
            <a:pPr marL="457200" lvl="1" indent="-228600" algn="l" rtl="0">
              <a:lnSpc>
                <a:spcPct val="110000"/>
              </a:lnSpc>
              <a:spcBef>
                <a:spcPts val="500"/>
              </a:spcBef>
              <a:spcAft>
                <a:spcPts val="0"/>
              </a:spcAft>
              <a:buSzPct val="75000"/>
              <a:buChar char="▪"/>
            </a:pPr>
            <a:r>
              <a:rPr lang="en-US" sz="2400" dirty="0"/>
              <a:t>Provide instruction in problem-solving, critical thinking, and other skills relevant to the experience.</a:t>
            </a:r>
            <a:endParaRPr dirty="0"/>
          </a:p>
          <a:p>
            <a:pPr marL="457200" lvl="1" indent="-228600" algn="l" rtl="0">
              <a:lnSpc>
                <a:spcPct val="110000"/>
              </a:lnSpc>
              <a:spcBef>
                <a:spcPts val="500"/>
              </a:spcBef>
              <a:spcAft>
                <a:spcPts val="0"/>
              </a:spcAft>
              <a:buSzPct val="75000"/>
              <a:buChar char="▪"/>
            </a:pPr>
            <a:r>
              <a:rPr lang="en-US" sz="2400" dirty="0"/>
              <a:t>Communicate regularly with the partnering organization.</a:t>
            </a:r>
            <a:endParaRPr dirty="0"/>
          </a:p>
          <a:p>
            <a:pPr marL="457200" lvl="1" indent="-228600" algn="l" rtl="0">
              <a:lnSpc>
                <a:spcPct val="110000"/>
              </a:lnSpc>
              <a:spcBef>
                <a:spcPts val="500"/>
              </a:spcBef>
              <a:spcAft>
                <a:spcPts val="0"/>
              </a:spcAft>
              <a:buSzPct val="75000"/>
              <a:buChar char="▪"/>
            </a:pPr>
            <a:r>
              <a:rPr lang="en-US" sz="2400" dirty="0"/>
              <a:t>Incorporate debriefing and reflection when the project is complete.</a:t>
            </a:r>
            <a:endParaRPr dirty="0"/>
          </a:p>
          <a:p>
            <a:pPr marL="228600" lvl="0" indent="-140493" algn="l" rtl="0">
              <a:lnSpc>
                <a:spcPct val="110000"/>
              </a:lnSpc>
              <a:spcBef>
                <a:spcPts val="1000"/>
              </a:spcBef>
              <a:spcAft>
                <a:spcPts val="0"/>
              </a:spcAft>
              <a:buSzPct val="75000"/>
              <a:buNone/>
            </a:pPr>
            <a:endParaRPr dirty="0"/>
          </a:p>
        </p:txBody>
      </p:sp>
      <p:pic>
        <p:nvPicPr>
          <p:cNvPr id="2838" name="Google Shape;2838;p78" descr="Saw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3959" y="467344"/>
            <a:ext cx="914400" cy="914400"/>
          </a:xfrm>
          <a:prstGeom prst="rect">
            <a:avLst/>
          </a:prstGeom>
          <a:noFill/>
          <a:ln>
            <a:noFill/>
          </a:ln>
        </p:spPr>
      </p:pic>
      <p:pic>
        <p:nvPicPr>
          <p:cNvPr id="2839" name="Google Shape;2839;p78" descr="Paint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886626" y="467344"/>
            <a:ext cx="914400" cy="914400"/>
          </a:xfrm>
          <a:prstGeom prst="rect">
            <a:avLst/>
          </a:prstGeom>
          <a:noFill/>
          <a:ln>
            <a:noFill/>
          </a:ln>
        </p:spPr>
      </p:pic>
      <p:pic>
        <p:nvPicPr>
          <p:cNvPr id="2840" name="Google Shape;2840;p78" descr="Wheelbarrow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626524" y="533033"/>
            <a:ext cx="914400" cy="914400"/>
          </a:xfrm>
          <a:prstGeom prst="rect">
            <a:avLst/>
          </a:prstGeom>
          <a:noFill/>
          <a:ln>
            <a:noFill/>
          </a:ln>
        </p:spPr>
      </p:pic>
      <p:pic>
        <p:nvPicPr>
          <p:cNvPr id="2841" name="Google Shape;2841;p78" descr="Grocery bag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221292" y="467344"/>
            <a:ext cx="914400" cy="914400"/>
          </a:xfrm>
          <a:prstGeom prst="rect">
            <a:avLst/>
          </a:prstGeom>
          <a:noFill/>
          <a:ln>
            <a:noFill/>
          </a:ln>
        </p:spPr>
      </p:pic>
      <p:pic>
        <p:nvPicPr>
          <p:cNvPr id="2842" name="Google Shape;2842;p78" descr="Care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529145" y="533033"/>
            <a:ext cx="9144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B87D-C8B7-A1F3-87A2-47E92FEF4FA7}"/>
              </a:ext>
            </a:extLst>
          </p:cNvPr>
          <p:cNvSpPr>
            <a:spLocks noGrp="1"/>
          </p:cNvSpPr>
          <p:nvPr>
            <p:ph type="title"/>
          </p:nvPr>
        </p:nvSpPr>
        <p:spPr>
          <a:xfrm>
            <a:off x="2454441" y="254008"/>
            <a:ext cx="7577935" cy="700078"/>
          </a:xfrm>
        </p:spPr>
        <p:txBody>
          <a:bodyPr>
            <a:normAutofit/>
          </a:bodyPr>
          <a:lstStyle/>
          <a:p>
            <a:r>
              <a:rPr lang="en-US" dirty="0"/>
              <a:t>Changing Student Demographics</a:t>
            </a:r>
          </a:p>
        </p:txBody>
      </p:sp>
      <p:pic>
        <p:nvPicPr>
          <p:cNvPr id="5" name="Content Placeholder 4" descr="Chart, pie chart&#10;&#10;Description automatically generated">
            <a:extLst>
              <a:ext uri="{FF2B5EF4-FFF2-40B4-BE49-F238E27FC236}">
                <a16:creationId xmlns:a16="http://schemas.microsoft.com/office/drawing/2014/main" id="{8294A137-E2DA-F578-D6C0-583EC42A83E2}"/>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06980" y="954086"/>
            <a:ext cx="10672858" cy="5903913"/>
          </a:xfrm>
        </p:spPr>
      </p:pic>
    </p:spTree>
    <p:extLst>
      <p:ext uri="{BB962C8B-B14F-4D97-AF65-F5344CB8AC3E}">
        <p14:creationId xmlns:p14="http://schemas.microsoft.com/office/powerpoint/2010/main" val="14008824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848"/>
        <p:cNvGrpSpPr/>
        <p:nvPr/>
      </p:nvGrpSpPr>
      <p:grpSpPr>
        <a:xfrm>
          <a:off x="0" y="0"/>
          <a:ext cx="0" cy="0"/>
          <a:chOff x="0" y="0"/>
          <a:chExt cx="0" cy="0"/>
        </a:xfrm>
      </p:grpSpPr>
      <p:sp>
        <p:nvSpPr>
          <p:cNvPr id="2882" name="Google Shape;2882;p79"/>
          <p:cNvSpPr txBox="1">
            <a:spLocks noGrp="1"/>
          </p:cNvSpPr>
          <p:nvPr>
            <p:ph type="title"/>
          </p:nvPr>
        </p:nvSpPr>
        <p:spPr>
          <a:xfrm>
            <a:off x="691078" y="309607"/>
            <a:ext cx="6368595" cy="77037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4400"/>
              <a:buFont typeface="Arial"/>
              <a:buNone/>
            </a:pPr>
            <a:r>
              <a:rPr lang="en-US"/>
              <a:t>Internships</a:t>
            </a:r>
            <a:endParaRPr/>
          </a:p>
        </p:txBody>
      </p:sp>
      <p:sp>
        <p:nvSpPr>
          <p:cNvPr id="2884" name="Google Shape;2884;p79"/>
          <p:cNvSpPr txBox="1">
            <a:spLocks noGrp="1"/>
          </p:cNvSpPr>
          <p:nvPr>
            <p:ph type="body" idx="1"/>
          </p:nvPr>
        </p:nvSpPr>
        <p:spPr>
          <a:xfrm>
            <a:off x="580807" y="1251692"/>
            <a:ext cx="7175827" cy="526287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650"/>
              <a:buChar char="▪"/>
            </a:pPr>
            <a:r>
              <a:rPr lang="en-US" sz="2200"/>
              <a:t>Many fields require practical experience as a standard part of student learning. </a:t>
            </a:r>
            <a:endParaRPr/>
          </a:p>
          <a:p>
            <a:pPr marL="228600" lvl="0" indent="-228600" algn="l" rtl="0">
              <a:lnSpc>
                <a:spcPct val="100000"/>
              </a:lnSpc>
              <a:spcBef>
                <a:spcPts val="1000"/>
              </a:spcBef>
              <a:spcAft>
                <a:spcPts val="0"/>
              </a:spcAft>
              <a:buSzPts val="1650"/>
              <a:buChar char="▪"/>
            </a:pPr>
            <a:r>
              <a:rPr lang="en-US" sz="2200" b="1"/>
              <a:t>Internships </a:t>
            </a:r>
            <a:r>
              <a:rPr lang="en-US" sz="2200"/>
              <a:t>and practicum experiences usually involve a short-term, part-time position in a company or organization related to the student’s major.</a:t>
            </a:r>
            <a:endParaRPr/>
          </a:p>
          <a:p>
            <a:pPr marL="228600" lvl="0" indent="-228600" algn="l" rtl="0">
              <a:lnSpc>
                <a:spcPct val="100000"/>
              </a:lnSpc>
              <a:spcBef>
                <a:spcPts val="1000"/>
              </a:spcBef>
              <a:spcAft>
                <a:spcPts val="0"/>
              </a:spcAft>
              <a:buSzPts val="1650"/>
              <a:buChar char="▪"/>
            </a:pPr>
            <a:r>
              <a:rPr lang="en-US" sz="2200" b="1"/>
              <a:t>Externships</a:t>
            </a:r>
            <a:r>
              <a:rPr lang="en-US" sz="2200"/>
              <a:t> are shorter in duration than internships, and usually involve job-shadowing or observations rather than an authentic work experience.</a:t>
            </a:r>
            <a:endParaRPr/>
          </a:p>
          <a:p>
            <a:pPr marL="228600" lvl="0" indent="-228600" algn="l" rtl="0">
              <a:lnSpc>
                <a:spcPct val="100000"/>
              </a:lnSpc>
              <a:spcBef>
                <a:spcPts val="1000"/>
              </a:spcBef>
              <a:spcAft>
                <a:spcPts val="0"/>
              </a:spcAft>
              <a:buSzPts val="1650"/>
              <a:buChar char="▪"/>
            </a:pPr>
            <a:r>
              <a:rPr lang="en-US" sz="2200" b="1"/>
              <a:t>Co-op</a:t>
            </a:r>
            <a:r>
              <a:rPr lang="en-US" sz="2200"/>
              <a:t> (cooperative education) is a specialized internship, often with pay, in which students work alongside professionals in their major field. Co-op often requires students to place their other studies on hold, especially if it is a full-time position. </a:t>
            </a:r>
            <a:endParaRPr/>
          </a:p>
        </p:txBody>
      </p:sp>
      <p:pic>
        <p:nvPicPr>
          <p:cNvPr id="2885" name="Google Shape;2885;p79" descr="Teacher with students conducting scientific experime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68942" y="171715"/>
            <a:ext cx="3924315" cy="2177296"/>
          </a:xfrm>
          <a:prstGeom prst="rect">
            <a:avLst/>
          </a:prstGeom>
          <a:noFill/>
          <a:ln>
            <a:noFill/>
          </a:ln>
        </p:spPr>
      </p:pic>
      <p:pic>
        <p:nvPicPr>
          <p:cNvPr id="2886" name="Google Shape;2886;p79" descr="Smiling medical staff"/>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068942" y="2338799"/>
            <a:ext cx="3924315" cy="2177296"/>
          </a:xfrm>
          <a:prstGeom prst="rect">
            <a:avLst/>
          </a:prstGeom>
          <a:noFill/>
          <a:ln>
            <a:noFill/>
          </a:ln>
        </p:spPr>
      </p:pic>
      <p:pic>
        <p:nvPicPr>
          <p:cNvPr id="2887" name="Google Shape;2887;p79" descr="Business discussion"/>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68942" y="4505883"/>
            <a:ext cx="3924315" cy="217729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892"/>
        <p:cNvGrpSpPr/>
        <p:nvPr/>
      </p:nvGrpSpPr>
      <p:grpSpPr>
        <a:xfrm>
          <a:off x="0" y="0"/>
          <a:ext cx="0" cy="0"/>
          <a:chOff x="0" y="0"/>
          <a:chExt cx="0" cy="0"/>
        </a:xfrm>
      </p:grpSpPr>
      <p:sp>
        <p:nvSpPr>
          <p:cNvPr id="2926" name="Google Shape;2926;p80"/>
          <p:cNvSpPr txBox="1">
            <a:spLocks noGrp="1"/>
          </p:cNvSpPr>
          <p:nvPr>
            <p:ph type="title"/>
          </p:nvPr>
        </p:nvSpPr>
        <p:spPr>
          <a:xfrm>
            <a:off x="6109507" y="725952"/>
            <a:ext cx="4906571" cy="1296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4400"/>
              <a:buFont typeface="Arial"/>
              <a:buNone/>
            </a:pPr>
            <a:r>
              <a:rPr lang="en-US" dirty="0"/>
              <a:t>Application</a:t>
            </a:r>
            <a:endParaRPr dirty="0"/>
          </a:p>
        </p:txBody>
      </p:sp>
      <p:pic>
        <p:nvPicPr>
          <p:cNvPr id="2927" name="Google Shape;2927;p80" descr="Two people looking at computer monitor"/>
          <p:cNvPicPr preferRelativeResize="0"/>
          <p:nvPr/>
        </p:nvPicPr>
        <p:blipFill rotWithShape="1">
          <a:blip r:embed="rId3" cstate="screen">
            <a:alphaModFix/>
            <a:extLst>
              <a:ext uri="{28A0092B-C50C-407E-A947-70E740481C1C}">
                <a14:useLocalDpi xmlns:a14="http://schemas.microsoft.com/office/drawing/2010/main"/>
              </a:ext>
            </a:extLst>
          </a:blip>
          <a:srcRect b="-1"/>
          <a:stretch/>
        </p:blipFill>
        <p:spPr>
          <a:xfrm>
            <a:off x="1" y="10"/>
            <a:ext cx="5854890" cy="6857990"/>
          </a:xfrm>
          <a:custGeom>
            <a:avLst/>
            <a:gdLst/>
            <a:ahLst/>
            <a:cxnLst/>
            <a:rect l="l" t="t" r="r" b="b"/>
            <a:pathLst>
              <a:path w="6036633" h="6858000" extrusionOk="0">
                <a:moveTo>
                  <a:pt x="0" y="0"/>
                </a:moveTo>
                <a:lnTo>
                  <a:pt x="5782584" y="0"/>
                </a:lnTo>
                <a:lnTo>
                  <a:pt x="5847735" y="280891"/>
                </a:lnTo>
                <a:cubicBezTo>
                  <a:pt x="6512611" y="3337011"/>
                  <a:pt x="5215360" y="3533975"/>
                  <a:pt x="5130974" y="6590095"/>
                </a:cubicBezTo>
                <a:lnTo>
                  <a:pt x="5127340" y="6858000"/>
                </a:lnTo>
                <a:lnTo>
                  <a:pt x="0" y="6858000"/>
                </a:lnTo>
                <a:close/>
              </a:path>
            </a:pathLst>
          </a:custGeom>
          <a:noFill/>
          <a:ln>
            <a:noFill/>
          </a:ln>
        </p:spPr>
      </p:pic>
      <p:sp>
        <p:nvSpPr>
          <p:cNvPr id="2929" name="Google Shape;2929;p80"/>
          <p:cNvSpPr txBox="1">
            <a:spLocks noGrp="1"/>
          </p:cNvSpPr>
          <p:nvPr>
            <p:ph type="body" idx="1"/>
          </p:nvPr>
        </p:nvSpPr>
        <p:spPr>
          <a:xfrm>
            <a:off x="6088653" y="2193716"/>
            <a:ext cx="4927425" cy="3938332"/>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1650"/>
              <a:buChar char="▪"/>
            </a:pPr>
            <a:r>
              <a:rPr lang="en-US" sz="2200"/>
              <a:t>Most internships or practicum experiences involve specific coursework or degree requirements.</a:t>
            </a:r>
            <a:endParaRPr/>
          </a:p>
          <a:p>
            <a:pPr marL="228600" lvl="0" indent="-228600" algn="l" rtl="0">
              <a:lnSpc>
                <a:spcPct val="110000"/>
              </a:lnSpc>
              <a:spcBef>
                <a:spcPts val="1000"/>
              </a:spcBef>
              <a:spcAft>
                <a:spcPts val="0"/>
              </a:spcAft>
              <a:buSzPts val="1650"/>
              <a:buChar char="▪"/>
            </a:pPr>
            <a:r>
              <a:rPr lang="en-US" sz="2200"/>
              <a:t>However, individual faculty can incorporate externships, job shadowing, volunteering, or other workplace-based experiences for their students, following the same processes as for service-learning or community-based learning</a:t>
            </a:r>
            <a:r>
              <a:rPr lang="en-US" sz="1900"/>
              <a:t>.</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sp>
        <p:nvSpPr>
          <p:cNvPr id="2969" name="Google Shape;2969;p81"/>
          <p:cNvSpPr txBox="1">
            <a:spLocks noGrp="1"/>
          </p:cNvSpPr>
          <p:nvPr>
            <p:ph type="title"/>
          </p:nvPr>
        </p:nvSpPr>
        <p:spPr>
          <a:xfrm>
            <a:off x="691078" y="725952"/>
            <a:ext cx="6699381" cy="66348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Arial"/>
              <a:buNone/>
            </a:pPr>
            <a:r>
              <a:rPr lang="en-US" sz="3600" dirty="0"/>
              <a:t>Capstone Courses and Projects</a:t>
            </a:r>
            <a:endParaRPr dirty="0"/>
          </a:p>
        </p:txBody>
      </p:sp>
      <p:sp>
        <p:nvSpPr>
          <p:cNvPr id="2970" name="Google Shape;2970;p81"/>
          <p:cNvSpPr txBox="1">
            <a:spLocks noGrp="1"/>
          </p:cNvSpPr>
          <p:nvPr>
            <p:ph type="body" idx="1"/>
          </p:nvPr>
        </p:nvSpPr>
        <p:spPr>
          <a:xfrm>
            <a:off x="691078" y="1561149"/>
            <a:ext cx="7197933" cy="495340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650"/>
              <a:buChar char="▪"/>
            </a:pPr>
            <a:r>
              <a:rPr lang="en-US" sz="2200"/>
              <a:t>For centuries, doctoral students have written dissertations as evidence of their ability to produce new knowledge in a field of study, and students earning master’s degrees have written a thesis, completed a research project, or presented an exhibition or performance demonstrating their disciplinary proficiency. </a:t>
            </a:r>
            <a:endParaRPr/>
          </a:p>
          <a:p>
            <a:pPr marL="228600" lvl="0" indent="-228600" algn="l" rtl="0">
              <a:lnSpc>
                <a:spcPct val="100000"/>
              </a:lnSpc>
              <a:spcBef>
                <a:spcPts val="1000"/>
              </a:spcBef>
              <a:spcAft>
                <a:spcPts val="0"/>
              </a:spcAft>
              <a:buSzPts val="1650"/>
              <a:buChar char="▪"/>
            </a:pPr>
            <a:r>
              <a:rPr lang="en-US" sz="2200"/>
              <a:t>Capstone experiences can include a culminating course, comprehensive exam (such as those for certification or licensure), arts performance or exhibition, significant project or portfolio, or experiential learning (internship, practicum experience).</a:t>
            </a:r>
            <a:endParaRPr/>
          </a:p>
        </p:txBody>
      </p:sp>
      <p:pic>
        <p:nvPicPr>
          <p:cNvPr id="2971" name="Google Shape;2971;p81" descr="Graduate hugging ma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55116" y="1118698"/>
            <a:ext cx="3619400" cy="5422322"/>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976"/>
        <p:cNvGrpSpPr/>
        <p:nvPr/>
      </p:nvGrpSpPr>
      <p:grpSpPr>
        <a:xfrm>
          <a:off x="0" y="0"/>
          <a:ext cx="0" cy="0"/>
          <a:chOff x="0" y="0"/>
          <a:chExt cx="0" cy="0"/>
        </a:xfrm>
      </p:grpSpPr>
      <p:sp>
        <p:nvSpPr>
          <p:cNvPr id="3011" name="Google Shape;3011;p82"/>
          <p:cNvSpPr txBox="1">
            <a:spLocks noGrp="1"/>
          </p:cNvSpPr>
          <p:nvPr>
            <p:ph type="title"/>
          </p:nvPr>
        </p:nvSpPr>
        <p:spPr>
          <a:xfrm>
            <a:off x="691078" y="744752"/>
            <a:ext cx="4038652" cy="80855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4400"/>
              <a:buFont typeface="Arial"/>
              <a:buNone/>
            </a:pPr>
            <a:r>
              <a:rPr lang="en-US" dirty="0"/>
              <a:t>Application</a:t>
            </a:r>
            <a:endParaRPr dirty="0"/>
          </a:p>
        </p:txBody>
      </p:sp>
      <p:sp>
        <p:nvSpPr>
          <p:cNvPr id="3012" name="Google Shape;3012;p82"/>
          <p:cNvSpPr txBox="1">
            <a:spLocks noGrp="1"/>
          </p:cNvSpPr>
          <p:nvPr>
            <p:ph type="body" idx="1"/>
          </p:nvPr>
        </p:nvSpPr>
        <p:spPr>
          <a:xfrm>
            <a:off x="646105" y="1830514"/>
            <a:ext cx="6603040" cy="468405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650"/>
              <a:buChar char="▪"/>
            </a:pPr>
            <a:r>
              <a:rPr lang="en-US" sz="2200"/>
              <a:t>We can scale capstone experiences to our courses by incorporating a culminating activity that allows students to understand what they have learned, how it can apply beyond the classroom, and how it relates to their lives after graduation.  </a:t>
            </a:r>
            <a:endParaRPr/>
          </a:p>
          <a:p>
            <a:pPr marL="228600" lvl="0" indent="-228600" algn="l" rtl="0">
              <a:lnSpc>
                <a:spcPct val="100000"/>
              </a:lnSpc>
              <a:spcBef>
                <a:spcPts val="1000"/>
              </a:spcBef>
              <a:spcAft>
                <a:spcPts val="0"/>
              </a:spcAft>
              <a:buSzPts val="1650"/>
              <a:buChar char="▪"/>
            </a:pPr>
            <a:r>
              <a:rPr lang="en-US" sz="2200"/>
              <a:t>This could be as simple as a final discussion board, a question on the final exam, or a reflective essay. Faculty might also incorporate reflective questions into an existing culminating activity.  The point is to prompt students to think about what they have learned and what it means for their futures.</a:t>
            </a:r>
            <a:endParaRPr/>
          </a:p>
          <a:p>
            <a:pPr marL="228600" lvl="0" indent="-185737" algn="l" rtl="0">
              <a:lnSpc>
                <a:spcPct val="100000"/>
              </a:lnSpc>
              <a:spcBef>
                <a:spcPts val="1000"/>
              </a:spcBef>
              <a:spcAft>
                <a:spcPts val="0"/>
              </a:spcAft>
              <a:buSzPts val="675"/>
              <a:buNone/>
            </a:pPr>
            <a:endParaRPr sz="900"/>
          </a:p>
        </p:txBody>
      </p:sp>
      <p:pic>
        <p:nvPicPr>
          <p:cNvPr id="3013" name="Google Shape;3013;p82" descr="Lights On with solid fill"/>
          <p:cNvPicPr preferRelativeResize="0"/>
          <p:nvPr/>
        </p:nvPicPr>
        <p:blipFill rotWithShape="1">
          <a:blip r:embed="rId3">
            <a:alphaModFix/>
          </a:blip>
          <a:srcRect/>
          <a:stretch/>
        </p:blipFill>
        <p:spPr>
          <a:xfrm>
            <a:off x="7268814" y="1721824"/>
            <a:ext cx="4064288" cy="406428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018"/>
        <p:cNvGrpSpPr/>
        <p:nvPr/>
      </p:nvGrpSpPr>
      <p:grpSpPr>
        <a:xfrm>
          <a:off x="0" y="0"/>
          <a:ext cx="0" cy="0"/>
          <a:chOff x="0" y="0"/>
          <a:chExt cx="0" cy="0"/>
        </a:xfrm>
      </p:grpSpPr>
      <p:sp>
        <p:nvSpPr>
          <p:cNvPr id="3019" name="Google Shape;3019;p83"/>
          <p:cNvSpPr txBox="1">
            <a:spLocks noGrp="1"/>
          </p:cNvSpPr>
          <p:nvPr>
            <p:ph type="title"/>
          </p:nvPr>
        </p:nvSpPr>
        <p:spPr>
          <a:xfrm>
            <a:off x="691079" y="725951"/>
            <a:ext cx="10325000" cy="14424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4400"/>
              <a:buFont typeface="Arial"/>
              <a:buNone/>
            </a:pPr>
            <a:r>
              <a:rPr lang="en-US" dirty="0"/>
              <a:t>Reflection Point (instructions)</a:t>
            </a:r>
            <a:endParaRPr dirty="0"/>
          </a:p>
        </p:txBody>
      </p:sp>
      <p:sp>
        <p:nvSpPr>
          <p:cNvPr id="3020" name="Google Shape;3020;p83"/>
          <p:cNvSpPr txBox="1">
            <a:spLocks noGrp="1"/>
          </p:cNvSpPr>
          <p:nvPr>
            <p:ph type="body" idx="1"/>
          </p:nvPr>
        </p:nvSpPr>
        <p:spPr>
          <a:xfrm>
            <a:off x="691079" y="2340131"/>
            <a:ext cx="10325000" cy="4095876"/>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1650"/>
              <a:buChar char="▪"/>
            </a:pPr>
            <a:r>
              <a:rPr lang="en-US" sz="2200"/>
              <a:t>At their core, HIPs are about building connections, which is why they’re such powerful manifestations of student-centered teaching and learning.  </a:t>
            </a:r>
            <a:endParaRPr/>
          </a:p>
          <a:p>
            <a:pPr marL="228600" lvl="0" indent="-228600" algn="l" rtl="0">
              <a:lnSpc>
                <a:spcPct val="110000"/>
              </a:lnSpc>
              <a:spcBef>
                <a:spcPts val="1000"/>
              </a:spcBef>
              <a:spcAft>
                <a:spcPts val="0"/>
              </a:spcAft>
              <a:buSzPts val="1650"/>
              <a:buChar char="▪"/>
            </a:pPr>
            <a:r>
              <a:rPr lang="en-US" sz="2200"/>
              <a:t>When we strengthen students’ relationships with faculty and peers, embed learning in real-world contexts, and increase student engagement with course topics, we can deliver an educational experience that empowers students’ academic achievement and facilitates their ability to form connections between their learning and their lives after graduation.</a:t>
            </a:r>
            <a:endParaRPr/>
          </a:p>
          <a:p>
            <a:pPr marL="228600" lvl="0" indent="-228600" algn="l" rtl="0">
              <a:lnSpc>
                <a:spcPct val="110000"/>
              </a:lnSpc>
              <a:spcBef>
                <a:spcPts val="1000"/>
              </a:spcBef>
              <a:spcAft>
                <a:spcPts val="0"/>
              </a:spcAft>
              <a:buSzPts val="1650"/>
              <a:buChar char="▪"/>
            </a:pPr>
            <a:r>
              <a:rPr lang="en-US" sz="2200"/>
              <a:t>Which of the HIPs could you incorporate into your course?</a:t>
            </a:r>
            <a:endParaRPr/>
          </a:p>
          <a:p>
            <a:pPr marL="228600" lvl="0" indent="-228600" algn="l" rtl="0">
              <a:lnSpc>
                <a:spcPct val="110000"/>
              </a:lnSpc>
              <a:spcBef>
                <a:spcPts val="1000"/>
              </a:spcBef>
              <a:spcAft>
                <a:spcPts val="0"/>
              </a:spcAft>
              <a:buSzPts val="1650"/>
              <a:buChar char="▪"/>
            </a:pPr>
            <a:r>
              <a:rPr lang="en-US" sz="2200"/>
              <a:t>The next slide will repeat the list of HIPs.  We’ll pause to take notes, then share our ideas.</a:t>
            </a:r>
            <a:endParaRPr/>
          </a:p>
        </p:txBody>
      </p:sp>
      <p:pic>
        <p:nvPicPr>
          <p:cNvPr id="3021" name="Google Shape;3021;p83" descr="Cha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647083" y="421993"/>
            <a:ext cx="1918138" cy="1918138"/>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3027" name="Google Shape;3027;p84"/>
          <p:cNvSpPr txBox="1">
            <a:spLocks noGrp="1"/>
          </p:cNvSpPr>
          <p:nvPr>
            <p:ph type="title"/>
          </p:nvPr>
        </p:nvSpPr>
        <p:spPr>
          <a:xfrm>
            <a:off x="701590" y="242475"/>
            <a:ext cx="3428812" cy="175449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Arial"/>
              <a:buNone/>
            </a:pPr>
            <a:r>
              <a:rPr lang="en-US"/>
              <a:t>High Impact Practices</a:t>
            </a:r>
            <a:endParaRPr/>
          </a:p>
        </p:txBody>
      </p:sp>
      <p:grpSp>
        <p:nvGrpSpPr>
          <p:cNvPr id="3028" name="Google Shape;3028;p84"/>
          <p:cNvGrpSpPr/>
          <p:nvPr/>
        </p:nvGrpSpPr>
        <p:grpSpPr>
          <a:xfrm>
            <a:off x="4871318" y="443749"/>
            <a:ext cx="6879517" cy="5967397"/>
            <a:chOff x="0" y="2916"/>
            <a:chExt cx="6879517" cy="5967397"/>
          </a:xfrm>
        </p:grpSpPr>
        <p:cxnSp>
          <p:nvCxnSpPr>
            <p:cNvPr id="3029" name="Google Shape;3029;p84"/>
            <p:cNvCxnSpPr/>
            <p:nvPr/>
          </p:nvCxnSpPr>
          <p:spPr>
            <a:xfrm>
              <a:off x="0" y="2916"/>
              <a:ext cx="6879517" cy="0"/>
            </a:xfrm>
            <a:prstGeom prst="straightConnector1">
              <a:avLst/>
            </a:prstGeom>
            <a:solidFill>
              <a:srgbClr val="8EAD10"/>
            </a:solidFill>
            <a:ln w="12700" cap="flat" cmpd="sng">
              <a:solidFill>
                <a:srgbClr val="8EAD10"/>
              </a:solidFill>
              <a:prstDash val="solid"/>
              <a:miter lim="800000"/>
              <a:headEnd type="none" w="sm" len="sm"/>
              <a:tailEnd type="none" w="sm" len="sm"/>
            </a:ln>
          </p:spPr>
        </p:cxnSp>
        <p:sp>
          <p:nvSpPr>
            <p:cNvPr id="3030" name="Google Shape;3030;p84"/>
            <p:cNvSpPr/>
            <p:nvPr/>
          </p:nvSpPr>
          <p:spPr>
            <a:xfrm>
              <a:off x="0" y="2916"/>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84"/>
            <p:cNvSpPr txBox="1"/>
            <p:nvPr/>
          </p:nvSpPr>
          <p:spPr>
            <a:xfrm>
              <a:off x="0" y="2916"/>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First-Year Seminars and Experiences</a:t>
              </a:r>
              <a:endParaRPr/>
            </a:p>
          </p:txBody>
        </p:sp>
        <p:cxnSp>
          <p:nvCxnSpPr>
            <p:cNvPr id="3032" name="Google Shape;3032;p84"/>
            <p:cNvCxnSpPr/>
            <p:nvPr/>
          </p:nvCxnSpPr>
          <p:spPr>
            <a:xfrm>
              <a:off x="0" y="500199"/>
              <a:ext cx="6879517" cy="0"/>
            </a:xfrm>
            <a:prstGeom prst="straightConnector1">
              <a:avLst/>
            </a:prstGeom>
            <a:solidFill>
              <a:srgbClr val="95AE12"/>
            </a:solidFill>
            <a:ln w="12700" cap="flat" cmpd="sng">
              <a:solidFill>
                <a:srgbClr val="95AE12"/>
              </a:solidFill>
              <a:prstDash val="solid"/>
              <a:miter lim="800000"/>
              <a:headEnd type="none" w="sm" len="sm"/>
              <a:tailEnd type="none" w="sm" len="sm"/>
            </a:ln>
          </p:spPr>
        </p:cxnSp>
        <p:sp>
          <p:nvSpPr>
            <p:cNvPr id="3033" name="Google Shape;3033;p84"/>
            <p:cNvSpPr/>
            <p:nvPr/>
          </p:nvSpPr>
          <p:spPr>
            <a:xfrm>
              <a:off x="0" y="500199"/>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84"/>
            <p:cNvSpPr txBox="1"/>
            <p:nvPr/>
          </p:nvSpPr>
          <p:spPr>
            <a:xfrm>
              <a:off x="0" y="500199"/>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Common Intellectual Experiences</a:t>
              </a:r>
              <a:endParaRPr/>
            </a:p>
          </p:txBody>
        </p:sp>
        <p:cxnSp>
          <p:nvCxnSpPr>
            <p:cNvPr id="3035" name="Google Shape;3035;p84"/>
            <p:cNvCxnSpPr/>
            <p:nvPr/>
          </p:nvCxnSpPr>
          <p:spPr>
            <a:xfrm>
              <a:off x="0" y="997482"/>
              <a:ext cx="6879517" cy="0"/>
            </a:xfrm>
            <a:prstGeom prst="straightConnector1">
              <a:avLst/>
            </a:prstGeom>
            <a:solidFill>
              <a:srgbClr val="9CB013"/>
            </a:solidFill>
            <a:ln w="12700" cap="flat" cmpd="sng">
              <a:solidFill>
                <a:srgbClr val="9CB013"/>
              </a:solidFill>
              <a:prstDash val="solid"/>
              <a:miter lim="800000"/>
              <a:headEnd type="none" w="sm" len="sm"/>
              <a:tailEnd type="none" w="sm" len="sm"/>
            </a:ln>
          </p:spPr>
        </p:cxnSp>
        <p:sp>
          <p:nvSpPr>
            <p:cNvPr id="3036" name="Google Shape;3036;p84"/>
            <p:cNvSpPr/>
            <p:nvPr/>
          </p:nvSpPr>
          <p:spPr>
            <a:xfrm>
              <a:off x="0" y="997482"/>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84"/>
            <p:cNvSpPr txBox="1"/>
            <p:nvPr/>
          </p:nvSpPr>
          <p:spPr>
            <a:xfrm>
              <a:off x="0" y="997482"/>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Learning Communities</a:t>
              </a:r>
              <a:endParaRPr/>
            </a:p>
          </p:txBody>
        </p:sp>
        <p:cxnSp>
          <p:nvCxnSpPr>
            <p:cNvPr id="3038" name="Google Shape;3038;p84"/>
            <p:cNvCxnSpPr/>
            <p:nvPr/>
          </p:nvCxnSpPr>
          <p:spPr>
            <a:xfrm>
              <a:off x="0" y="1494765"/>
              <a:ext cx="6879517" cy="0"/>
            </a:xfrm>
            <a:prstGeom prst="straightConnector1">
              <a:avLst/>
            </a:prstGeom>
            <a:solidFill>
              <a:srgbClr val="A4B214"/>
            </a:solidFill>
            <a:ln w="12700" cap="flat" cmpd="sng">
              <a:solidFill>
                <a:srgbClr val="A4B214"/>
              </a:solidFill>
              <a:prstDash val="solid"/>
              <a:miter lim="800000"/>
              <a:headEnd type="none" w="sm" len="sm"/>
              <a:tailEnd type="none" w="sm" len="sm"/>
            </a:ln>
          </p:spPr>
        </p:cxnSp>
        <p:sp>
          <p:nvSpPr>
            <p:cNvPr id="3039" name="Google Shape;3039;p84"/>
            <p:cNvSpPr/>
            <p:nvPr/>
          </p:nvSpPr>
          <p:spPr>
            <a:xfrm>
              <a:off x="0" y="1494765"/>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84"/>
            <p:cNvSpPr txBox="1"/>
            <p:nvPr/>
          </p:nvSpPr>
          <p:spPr>
            <a:xfrm>
              <a:off x="0" y="1494765"/>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Writing-Intensive Courses</a:t>
              </a:r>
              <a:endParaRPr/>
            </a:p>
          </p:txBody>
        </p:sp>
        <p:cxnSp>
          <p:nvCxnSpPr>
            <p:cNvPr id="3041" name="Google Shape;3041;p84"/>
            <p:cNvCxnSpPr/>
            <p:nvPr/>
          </p:nvCxnSpPr>
          <p:spPr>
            <a:xfrm>
              <a:off x="0" y="1992048"/>
              <a:ext cx="6879517" cy="0"/>
            </a:xfrm>
            <a:prstGeom prst="straightConnector1">
              <a:avLst/>
            </a:prstGeom>
            <a:solidFill>
              <a:srgbClr val="ACB316"/>
            </a:solidFill>
            <a:ln w="12700" cap="flat" cmpd="sng">
              <a:solidFill>
                <a:srgbClr val="ACB316"/>
              </a:solidFill>
              <a:prstDash val="solid"/>
              <a:miter lim="800000"/>
              <a:headEnd type="none" w="sm" len="sm"/>
              <a:tailEnd type="none" w="sm" len="sm"/>
            </a:ln>
          </p:spPr>
        </p:cxnSp>
        <p:sp>
          <p:nvSpPr>
            <p:cNvPr id="3042" name="Google Shape;3042;p84"/>
            <p:cNvSpPr/>
            <p:nvPr/>
          </p:nvSpPr>
          <p:spPr>
            <a:xfrm>
              <a:off x="0" y="1992048"/>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84"/>
            <p:cNvSpPr txBox="1"/>
            <p:nvPr/>
          </p:nvSpPr>
          <p:spPr>
            <a:xfrm>
              <a:off x="0" y="1992048"/>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Creativity-Infused Learning: the Missing HIP</a:t>
              </a:r>
              <a:endParaRPr/>
            </a:p>
          </p:txBody>
        </p:sp>
        <p:cxnSp>
          <p:nvCxnSpPr>
            <p:cNvPr id="3044" name="Google Shape;3044;p84"/>
            <p:cNvCxnSpPr/>
            <p:nvPr/>
          </p:nvCxnSpPr>
          <p:spPr>
            <a:xfrm>
              <a:off x="0" y="2489331"/>
              <a:ext cx="6879517" cy="0"/>
            </a:xfrm>
            <a:prstGeom prst="straightConnector1">
              <a:avLst/>
            </a:prstGeom>
            <a:solidFill>
              <a:srgbClr val="B4B517"/>
            </a:solidFill>
            <a:ln w="12700" cap="flat" cmpd="sng">
              <a:solidFill>
                <a:srgbClr val="B4B517"/>
              </a:solidFill>
              <a:prstDash val="solid"/>
              <a:miter lim="800000"/>
              <a:headEnd type="none" w="sm" len="sm"/>
              <a:tailEnd type="none" w="sm" len="sm"/>
            </a:ln>
          </p:spPr>
        </p:cxnSp>
        <p:sp>
          <p:nvSpPr>
            <p:cNvPr id="3045" name="Google Shape;3045;p84"/>
            <p:cNvSpPr/>
            <p:nvPr/>
          </p:nvSpPr>
          <p:spPr>
            <a:xfrm>
              <a:off x="0" y="2489331"/>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84"/>
            <p:cNvSpPr txBox="1"/>
            <p:nvPr/>
          </p:nvSpPr>
          <p:spPr>
            <a:xfrm>
              <a:off x="0" y="2489331"/>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Collaborative Assignments and Projects</a:t>
              </a:r>
              <a:endParaRPr/>
            </a:p>
          </p:txBody>
        </p:sp>
        <p:cxnSp>
          <p:nvCxnSpPr>
            <p:cNvPr id="3047" name="Google Shape;3047;p84"/>
            <p:cNvCxnSpPr/>
            <p:nvPr/>
          </p:nvCxnSpPr>
          <p:spPr>
            <a:xfrm>
              <a:off x="0" y="2986615"/>
              <a:ext cx="6879517" cy="0"/>
            </a:xfrm>
            <a:prstGeom prst="straightConnector1">
              <a:avLst/>
            </a:prstGeom>
            <a:solidFill>
              <a:srgbClr val="B6B019"/>
            </a:solidFill>
            <a:ln w="12700" cap="flat" cmpd="sng">
              <a:solidFill>
                <a:srgbClr val="B6B019"/>
              </a:solidFill>
              <a:prstDash val="solid"/>
              <a:miter lim="800000"/>
              <a:headEnd type="none" w="sm" len="sm"/>
              <a:tailEnd type="none" w="sm" len="sm"/>
            </a:ln>
          </p:spPr>
        </p:cxnSp>
        <p:sp>
          <p:nvSpPr>
            <p:cNvPr id="3048" name="Google Shape;3048;p84"/>
            <p:cNvSpPr/>
            <p:nvPr/>
          </p:nvSpPr>
          <p:spPr>
            <a:xfrm>
              <a:off x="0" y="2986615"/>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84"/>
            <p:cNvSpPr txBox="1"/>
            <p:nvPr/>
          </p:nvSpPr>
          <p:spPr>
            <a:xfrm>
              <a:off x="0" y="2986615"/>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Undergraduate Research</a:t>
              </a:r>
              <a:endParaRPr/>
            </a:p>
          </p:txBody>
        </p:sp>
        <p:cxnSp>
          <p:nvCxnSpPr>
            <p:cNvPr id="3050" name="Google Shape;3050;p84"/>
            <p:cNvCxnSpPr/>
            <p:nvPr/>
          </p:nvCxnSpPr>
          <p:spPr>
            <a:xfrm>
              <a:off x="0" y="3483898"/>
              <a:ext cx="6879517" cy="0"/>
            </a:xfrm>
            <a:prstGeom prst="straightConnector1">
              <a:avLst/>
            </a:prstGeom>
            <a:solidFill>
              <a:srgbClr val="B8AD1A"/>
            </a:solidFill>
            <a:ln w="12700" cap="flat" cmpd="sng">
              <a:solidFill>
                <a:srgbClr val="B8AD1A"/>
              </a:solidFill>
              <a:prstDash val="solid"/>
              <a:miter lim="800000"/>
              <a:headEnd type="none" w="sm" len="sm"/>
              <a:tailEnd type="none" w="sm" len="sm"/>
            </a:ln>
          </p:spPr>
        </p:cxnSp>
        <p:sp>
          <p:nvSpPr>
            <p:cNvPr id="3051" name="Google Shape;3051;p84"/>
            <p:cNvSpPr/>
            <p:nvPr/>
          </p:nvSpPr>
          <p:spPr>
            <a:xfrm>
              <a:off x="0" y="3483898"/>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84"/>
            <p:cNvSpPr txBox="1"/>
            <p:nvPr/>
          </p:nvSpPr>
          <p:spPr>
            <a:xfrm>
              <a:off x="0" y="3483898"/>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Diversity/Global Learning</a:t>
              </a:r>
              <a:endParaRPr/>
            </a:p>
          </p:txBody>
        </p:sp>
        <p:cxnSp>
          <p:nvCxnSpPr>
            <p:cNvPr id="3053" name="Google Shape;3053;p84"/>
            <p:cNvCxnSpPr/>
            <p:nvPr/>
          </p:nvCxnSpPr>
          <p:spPr>
            <a:xfrm>
              <a:off x="0" y="3981181"/>
              <a:ext cx="6879517" cy="0"/>
            </a:xfrm>
            <a:prstGeom prst="straightConnector1">
              <a:avLst/>
            </a:prstGeom>
            <a:solidFill>
              <a:srgbClr val="B9A81C"/>
            </a:solidFill>
            <a:ln w="12700" cap="flat" cmpd="sng">
              <a:solidFill>
                <a:srgbClr val="B9A81C"/>
              </a:solidFill>
              <a:prstDash val="solid"/>
              <a:miter lim="800000"/>
              <a:headEnd type="none" w="sm" len="sm"/>
              <a:tailEnd type="none" w="sm" len="sm"/>
            </a:ln>
          </p:spPr>
        </p:cxnSp>
        <p:sp>
          <p:nvSpPr>
            <p:cNvPr id="3054" name="Google Shape;3054;p84"/>
            <p:cNvSpPr/>
            <p:nvPr/>
          </p:nvSpPr>
          <p:spPr>
            <a:xfrm>
              <a:off x="0" y="3981181"/>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84"/>
            <p:cNvSpPr txBox="1"/>
            <p:nvPr/>
          </p:nvSpPr>
          <p:spPr>
            <a:xfrm>
              <a:off x="0" y="3981181"/>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ePortfolios</a:t>
              </a:r>
              <a:endParaRPr/>
            </a:p>
          </p:txBody>
        </p:sp>
        <p:cxnSp>
          <p:nvCxnSpPr>
            <p:cNvPr id="3056" name="Google Shape;3056;p84"/>
            <p:cNvCxnSpPr/>
            <p:nvPr/>
          </p:nvCxnSpPr>
          <p:spPr>
            <a:xfrm>
              <a:off x="0" y="4478464"/>
              <a:ext cx="6879517" cy="0"/>
            </a:xfrm>
            <a:prstGeom prst="straightConnector1">
              <a:avLst/>
            </a:prstGeom>
            <a:solidFill>
              <a:srgbClr val="BBA41D"/>
            </a:solidFill>
            <a:ln w="12700" cap="flat" cmpd="sng">
              <a:solidFill>
                <a:srgbClr val="BBA41D"/>
              </a:solidFill>
              <a:prstDash val="solid"/>
              <a:miter lim="800000"/>
              <a:headEnd type="none" w="sm" len="sm"/>
              <a:tailEnd type="none" w="sm" len="sm"/>
            </a:ln>
          </p:spPr>
        </p:cxnSp>
        <p:sp>
          <p:nvSpPr>
            <p:cNvPr id="3057" name="Google Shape;3057;p84"/>
            <p:cNvSpPr/>
            <p:nvPr/>
          </p:nvSpPr>
          <p:spPr>
            <a:xfrm>
              <a:off x="0" y="4478464"/>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84"/>
            <p:cNvSpPr txBox="1"/>
            <p:nvPr/>
          </p:nvSpPr>
          <p:spPr>
            <a:xfrm>
              <a:off x="0" y="4478464"/>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Service-learning, Community-Based Learning</a:t>
              </a:r>
              <a:endParaRPr/>
            </a:p>
          </p:txBody>
        </p:sp>
        <p:cxnSp>
          <p:nvCxnSpPr>
            <p:cNvPr id="3059" name="Google Shape;3059;p84"/>
            <p:cNvCxnSpPr/>
            <p:nvPr/>
          </p:nvCxnSpPr>
          <p:spPr>
            <a:xfrm>
              <a:off x="0" y="4975747"/>
              <a:ext cx="6879517" cy="0"/>
            </a:xfrm>
            <a:prstGeom prst="straightConnector1">
              <a:avLst/>
            </a:prstGeom>
            <a:solidFill>
              <a:srgbClr val="BC9F1F"/>
            </a:solidFill>
            <a:ln w="12700" cap="flat" cmpd="sng">
              <a:solidFill>
                <a:srgbClr val="BC9F1F"/>
              </a:solidFill>
              <a:prstDash val="solid"/>
              <a:miter lim="800000"/>
              <a:headEnd type="none" w="sm" len="sm"/>
              <a:tailEnd type="none" w="sm" len="sm"/>
            </a:ln>
          </p:spPr>
        </p:cxnSp>
        <p:sp>
          <p:nvSpPr>
            <p:cNvPr id="3060" name="Google Shape;3060;p84"/>
            <p:cNvSpPr/>
            <p:nvPr/>
          </p:nvSpPr>
          <p:spPr>
            <a:xfrm>
              <a:off x="0" y="4975747"/>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84"/>
            <p:cNvSpPr txBox="1"/>
            <p:nvPr/>
          </p:nvSpPr>
          <p:spPr>
            <a:xfrm>
              <a:off x="0" y="4975747"/>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Internships</a:t>
              </a:r>
              <a:endParaRPr/>
            </a:p>
          </p:txBody>
        </p:sp>
        <p:cxnSp>
          <p:nvCxnSpPr>
            <p:cNvPr id="3062" name="Google Shape;3062;p84"/>
            <p:cNvCxnSpPr/>
            <p:nvPr/>
          </p:nvCxnSpPr>
          <p:spPr>
            <a:xfrm>
              <a:off x="0" y="5473030"/>
              <a:ext cx="6879517" cy="0"/>
            </a:xfrm>
            <a:prstGeom prst="straightConnector1">
              <a:avLst/>
            </a:prstGeom>
            <a:solidFill>
              <a:srgbClr val="BF9A1F"/>
            </a:solidFill>
            <a:ln w="12700" cap="flat" cmpd="sng">
              <a:solidFill>
                <a:srgbClr val="BF9A1F"/>
              </a:solidFill>
              <a:prstDash val="solid"/>
              <a:miter lim="800000"/>
              <a:headEnd type="none" w="sm" len="sm"/>
              <a:tailEnd type="none" w="sm" len="sm"/>
            </a:ln>
          </p:spPr>
        </p:cxnSp>
        <p:sp>
          <p:nvSpPr>
            <p:cNvPr id="3063" name="Google Shape;3063;p84"/>
            <p:cNvSpPr/>
            <p:nvPr/>
          </p:nvSpPr>
          <p:spPr>
            <a:xfrm>
              <a:off x="0" y="5473030"/>
              <a:ext cx="6879517" cy="4972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84"/>
            <p:cNvSpPr txBox="1"/>
            <p:nvPr/>
          </p:nvSpPr>
          <p:spPr>
            <a:xfrm>
              <a:off x="0" y="5473030"/>
              <a:ext cx="6879517" cy="497283"/>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Arial"/>
                  <a:ea typeface="Arial"/>
                  <a:cs typeface="Arial"/>
                  <a:sym typeface="Arial"/>
                </a:rPr>
                <a:t>Capstone Courses and Projects</a:t>
              </a:r>
              <a:endParaRPr/>
            </a:p>
          </p:txBody>
        </p:sp>
      </p:grpSp>
      <p:sp>
        <p:nvSpPr>
          <p:cNvPr id="3065" name="Google Shape;3065;p84"/>
          <p:cNvSpPr txBox="1"/>
          <p:nvPr/>
        </p:nvSpPr>
        <p:spPr>
          <a:xfrm>
            <a:off x="701590" y="3427448"/>
            <a:ext cx="2987541" cy="2800767"/>
          </a:xfrm>
          <a:prstGeom prst="rect">
            <a:avLst/>
          </a:prstGeom>
          <a:solidFill>
            <a:srgbClr val="DEF38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Arial"/>
                <a:ea typeface="Arial"/>
                <a:cs typeface="Arial"/>
                <a:sym typeface="Arial"/>
              </a:rPr>
              <a:t>Which of these strategies could you incorporate into the courses you teach?  Jot down your ideas. (5 min.)</a:t>
            </a:r>
            <a:endParaRPr/>
          </a:p>
          <a:p>
            <a:pPr marL="0" marR="0" lvl="0" indent="0" algn="l" rtl="0">
              <a:spcBef>
                <a:spcPts val="0"/>
              </a:spcBef>
              <a:spcAft>
                <a:spcPts val="0"/>
              </a:spcAft>
              <a:buNone/>
            </a:pPr>
            <a:endParaRPr sz="2200">
              <a:solidFill>
                <a:schemeClr val="dk1"/>
              </a:solidFill>
              <a:latin typeface="Arial"/>
              <a:ea typeface="Arial"/>
              <a:cs typeface="Arial"/>
              <a:sym typeface="Arial"/>
            </a:endParaRPr>
          </a:p>
          <a:p>
            <a:pPr marL="0" marR="0" lvl="0" indent="0" algn="l" rtl="0">
              <a:spcBef>
                <a:spcPts val="0"/>
              </a:spcBef>
              <a:spcAft>
                <a:spcPts val="0"/>
              </a:spcAft>
              <a:buNone/>
            </a:pPr>
            <a:r>
              <a:rPr lang="en-US" sz="2200">
                <a:solidFill>
                  <a:schemeClr val="dk1"/>
                </a:solidFill>
                <a:latin typeface="Arial"/>
                <a:ea typeface="Arial"/>
                <a:cs typeface="Arial"/>
                <a:sym typeface="Arial"/>
              </a:rPr>
              <a:t>Discuss.</a:t>
            </a:r>
            <a:endParaRPr/>
          </a:p>
        </p:txBody>
      </p:sp>
      <p:pic>
        <p:nvPicPr>
          <p:cNvPr id="3066" name="Google Shape;3066;p84" descr="Cha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36291" y="1753138"/>
            <a:ext cx="1918138" cy="191813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071"/>
        <p:cNvGrpSpPr/>
        <p:nvPr/>
      </p:nvGrpSpPr>
      <p:grpSpPr>
        <a:xfrm>
          <a:off x="0" y="0"/>
          <a:ext cx="0" cy="0"/>
          <a:chOff x="0" y="0"/>
          <a:chExt cx="0" cy="0"/>
        </a:xfrm>
      </p:grpSpPr>
      <p:pic>
        <p:nvPicPr>
          <p:cNvPr id="3106" name="Google Shape;3106;p85" descr="Woman in graduation gown hugging person"/>
          <p:cNvPicPr preferRelativeResize="0"/>
          <p:nvPr/>
        </p:nvPicPr>
        <p:blipFill rotWithShape="1">
          <a:blip r:embed="rId3" cstate="screen">
            <a:alphaModFix/>
            <a:extLst>
              <a:ext uri="{28A0092B-C50C-407E-A947-70E740481C1C}">
                <a14:useLocalDpi xmlns:a14="http://schemas.microsoft.com/office/drawing/2010/main"/>
              </a:ext>
            </a:extLst>
          </a:blip>
          <a:srcRect t="-1" b="-1"/>
          <a:stretch/>
        </p:blipFill>
        <p:spPr>
          <a:xfrm>
            <a:off x="8144283" y="0"/>
            <a:ext cx="4021842" cy="6862230"/>
          </a:xfrm>
          <a:custGeom>
            <a:avLst/>
            <a:gdLst/>
            <a:ahLst/>
            <a:cxnLst/>
            <a:rect l="l" t="t" r="r" b="b"/>
            <a:pathLst>
              <a:path w="5923149" h="6857997" extrusionOk="0">
                <a:moveTo>
                  <a:pt x="320173" y="0"/>
                </a:moveTo>
                <a:lnTo>
                  <a:pt x="5923149" y="0"/>
                </a:lnTo>
                <a:lnTo>
                  <a:pt x="5923149" y="6857997"/>
                </a:lnTo>
                <a:lnTo>
                  <a:pt x="1111789" y="6857997"/>
                </a:lnTo>
                <a:lnTo>
                  <a:pt x="1106562" y="6546368"/>
                </a:lnTo>
                <a:cubicBezTo>
                  <a:pt x="1000021" y="3425651"/>
                  <a:pt x="-688878" y="3321843"/>
                  <a:pt x="320173" y="0"/>
                </a:cubicBezTo>
                <a:close/>
              </a:path>
            </a:pathLst>
          </a:custGeom>
          <a:noFill/>
          <a:ln>
            <a:noFill/>
          </a:ln>
        </p:spPr>
      </p:pic>
      <p:sp>
        <p:nvSpPr>
          <p:cNvPr id="3107" name="Google Shape;3107;p85"/>
          <p:cNvSpPr txBox="1">
            <a:spLocks noGrp="1"/>
          </p:cNvSpPr>
          <p:nvPr>
            <p:ph type="title"/>
          </p:nvPr>
        </p:nvSpPr>
        <p:spPr>
          <a:xfrm>
            <a:off x="710845" y="1138110"/>
            <a:ext cx="4927425" cy="66760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Arial"/>
              <a:buNone/>
            </a:pPr>
            <a:r>
              <a:rPr lang="en-US"/>
              <a:t>Remember</a:t>
            </a:r>
            <a:endParaRPr/>
          </a:p>
        </p:txBody>
      </p:sp>
      <p:sp>
        <p:nvSpPr>
          <p:cNvPr id="3108" name="Google Shape;3108;p85"/>
          <p:cNvSpPr txBox="1">
            <a:spLocks noGrp="1"/>
          </p:cNvSpPr>
          <p:nvPr>
            <p:ph type="body" idx="1"/>
          </p:nvPr>
        </p:nvSpPr>
        <p:spPr>
          <a:xfrm>
            <a:off x="618416" y="2107732"/>
            <a:ext cx="7715265" cy="4492765"/>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1650"/>
              <a:buChar char="▪"/>
            </a:pPr>
            <a:r>
              <a:rPr lang="en-US" sz="2200" b="1"/>
              <a:t>Student-ready</a:t>
            </a:r>
            <a:r>
              <a:rPr lang="en-US" sz="2200"/>
              <a:t> educators:</a:t>
            </a:r>
            <a:endParaRPr/>
          </a:p>
          <a:p>
            <a:pPr marL="457200" lvl="1" indent="-228600" algn="l" rtl="0">
              <a:lnSpc>
                <a:spcPct val="110000"/>
              </a:lnSpc>
              <a:spcBef>
                <a:spcPts val="500"/>
              </a:spcBef>
              <a:spcAft>
                <a:spcPts val="0"/>
              </a:spcAft>
              <a:buSzPts val="1650"/>
              <a:buChar char="▪"/>
            </a:pPr>
            <a:r>
              <a:rPr lang="en-US" sz="2200"/>
              <a:t>Are eager to teach </a:t>
            </a:r>
            <a:r>
              <a:rPr lang="en-US" sz="2200" u="sng"/>
              <a:t>all</a:t>
            </a:r>
            <a:r>
              <a:rPr lang="en-US" sz="2200"/>
              <a:t> the students in their classes.</a:t>
            </a:r>
            <a:endParaRPr/>
          </a:p>
          <a:p>
            <a:pPr marL="457200" lvl="1" indent="-228600" algn="l" rtl="0">
              <a:lnSpc>
                <a:spcPct val="110000"/>
              </a:lnSpc>
              <a:spcBef>
                <a:spcPts val="500"/>
              </a:spcBef>
              <a:spcAft>
                <a:spcPts val="0"/>
              </a:spcAft>
              <a:buSzPts val="1650"/>
              <a:buChar char="▪"/>
            </a:pPr>
            <a:r>
              <a:rPr lang="en-US" sz="2200"/>
              <a:t>Know each student by name and need, then meet those needs to deliver a high-quality education.</a:t>
            </a:r>
            <a:endParaRPr/>
          </a:p>
          <a:p>
            <a:pPr marL="228600" lvl="0" indent="-228600" algn="l" rtl="0">
              <a:lnSpc>
                <a:spcPct val="110000"/>
              </a:lnSpc>
              <a:spcBef>
                <a:spcPts val="1000"/>
              </a:spcBef>
              <a:spcAft>
                <a:spcPts val="0"/>
              </a:spcAft>
              <a:buSzPts val="1650"/>
              <a:buChar char="▪"/>
            </a:pPr>
            <a:r>
              <a:rPr lang="en-US" sz="2200" b="1"/>
              <a:t>Student-centered</a:t>
            </a:r>
            <a:r>
              <a:rPr lang="en-US" sz="2200"/>
              <a:t> educators:</a:t>
            </a:r>
            <a:endParaRPr/>
          </a:p>
          <a:p>
            <a:pPr marL="457200" lvl="1" indent="-228600" algn="l" rtl="0">
              <a:lnSpc>
                <a:spcPct val="110000"/>
              </a:lnSpc>
              <a:spcBef>
                <a:spcPts val="500"/>
              </a:spcBef>
              <a:spcAft>
                <a:spcPts val="0"/>
              </a:spcAft>
              <a:buSzPts val="1650"/>
              <a:buChar char="▪"/>
            </a:pPr>
            <a:r>
              <a:rPr lang="en-US" sz="2200"/>
              <a:t>Care about their students as individuals and are committed to their success.</a:t>
            </a:r>
            <a:endParaRPr/>
          </a:p>
          <a:p>
            <a:pPr marL="457200" lvl="1" indent="-228600" algn="l" rtl="0">
              <a:lnSpc>
                <a:spcPct val="110000"/>
              </a:lnSpc>
              <a:spcBef>
                <a:spcPts val="500"/>
              </a:spcBef>
              <a:spcAft>
                <a:spcPts val="0"/>
              </a:spcAft>
              <a:buSzPts val="1650"/>
              <a:buChar char="▪"/>
            </a:pPr>
            <a:r>
              <a:rPr lang="en-US" sz="2200"/>
              <a:t>Utilize teaching methods that prioritize students’ learning (including the </a:t>
            </a:r>
            <a:r>
              <a:rPr lang="en-US" sz="2200" b="1"/>
              <a:t>Big Six</a:t>
            </a:r>
            <a:r>
              <a:rPr lang="en-US" sz="2200"/>
              <a:t> and </a:t>
            </a:r>
            <a:r>
              <a:rPr lang="en-US" sz="2200" b="1"/>
              <a:t>High-Impact Practices</a:t>
            </a:r>
            <a:r>
              <a:rPr lang="en-US" sz="2200"/>
              <a:t>).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113"/>
        <p:cNvGrpSpPr/>
        <p:nvPr/>
      </p:nvGrpSpPr>
      <p:grpSpPr>
        <a:xfrm>
          <a:off x="0" y="0"/>
          <a:ext cx="0" cy="0"/>
          <a:chOff x="0" y="0"/>
          <a:chExt cx="0" cy="0"/>
        </a:xfrm>
      </p:grpSpPr>
      <p:sp>
        <p:nvSpPr>
          <p:cNvPr id="3147" name="Google Shape;3147;p86"/>
          <p:cNvSpPr txBox="1">
            <a:spLocks noGrp="1"/>
          </p:cNvSpPr>
          <p:nvPr>
            <p:ph type="title"/>
          </p:nvPr>
        </p:nvSpPr>
        <p:spPr>
          <a:xfrm>
            <a:off x="6088653" y="725951"/>
            <a:ext cx="4927425" cy="193852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4400"/>
              <a:buFont typeface="Arial"/>
              <a:buNone/>
            </a:pPr>
            <a:r>
              <a:rPr lang="en-US"/>
              <a:t>Into the Future</a:t>
            </a:r>
            <a:endParaRPr/>
          </a:p>
        </p:txBody>
      </p:sp>
      <p:pic>
        <p:nvPicPr>
          <p:cNvPr id="3148" name="Google Shape;3148;p86" descr="Earth as a particle with gold and blue"/>
          <p:cNvPicPr preferRelativeResize="0"/>
          <p:nvPr/>
        </p:nvPicPr>
        <p:blipFill rotWithShape="1">
          <a:blip r:embed="rId3" cstate="screen">
            <a:alphaModFix/>
            <a:extLst>
              <a:ext uri="{28A0092B-C50C-407E-A947-70E740481C1C}">
                <a14:useLocalDpi xmlns:a14="http://schemas.microsoft.com/office/drawing/2010/main"/>
              </a:ext>
            </a:extLst>
          </a:blip>
          <a:srcRect b="-1"/>
          <a:stretch/>
        </p:blipFill>
        <p:spPr>
          <a:xfrm>
            <a:off x="1" y="10"/>
            <a:ext cx="5854890" cy="6857990"/>
          </a:xfrm>
          <a:custGeom>
            <a:avLst/>
            <a:gdLst/>
            <a:ahLst/>
            <a:cxnLst/>
            <a:rect l="l" t="t" r="r" b="b"/>
            <a:pathLst>
              <a:path w="6036633" h="6858000" extrusionOk="0">
                <a:moveTo>
                  <a:pt x="0" y="0"/>
                </a:moveTo>
                <a:lnTo>
                  <a:pt x="5782584" y="0"/>
                </a:lnTo>
                <a:lnTo>
                  <a:pt x="5847735" y="280891"/>
                </a:lnTo>
                <a:cubicBezTo>
                  <a:pt x="6512611" y="3337011"/>
                  <a:pt x="5215360" y="3533975"/>
                  <a:pt x="5130974" y="6590095"/>
                </a:cubicBezTo>
                <a:lnTo>
                  <a:pt x="5127340" y="6858000"/>
                </a:lnTo>
                <a:lnTo>
                  <a:pt x="0" y="6858000"/>
                </a:lnTo>
                <a:close/>
              </a:path>
            </a:pathLst>
          </a:custGeom>
          <a:noFill/>
          <a:ln>
            <a:noFill/>
          </a:ln>
        </p:spPr>
      </p:pic>
      <p:sp>
        <p:nvSpPr>
          <p:cNvPr id="3150" name="Google Shape;3150;p86"/>
          <p:cNvSpPr txBox="1">
            <a:spLocks noGrp="1"/>
          </p:cNvSpPr>
          <p:nvPr>
            <p:ph type="body" idx="1"/>
          </p:nvPr>
        </p:nvSpPr>
        <p:spPr>
          <a:xfrm>
            <a:off x="6088653" y="2886116"/>
            <a:ext cx="5303245" cy="3245931"/>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1650"/>
              <a:buChar char="▪"/>
            </a:pPr>
            <a:r>
              <a:rPr lang="en-US" sz="2200">
                <a:latin typeface="Calibri"/>
                <a:ea typeface="Calibri"/>
                <a:cs typeface="Calibri"/>
                <a:sym typeface="Calibri"/>
              </a:rPr>
              <a:t>We can no longer cling to “the way it’s always been” if we are to truly serve our students today. </a:t>
            </a:r>
            <a:endParaRPr/>
          </a:p>
          <a:p>
            <a:pPr marL="228600" lvl="0" indent="-228600" algn="l" rtl="0">
              <a:lnSpc>
                <a:spcPct val="110000"/>
              </a:lnSpc>
              <a:spcBef>
                <a:spcPts val="1000"/>
              </a:spcBef>
              <a:spcAft>
                <a:spcPts val="0"/>
              </a:spcAft>
              <a:buSzPts val="1650"/>
              <a:buChar char="▪"/>
            </a:pPr>
            <a:r>
              <a:rPr lang="en-US" sz="2200">
                <a:latin typeface="Calibri"/>
                <a:ea typeface="Calibri"/>
                <a:cs typeface="Calibri"/>
                <a:sym typeface="Calibri"/>
              </a:rPr>
              <a:t>The future of higher education lies in our willingness to become student-ready and student-centered as we incorporate the Bix Six and HIPs into our classrooms, programs, and institutions.</a:t>
            </a:r>
            <a:endParaRPr sz="22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155"/>
        <p:cNvGrpSpPr/>
        <p:nvPr/>
      </p:nvGrpSpPr>
      <p:grpSpPr>
        <a:xfrm>
          <a:off x="0" y="0"/>
          <a:ext cx="0" cy="0"/>
          <a:chOff x="0" y="0"/>
          <a:chExt cx="0" cy="0"/>
        </a:xfrm>
      </p:grpSpPr>
      <p:sp>
        <p:nvSpPr>
          <p:cNvPr id="3156" name="Google Shape;3156;p87"/>
          <p:cNvSpPr txBox="1">
            <a:spLocks noGrp="1"/>
          </p:cNvSpPr>
          <p:nvPr>
            <p:ph type="title"/>
          </p:nvPr>
        </p:nvSpPr>
        <p:spPr>
          <a:xfrm>
            <a:off x="691078" y="722903"/>
            <a:ext cx="10501177" cy="140123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4400"/>
              <a:buFont typeface="Arial"/>
              <a:buNone/>
            </a:pPr>
            <a:r>
              <a:rPr lang="en-US"/>
              <a:t>Questions?</a:t>
            </a:r>
            <a:endParaRPr/>
          </a:p>
        </p:txBody>
      </p:sp>
      <p:pic>
        <p:nvPicPr>
          <p:cNvPr id="3157" name="Google Shape;3157;p87" descr="Graduation cap and gown on hang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01011" y="1703721"/>
            <a:ext cx="7099911" cy="4733866"/>
          </a:xfrm>
          <a:prstGeom prst="rect">
            <a:avLst/>
          </a:prstGeom>
          <a:noFill/>
          <a:ln>
            <a:noFill/>
          </a:ln>
        </p:spPr>
      </p:pic>
      <p:pic>
        <p:nvPicPr>
          <p:cNvPr id="3158" name="Google Shape;3158;p87" descr="Chat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17787" y="2587124"/>
            <a:ext cx="1918138" cy="1918138"/>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9EF43-2D9A-CEC7-0EB4-D4D34C684DE2}"/>
              </a:ext>
            </a:extLst>
          </p:cNvPr>
          <p:cNvSpPr>
            <a:spLocks noGrp="1"/>
          </p:cNvSpPr>
          <p:nvPr>
            <p:ph type="title"/>
          </p:nvPr>
        </p:nvSpPr>
        <p:spPr>
          <a:xfrm>
            <a:off x="1043631" y="809898"/>
            <a:ext cx="9942716" cy="1554480"/>
          </a:xfrm>
        </p:spPr>
        <p:txBody>
          <a:bodyPr anchor="ctr">
            <a:normAutofit/>
          </a:bodyPr>
          <a:lstStyle/>
          <a:p>
            <a:r>
              <a:rPr lang="en-US" sz="4800"/>
              <a:t>References </a:t>
            </a:r>
          </a:p>
        </p:txBody>
      </p:sp>
      <p:sp>
        <p:nvSpPr>
          <p:cNvPr id="3" name="Content Placeholder 2">
            <a:extLst>
              <a:ext uri="{FF2B5EF4-FFF2-40B4-BE49-F238E27FC236}">
                <a16:creationId xmlns:a16="http://schemas.microsoft.com/office/drawing/2014/main" id="{50CBD6E1-6900-D9D5-F233-90D40AF89F69}"/>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For a complete list of references, please see the chapter reference lists at the end of chapters 1, 2, and 5 of Mackh, B. (2021). </a:t>
            </a:r>
            <a:r>
              <a:rPr lang="en-US" sz="2400" i="1" dirty="0"/>
              <a:t>Pivoting Your Instruction</a:t>
            </a:r>
            <a:r>
              <a:rPr lang="en-US" sz="2400" dirty="0"/>
              <a:t>. Routledge.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31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F874-3948-F8EA-4851-6810537BD12A}"/>
              </a:ext>
            </a:extLst>
          </p:cNvPr>
          <p:cNvSpPr>
            <a:spLocks noGrp="1"/>
          </p:cNvSpPr>
          <p:nvPr>
            <p:ph type="title"/>
          </p:nvPr>
        </p:nvSpPr>
        <p:spPr>
          <a:xfrm>
            <a:off x="385056" y="334675"/>
            <a:ext cx="7287615" cy="542883"/>
          </a:xfrm>
        </p:spPr>
        <p:txBody>
          <a:bodyPr>
            <a:normAutofit/>
          </a:bodyPr>
          <a:lstStyle/>
          <a:p>
            <a:pPr>
              <a:lnSpc>
                <a:spcPct val="90000"/>
              </a:lnSpc>
            </a:pPr>
            <a:r>
              <a:rPr lang="en-US" sz="3200" dirty="0"/>
              <a:t>Looking Beneath College-Readiness</a:t>
            </a:r>
          </a:p>
        </p:txBody>
      </p:sp>
      <p:sp>
        <p:nvSpPr>
          <p:cNvPr id="3" name="Content Placeholder 2">
            <a:extLst>
              <a:ext uri="{FF2B5EF4-FFF2-40B4-BE49-F238E27FC236}">
                <a16:creationId xmlns:a16="http://schemas.microsoft.com/office/drawing/2014/main" id="{29F20806-B054-9294-283D-647886A24EB8}"/>
              </a:ext>
            </a:extLst>
          </p:cNvPr>
          <p:cNvSpPr>
            <a:spLocks noGrp="1"/>
          </p:cNvSpPr>
          <p:nvPr>
            <p:ph idx="1"/>
          </p:nvPr>
        </p:nvSpPr>
        <p:spPr>
          <a:xfrm>
            <a:off x="597418" y="1193213"/>
            <a:ext cx="7727245" cy="4947077"/>
          </a:xfrm>
        </p:spPr>
        <p:txBody>
          <a:bodyPr>
            <a:noAutofit/>
          </a:bodyPr>
          <a:lstStyle/>
          <a:p>
            <a:pPr>
              <a:lnSpc>
                <a:spcPct val="100000"/>
              </a:lnSpc>
            </a:pPr>
            <a:r>
              <a:rPr lang="en-US" sz="2200" dirty="0"/>
              <a:t>Students with the highest levels of college-readiness share a set of characteristics linked to wealth and race. They are:</a:t>
            </a:r>
          </a:p>
          <a:p>
            <a:pPr lvl="1">
              <a:lnSpc>
                <a:spcPct val="100000"/>
              </a:lnSpc>
            </a:pPr>
            <a:r>
              <a:rPr lang="en-US" sz="2200" dirty="0"/>
              <a:t>More likely to be White</a:t>
            </a:r>
          </a:p>
          <a:p>
            <a:pPr lvl="1">
              <a:lnSpc>
                <a:spcPct val="100000"/>
              </a:lnSpc>
            </a:pPr>
            <a:r>
              <a:rPr lang="en-US" sz="2200" dirty="0"/>
              <a:t>Graduates of high schools located in relatively affluent neighborhoods</a:t>
            </a:r>
          </a:p>
          <a:p>
            <a:pPr lvl="1">
              <a:lnSpc>
                <a:spcPct val="100000"/>
              </a:lnSpc>
            </a:pPr>
            <a:r>
              <a:rPr lang="en-US" sz="2200" dirty="0"/>
              <a:t>Financially secure</a:t>
            </a:r>
          </a:p>
          <a:p>
            <a:pPr lvl="1">
              <a:lnSpc>
                <a:spcPct val="100000"/>
              </a:lnSpc>
            </a:pPr>
            <a:r>
              <a:rPr lang="en-US" sz="2200" dirty="0"/>
              <a:t>Have at least one parent who graduated from college</a:t>
            </a:r>
          </a:p>
          <a:p>
            <a:pPr>
              <a:lnSpc>
                <a:spcPct val="100000"/>
              </a:lnSpc>
            </a:pPr>
            <a:r>
              <a:rPr lang="en-US" sz="2200" dirty="0"/>
              <a:t>Our higher education system is stratified into a very small “</a:t>
            </a:r>
            <a:r>
              <a:rPr lang="en-US" sz="2200" i="1" dirty="0"/>
              <a:t>upper track dominated by the White and wealthy, and a lower track that disproportionately serves those students who are members of racial and ethnic minority groups or from families of modest means</a:t>
            </a:r>
            <a:r>
              <a:rPr lang="en-US" sz="2200" dirty="0"/>
              <a:t>.” (Carnivale, 2020)</a:t>
            </a:r>
          </a:p>
        </p:txBody>
      </p:sp>
      <p:pic>
        <p:nvPicPr>
          <p:cNvPr id="7" name="Picture 6" descr="Person holding graduation cap">
            <a:extLst>
              <a:ext uri="{FF2B5EF4-FFF2-40B4-BE49-F238E27FC236}">
                <a16:creationId xmlns:a16="http://schemas.microsoft.com/office/drawing/2014/main" id="{5DDD154D-C0B1-0014-6FC5-F62AA51A39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29552" y="1407603"/>
            <a:ext cx="2971558" cy="4468510"/>
          </a:xfrm>
          <a:prstGeom prst="rect">
            <a:avLst/>
          </a:prstGeom>
        </p:spPr>
      </p:pic>
    </p:spTree>
    <p:extLst>
      <p:ext uri="{BB962C8B-B14F-4D97-AF65-F5344CB8AC3E}">
        <p14:creationId xmlns:p14="http://schemas.microsoft.com/office/powerpoint/2010/main" val="17131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5216-0BC0-E8A2-D71B-3872B16670FB}"/>
              </a:ext>
            </a:extLst>
          </p:cNvPr>
          <p:cNvSpPr>
            <a:spLocks noGrp="1"/>
          </p:cNvSpPr>
          <p:nvPr>
            <p:ph type="title"/>
          </p:nvPr>
        </p:nvSpPr>
        <p:spPr>
          <a:xfrm>
            <a:off x="691079" y="725952"/>
            <a:ext cx="10325000" cy="700078"/>
          </a:xfrm>
        </p:spPr>
        <p:txBody>
          <a:bodyPr>
            <a:normAutofit/>
          </a:bodyPr>
          <a:lstStyle/>
          <a:p>
            <a:r>
              <a:rPr lang="en-US" sz="3600" dirty="0"/>
              <a:t>From </a:t>
            </a:r>
            <a:r>
              <a:rPr lang="en-US" sz="3600" i="1" dirty="0"/>
              <a:t>The Myth of the College-Ready Student</a:t>
            </a:r>
          </a:p>
        </p:txBody>
      </p:sp>
      <p:sp>
        <p:nvSpPr>
          <p:cNvPr id="3" name="Content Placeholder 2">
            <a:extLst>
              <a:ext uri="{FF2B5EF4-FFF2-40B4-BE49-F238E27FC236}">
                <a16:creationId xmlns:a16="http://schemas.microsoft.com/office/drawing/2014/main" id="{E1B5DF05-B674-0917-AB32-33C3E0AD1186}"/>
              </a:ext>
            </a:extLst>
          </p:cNvPr>
          <p:cNvSpPr>
            <a:spLocks noGrp="1"/>
          </p:cNvSpPr>
          <p:nvPr>
            <p:ph idx="1"/>
          </p:nvPr>
        </p:nvSpPr>
        <p:spPr>
          <a:xfrm>
            <a:off x="933500" y="1620845"/>
            <a:ext cx="10325000" cy="5138057"/>
          </a:xfrm>
        </p:spPr>
        <p:txBody>
          <a:bodyPr/>
          <a:lstStyle/>
          <a:p>
            <a:pPr marL="0" indent="0">
              <a:buNone/>
            </a:pPr>
            <a:r>
              <a:rPr lang="en-US" sz="2400" dirty="0"/>
              <a:t>“</a:t>
            </a:r>
            <a:r>
              <a:rPr lang="en-US" sz="2400" i="1" dirty="0"/>
              <a:t>Colleges and universities, for the most part, have been equipped to serve one fairly narrow population of students, which institutions have conveniently defined as college-ready. Meanwhile, for decades, higher education has passively accepted the conventional wisdom that minority, low-income, and first-generation students disproportionately underperform other students because they are the unfortunate casualties of inadequate systems – low-achieving public school systems, poor neighborhoods, unsophisticated households – that leave them woefully unprepared for college success</a:t>
            </a:r>
            <a:r>
              <a:rPr lang="en-US" sz="2400" dirty="0"/>
              <a:t>.” </a:t>
            </a:r>
          </a:p>
          <a:p>
            <a:pPr marL="0" indent="0">
              <a:buNone/>
            </a:pPr>
            <a:endParaRPr lang="en-US" sz="2200" dirty="0"/>
          </a:p>
          <a:p>
            <a:pPr marL="0" indent="0">
              <a:buNone/>
            </a:pPr>
            <a:r>
              <a:rPr lang="en-US" sz="2200" dirty="0"/>
              <a:t>Byron White, Vice President and Chief Diversity Officer, Cleveland State University, </a:t>
            </a:r>
            <a:r>
              <a:rPr lang="en-US" sz="2200" i="1" dirty="0"/>
              <a:t>Inside Higher Ed</a:t>
            </a:r>
            <a:r>
              <a:rPr lang="en-US" sz="2200" dirty="0"/>
              <a:t>, March 21, 2016</a:t>
            </a:r>
          </a:p>
        </p:txBody>
      </p:sp>
    </p:spTree>
    <p:extLst>
      <p:ext uri="{BB962C8B-B14F-4D97-AF65-F5344CB8AC3E}">
        <p14:creationId xmlns:p14="http://schemas.microsoft.com/office/powerpoint/2010/main" val="289971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4842</TotalTime>
  <Words>6304</Words>
  <Application>Microsoft Macintosh PowerPoint</Application>
  <PresentationFormat>Widescreen</PresentationFormat>
  <Paragraphs>448</Paragraphs>
  <Slides>79</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Calibri Light</vt:lpstr>
      <vt:lpstr>Noto Sans Symbols</vt:lpstr>
      <vt:lpstr>Office Theme</vt:lpstr>
      <vt:lpstr>Topic 2: Student-Centered Teaching and Learning</vt:lpstr>
      <vt:lpstr>What does the phrase “college-ready” mean to you?</vt:lpstr>
      <vt:lpstr>Student-Ready</vt:lpstr>
      <vt:lpstr>Roots of US Higher Education</vt:lpstr>
      <vt:lpstr>State Universities: Land-Grants and Normal Schools</vt:lpstr>
      <vt:lpstr>Changing Student Identities</vt:lpstr>
      <vt:lpstr>Changing Student Demographics</vt:lpstr>
      <vt:lpstr>Looking Beneath College-Readiness</vt:lpstr>
      <vt:lpstr>From The Myth of the College-Ready Student</vt:lpstr>
      <vt:lpstr>In Other Words</vt:lpstr>
      <vt:lpstr>FAFSA Statistics</vt:lpstr>
      <vt:lpstr>FAFSA Criteria for Independent Student Status</vt:lpstr>
      <vt:lpstr>Student Identity Profile</vt:lpstr>
      <vt:lpstr>Who is an “average” student?</vt:lpstr>
      <vt:lpstr>Dispelling Assumptions</vt:lpstr>
      <vt:lpstr>Discussion</vt:lpstr>
      <vt:lpstr>Student-Centered</vt:lpstr>
      <vt:lpstr>Definition</vt:lpstr>
      <vt:lpstr>Legacy and Tradition</vt:lpstr>
      <vt:lpstr>Where is the center?</vt:lpstr>
      <vt:lpstr>Instructivism</vt:lpstr>
      <vt:lpstr>Constructivism</vt:lpstr>
      <vt:lpstr>Characteristics of  Student-Centered Learning</vt:lpstr>
      <vt:lpstr>Clarifications</vt:lpstr>
      <vt:lpstr>Learning-Centered Teaching</vt:lpstr>
      <vt:lpstr>Think-Pair-Share: Comparison of Faculty-Centered and Student-Centered Models</vt:lpstr>
      <vt:lpstr>Characteristics of Student-Centered Institutions</vt:lpstr>
      <vt:lpstr>Why Do We Want to Become Student-Centered?</vt:lpstr>
      <vt:lpstr>Orientation Toward Service</vt:lpstr>
      <vt:lpstr>Does and Does Not</vt:lpstr>
      <vt:lpstr>Student Success is  Everyone’s Responsibility</vt:lpstr>
      <vt:lpstr>Gallup-Purdue Index</vt:lpstr>
      <vt:lpstr>The Big Six – Gallup-Purdue Survey</vt:lpstr>
      <vt:lpstr>Professors who make students feel excited about learning</vt:lpstr>
      <vt:lpstr>Professors who care about students as people</vt:lpstr>
      <vt:lpstr>A mentor who encourages students to pursue their goals and dreams</vt:lpstr>
      <vt:lpstr>The opportunity to work on a long-term project</vt:lpstr>
      <vt:lpstr>Taking part in a job or internship where students can apply what they learn in the classroom</vt:lpstr>
      <vt:lpstr>Being extremely active in extracurricular activities and organizations during college</vt:lpstr>
      <vt:lpstr>Small Group Discussion</vt:lpstr>
      <vt:lpstr>Characteristics of Student-Centered Teaching</vt:lpstr>
      <vt:lpstr>Characteristics of Student-Centered Teaching 2</vt:lpstr>
      <vt:lpstr>Embrace Inclusion</vt:lpstr>
      <vt:lpstr>Commit to Seeing Students as Individuals</vt:lpstr>
      <vt:lpstr>Reject a Deficit Mindset</vt:lpstr>
      <vt:lpstr>Employ Authentic Assessment</vt:lpstr>
      <vt:lpstr>High Impact Practices</vt:lpstr>
      <vt:lpstr>Eight Key Elements of HIPs</vt:lpstr>
      <vt:lpstr>First-Year Seminars and Experiences</vt:lpstr>
      <vt:lpstr>Application</vt:lpstr>
      <vt:lpstr>Common Intellectual Experiences</vt:lpstr>
      <vt:lpstr>Application</vt:lpstr>
      <vt:lpstr>Learning Communities</vt:lpstr>
      <vt:lpstr>Application</vt:lpstr>
      <vt:lpstr>Writing-Intensive Courses</vt:lpstr>
      <vt:lpstr>Application</vt:lpstr>
      <vt:lpstr>Creativity-Infused Learning: The Missing HIP</vt:lpstr>
      <vt:lpstr>Application</vt:lpstr>
      <vt:lpstr>Collaborative Assignments and Projects</vt:lpstr>
      <vt:lpstr>Application </vt:lpstr>
      <vt:lpstr>Question</vt:lpstr>
      <vt:lpstr>Undergraduate Research</vt:lpstr>
      <vt:lpstr>Application </vt:lpstr>
      <vt:lpstr>Diversity/Global Learning</vt:lpstr>
      <vt:lpstr>Application</vt:lpstr>
      <vt:lpstr>ePortfolios</vt:lpstr>
      <vt:lpstr>Application</vt:lpstr>
      <vt:lpstr>Service-Learning, Community-Based Learning</vt:lpstr>
      <vt:lpstr>Application</vt:lpstr>
      <vt:lpstr>Internships</vt:lpstr>
      <vt:lpstr>Application</vt:lpstr>
      <vt:lpstr>Capstone Courses and Projects</vt:lpstr>
      <vt:lpstr>Application</vt:lpstr>
      <vt:lpstr>Reflection Point (instructions)</vt:lpstr>
      <vt:lpstr>High Impact Practices</vt:lpstr>
      <vt:lpstr>Remember</vt:lpstr>
      <vt:lpstr>Into the Future</vt:lpstr>
      <vt:lpstr>Questions?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Student-Centered Teaching and Learning</dc:title>
  <dc:creator>Bruce Mackh</dc:creator>
  <cp:lastModifiedBy>Gifford, Jesse Alma</cp:lastModifiedBy>
  <cp:revision>3</cp:revision>
  <dcterms:created xsi:type="dcterms:W3CDTF">2022-11-03T09:44:11Z</dcterms:created>
  <dcterms:modified xsi:type="dcterms:W3CDTF">2023-03-06T18:29:13Z</dcterms:modified>
</cp:coreProperties>
</file>