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notesMasterIdLst>
    <p:notesMasterId r:id="rId39"/>
  </p:notesMasterIdLst>
  <p:sldIdLst>
    <p:sldId id="256" r:id="rId2"/>
    <p:sldId id="283" r:id="rId3"/>
    <p:sldId id="286" r:id="rId4"/>
    <p:sldId id="285" r:id="rId5"/>
    <p:sldId id="287" r:id="rId6"/>
    <p:sldId id="288" r:id="rId7"/>
    <p:sldId id="289" r:id="rId8"/>
    <p:sldId id="290" r:id="rId9"/>
    <p:sldId id="257" r:id="rId10"/>
    <p:sldId id="258" r:id="rId11"/>
    <p:sldId id="259" r:id="rId12"/>
    <p:sldId id="279" r:id="rId13"/>
    <p:sldId id="260" r:id="rId14"/>
    <p:sldId id="261" r:id="rId15"/>
    <p:sldId id="262" r:id="rId16"/>
    <p:sldId id="263" r:id="rId17"/>
    <p:sldId id="264" r:id="rId18"/>
    <p:sldId id="265" r:id="rId19"/>
    <p:sldId id="266" r:id="rId20"/>
    <p:sldId id="267" r:id="rId21"/>
    <p:sldId id="268" r:id="rId22"/>
    <p:sldId id="276" r:id="rId23"/>
    <p:sldId id="280" r:id="rId24"/>
    <p:sldId id="269" r:id="rId25"/>
    <p:sldId id="270" r:id="rId26"/>
    <p:sldId id="277" r:id="rId27"/>
    <p:sldId id="271" r:id="rId28"/>
    <p:sldId id="278" r:id="rId29"/>
    <p:sldId id="272" r:id="rId30"/>
    <p:sldId id="281" r:id="rId31"/>
    <p:sldId id="273" r:id="rId32"/>
    <p:sldId id="274" r:id="rId33"/>
    <p:sldId id="275" r:id="rId34"/>
    <p:sldId id="291" r:id="rId35"/>
    <p:sldId id="292" r:id="rId36"/>
    <p:sldId id="293" r:id="rId37"/>
    <p:sldId id="28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8D84FF-0AF0-4D8F-A705-FFB0B3F04212}" v="228" dt="2022-11-17T08:28:16.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674"/>
  </p:normalViewPr>
  <p:slideViewPr>
    <p:cSldViewPr snapToGrid="0">
      <p:cViewPr varScale="1">
        <p:scale>
          <a:sx n="124" d="100"/>
          <a:sy n="124" d="100"/>
        </p:scale>
        <p:origin x="680" y="168"/>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ce Mackh" userId="8f3eebefc8615319" providerId="LiveId" clId="{8B8D84FF-0AF0-4D8F-A705-FFB0B3F04212}"/>
    <pc:docChg chg="undo custSel addSld delSld modSld sldOrd">
      <pc:chgData name="Bruce Mackh" userId="8f3eebefc8615319" providerId="LiveId" clId="{8B8D84FF-0AF0-4D8F-A705-FFB0B3F04212}" dt="2022-11-17T08:44:22.193" v="2636" actId="20577"/>
      <pc:docMkLst>
        <pc:docMk/>
      </pc:docMkLst>
      <pc:sldChg chg="addSp delSp modSp mod delDesignElem">
        <pc:chgData name="Bruce Mackh" userId="8f3eebefc8615319" providerId="LiveId" clId="{8B8D84FF-0AF0-4D8F-A705-FFB0B3F04212}" dt="2022-11-17T07:57:52.051" v="2632" actId="27636"/>
        <pc:sldMkLst>
          <pc:docMk/>
          <pc:sldMk cId="3630111535" sldId="256"/>
        </pc:sldMkLst>
        <pc:spChg chg="mod">
          <ac:chgData name="Bruce Mackh" userId="8f3eebefc8615319" providerId="LiveId" clId="{8B8D84FF-0AF0-4D8F-A705-FFB0B3F04212}" dt="2022-11-17T07:57:52.051" v="2632" actId="27636"/>
          <ac:spMkLst>
            <pc:docMk/>
            <pc:sldMk cId="3630111535" sldId="256"/>
            <ac:spMk id="2" creationId="{88A84DD2-0653-434B-B90D-B8F0D517D6C5}"/>
          </ac:spMkLst>
        </pc:spChg>
        <pc:spChg chg="mod">
          <ac:chgData name="Bruce Mackh" userId="8f3eebefc8615319" providerId="LiveId" clId="{8B8D84FF-0AF0-4D8F-A705-FFB0B3F04212}" dt="2022-11-16T02:19:51.523" v="123" actId="26606"/>
          <ac:spMkLst>
            <pc:docMk/>
            <pc:sldMk cId="3630111535" sldId="256"/>
            <ac:spMk id="3" creationId="{5CCD036D-1601-4F51-92B0-A8FFD77C42D1}"/>
          </ac:spMkLst>
        </pc:spChg>
        <pc:spChg chg="add">
          <ac:chgData name="Bruce Mackh" userId="8f3eebefc8615319" providerId="LiveId" clId="{8B8D84FF-0AF0-4D8F-A705-FFB0B3F04212}" dt="2022-11-16T02:19:51.523" v="123" actId="26606"/>
          <ac:spMkLst>
            <pc:docMk/>
            <pc:sldMk cId="3630111535" sldId="256"/>
            <ac:spMk id="8" creationId="{4522B21E-B2B9-4C72-9A71-C87EFD137480}"/>
          </ac:spMkLst>
        </pc:spChg>
        <pc:spChg chg="del">
          <ac:chgData name="Bruce Mackh" userId="8f3eebefc8615319" providerId="LiveId" clId="{8B8D84FF-0AF0-4D8F-A705-FFB0B3F04212}" dt="2022-11-15T11:58:53.690" v="16"/>
          <ac:spMkLst>
            <pc:docMk/>
            <pc:sldMk cId="3630111535" sldId="256"/>
            <ac:spMk id="9" creationId="{F1174801-1395-44C5-9B00-CCAC45C056E7}"/>
          </ac:spMkLst>
        </pc:spChg>
        <pc:spChg chg="add">
          <ac:chgData name="Bruce Mackh" userId="8f3eebefc8615319" providerId="LiveId" clId="{8B8D84FF-0AF0-4D8F-A705-FFB0B3F04212}" dt="2022-11-16T02:19:51.523" v="123" actId="26606"/>
          <ac:spMkLst>
            <pc:docMk/>
            <pc:sldMk cId="3630111535" sldId="256"/>
            <ac:spMk id="10" creationId="{5EB7D2A2-F448-44D4-938C-DC84CBCB3B1E}"/>
          </ac:spMkLst>
        </pc:spChg>
        <pc:spChg chg="del">
          <ac:chgData name="Bruce Mackh" userId="8f3eebefc8615319" providerId="LiveId" clId="{8B8D84FF-0AF0-4D8F-A705-FFB0B3F04212}" dt="2022-11-15T11:58:53.690" v="16"/>
          <ac:spMkLst>
            <pc:docMk/>
            <pc:sldMk cId="3630111535" sldId="256"/>
            <ac:spMk id="11" creationId="{996DFAFB-BCE1-4BEC-82FB-D574234DEF0A}"/>
          </ac:spMkLst>
        </pc:spChg>
        <pc:spChg chg="add">
          <ac:chgData name="Bruce Mackh" userId="8f3eebefc8615319" providerId="LiveId" clId="{8B8D84FF-0AF0-4D8F-A705-FFB0B3F04212}" dt="2022-11-16T02:19:51.523" v="123" actId="26606"/>
          <ac:spMkLst>
            <pc:docMk/>
            <pc:sldMk cId="3630111535" sldId="256"/>
            <ac:spMk id="12" creationId="{871AEA07-1E14-44B4-8E55-64EF049CD66F}"/>
          </ac:spMkLst>
        </pc:spChg>
        <pc:spChg chg="del">
          <ac:chgData name="Bruce Mackh" userId="8f3eebefc8615319" providerId="LiveId" clId="{8B8D84FF-0AF0-4D8F-A705-FFB0B3F04212}" dt="2022-11-15T11:58:53.690" v="16"/>
          <ac:spMkLst>
            <pc:docMk/>
            <pc:sldMk cId="3630111535" sldId="256"/>
            <ac:spMk id="13" creationId="{60E728E6-A07E-4A6C-AB92-D56E1402F61A}"/>
          </ac:spMkLst>
        </pc:spChg>
        <pc:grpChg chg="del">
          <ac:chgData name="Bruce Mackh" userId="8f3eebefc8615319" providerId="LiveId" clId="{8B8D84FF-0AF0-4D8F-A705-FFB0B3F04212}" dt="2022-11-15T11:58:53.690" v="16"/>
          <ac:grpSpMkLst>
            <pc:docMk/>
            <pc:sldMk cId="3630111535" sldId="256"/>
            <ac:grpSpMk id="15" creationId="{18579DB9-24B0-487B-81E3-8D02AD5F8C81}"/>
          </ac:grpSpMkLst>
        </pc:grpChg>
        <pc:grpChg chg="del">
          <ac:chgData name="Bruce Mackh" userId="8f3eebefc8615319" providerId="LiveId" clId="{8B8D84FF-0AF0-4D8F-A705-FFB0B3F04212}" dt="2022-11-15T11:58:53.690" v="16"/>
          <ac:grpSpMkLst>
            <pc:docMk/>
            <pc:sldMk cId="3630111535" sldId="256"/>
            <ac:grpSpMk id="24" creationId="{5C0E6139-8A19-4905-87E2-E547D7B7F1AF}"/>
          </ac:grpSpMkLst>
        </pc:grpChg>
        <pc:grpChg chg="del">
          <ac:chgData name="Bruce Mackh" userId="8f3eebefc8615319" providerId="LiveId" clId="{8B8D84FF-0AF0-4D8F-A705-FFB0B3F04212}" dt="2022-11-15T11:58:53.690" v="16"/>
          <ac:grpSpMkLst>
            <pc:docMk/>
            <pc:sldMk cId="3630111535" sldId="256"/>
            <ac:grpSpMk id="28" creationId="{8F281804-17FE-49B9-9065-1A44CD473CAE}"/>
          </ac:grpSpMkLst>
        </pc:grpChg>
        <pc:picChg chg="del">
          <ac:chgData name="Bruce Mackh" userId="8f3eebefc8615319" providerId="LiveId" clId="{8B8D84FF-0AF0-4D8F-A705-FFB0B3F04212}" dt="2022-11-15T12:01:20.006" v="28" actId="478"/>
          <ac:picMkLst>
            <pc:docMk/>
            <pc:sldMk cId="3630111535" sldId="256"/>
            <ac:picMk id="4" creationId="{8124ABC9-25E1-43F4-AF7C-DA1ECC9DD552}"/>
          </ac:picMkLst>
        </pc:picChg>
        <pc:picChg chg="add mod">
          <ac:chgData name="Bruce Mackh" userId="8f3eebefc8615319" providerId="LiveId" clId="{8B8D84FF-0AF0-4D8F-A705-FFB0B3F04212}" dt="2022-11-16T12:10:06.132" v="2173" actId="1076"/>
          <ac:picMkLst>
            <pc:docMk/>
            <pc:sldMk cId="3630111535" sldId="256"/>
            <ac:picMk id="6" creationId="{2E8A143C-0B23-AC87-50B6-5E67D57589DB}"/>
          </ac:picMkLst>
        </pc:picChg>
        <pc:cxnChg chg="add">
          <ac:chgData name="Bruce Mackh" userId="8f3eebefc8615319" providerId="LiveId" clId="{8B8D84FF-0AF0-4D8F-A705-FFB0B3F04212}" dt="2022-11-16T02:19:51.523" v="123" actId="26606"/>
          <ac:cxnSpMkLst>
            <pc:docMk/>
            <pc:sldMk cId="3630111535" sldId="256"/>
            <ac:cxnSpMk id="14" creationId="{F7C8EA93-3210-4C62-99E9-153C275E3A87}"/>
          </ac:cxnSpMkLst>
        </pc:cxnChg>
      </pc:sldChg>
      <pc:sldChg chg="addSp modSp mod setBg">
        <pc:chgData name="Bruce Mackh" userId="8f3eebefc8615319" providerId="LiveId" clId="{8B8D84FF-0AF0-4D8F-A705-FFB0B3F04212}" dt="2022-11-16T12:18:48.769" v="2345" actId="20577"/>
        <pc:sldMkLst>
          <pc:docMk/>
          <pc:sldMk cId="2871815822" sldId="257"/>
        </pc:sldMkLst>
        <pc:spChg chg="mod">
          <ac:chgData name="Bruce Mackh" userId="8f3eebefc8615319" providerId="LiveId" clId="{8B8D84FF-0AF0-4D8F-A705-FFB0B3F04212}" dt="2022-11-16T11:39:30.125" v="1711" actId="14100"/>
          <ac:spMkLst>
            <pc:docMk/>
            <pc:sldMk cId="2871815822" sldId="257"/>
            <ac:spMk id="2" creationId="{E7E1E6E8-232C-4030-8CF2-FC29ADE7C975}"/>
          </ac:spMkLst>
        </pc:spChg>
        <pc:spChg chg="mod">
          <ac:chgData name="Bruce Mackh" userId="8f3eebefc8615319" providerId="LiveId" clId="{8B8D84FF-0AF0-4D8F-A705-FFB0B3F04212}" dt="2022-11-16T12:18:48.769" v="2345" actId="20577"/>
          <ac:spMkLst>
            <pc:docMk/>
            <pc:sldMk cId="2871815822" sldId="257"/>
            <ac:spMk id="3" creationId="{645A74DB-0A16-45F7-BB47-B3EFEDB84943}"/>
          </ac:spMkLst>
        </pc:spChg>
        <pc:spChg chg="add">
          <ac:chgData name="Bruce Mackh" userId="8f3eebefc8615319" providerId="LiveId" clId="{8B8D84FF-0AF0-4D8F-A705-FFB0B3F04212}" dt="2022-11-16T09:26:02.517" v="135" actId="26606"/>
          <ac:spMkLst>
            <pc:docMk/>
            <pc:sldMk cId="2871815822" sldId="257"/>
            <ac:spMk id="10" creationId="{201CC55D-ED54-4C5C-95E6-10947BD1103B}"/>
          </ac:spMkLst>
        </pc:spChg>
        <pc:spChg chg="add">
          <ac:chgData name="Bruce Mackh" userId="8f3eebefc8615319" providerId="LiveId" clId="{8B8D84FF-0AF0-4D8F-A705-FFB0B3F04212}" dt="2022-11-16T09:26:02.517" v="135" actId="26606"/>
          <ac:spMkLst>
            <pc:docMk/>
            <pc:sldMk cId="2871815822" sldId="257"/>
            <ac:spMk id="16" creationId="{3873B707-463F-40B0-8227-E8CC6C67EB25}"/>
          </ac:spMkLst>
        </pc:spChg>
        <pc:spChg chg="add">
          <ac:chgData name="Bruce Mackh" userId="8f3eebefc8615319" providerId="LiveId" clId="{8B8D84FF-0AF0-4D8F-A705-FFB0B3F04212}" dt="2022-11-16T09:26:02.517" v="135" actId="26606"/>
          <ac:spMkLst>
            <pc:docMk/>
            <pc:sldMk cId="2871815822" sldId="257"/>
            <ac:spMk id="18" creationId="{C13237C8-E62C-4F0D-A318-BD6FB6C2D138}"/>
          </ac:spMkLst>
        </pc:spChg>
        <pc:spChg chg="add">
          <ac:chgData name="Bruce Mackh" userId="8f3eebefc8615319" providerId="LiveId" clId="{8B8D84FF-0AF0-4D8F-A705-FFB0B3F04212}" dt="2022-11-16T09:26:02.517" v="135" actId="26606"/>
          <ac:spMkLst>
            <pc:docMk/>
            <pc:sldMk cId="2871815822" sldId="257"/>
            <ac:spMk id="20" creationId="{19C9EAEA-39D0-4B0E-A0EB-51E7B26740B1}"/>
          </ac:spMkLst>
        </pc:spChg>
        <pc:grpChg chg="add">
          <ac:chgData name="Bruce Mackh" userId="8f3eebefc8615319" providerId="LiveId" clId="{8B8D84FF-0AF0-4D8F-A705-FFB0B3F04212}" dt="2022-11-16T09:26:02.517" v="135" actId="26606"/>
          <ac:grpSpMkLst>
            <pc:docMk/>
            <pc:sldMk cId="2871815822" sldId="257"/>
            <ac:grpSpMk id="12" creationId="{1DE889C7-FAD6-4397-98E2-05D503484459}"/>
          </ac:grpSpMkLst>
        </pc:grpChg>
        <pc:picChg chg="add mod">
          <ac:chgData name="Bruce Mackh" userId="8f3eebefc8615319" providerId="LiveId" clId="{8B8D84FF-0AF0-4D8F-A705-FFB0B3F04212}" dt="2022-11-16T09:26:02.517" v="135" actId="26606"/>
          <ac:picMkLst>
            <pc:docMk/>
            <pc:sldMk cId="2871815822" sldId="257"/>
            <ac:picMk id="5" creationId="{92E696AF-BA0F-7322-5128-3245B2D8207A}"/>
          </ac:picMkLst>
        </pc:picChg>
      </pc:sldChg>
      <pc:sldChg chg="modSp mod">
        <pc:chgData name="Bruce Mackh" userId="8f3eebefc8615319" providerId="LiveId" clId="{8B8D84FF-0AF0-4D8F-A705-FFB0B3F04212}" dt="2022-11-16T09:36:19.709" v="182" actId="27636"/>
        <pc:sldMkLst>
          <pc:docMk/>
          <pc:sldMk cId="909137872" sldId="258"/>
        </pc:sldMkLst>
        <pc:spChg chg="mod">
          <ac:chgData name="Bruce Mackh" userId="8f3eebefc8615319" providerId="LiveId" clId="{8B8D84FF-0AF0-4D8F-A705-FFB0B3F04212}" dt="2022-11-16T09:29:36.128" v="152" actId="20577"/>
          <ac:spMkLst>
            <pc:docMk/>
            <pc:sldMk cId="909137872" sldId="258"/>
            <ac:spMk id="2" creationId="{6B52845F-8F9F-4175-9EF7-9B346E2AEF82}"/>
          </ac:spMkLst>
        </pc:spChg>
        <pc:spChg chg="mod">
          <ac:chgData name="Bruce Mackh" userId="8f3eebefc8615319" providerId="LiveId" clId="{8B8D84FF-0AF0-4D8F-A705-FFB0B3F04212}" dt="2022-11-16T09:36:19.709" v="182" actId="27636"/>
          <ac:spMkLst>
            <pc:docMk/>
            <pc:sldMk cId="909137872" sldId="258"/>
            <ac:spMk id="3" creationId="{B469B6AA-F7F5-44C7-A1E1-7D1D97CC494D}"/>
          </ac:spMkLst>
        </pc:spChg>
      </pc:sldChg>
      <pc:sldChg chg="delSp modSp mod delDesignElem">
        <pc:chgData name="Bruce Mackh" userId="8f3eebefc8615319" providerId="LiveId" clId="{8B8D84FF-0AF0-4D8F-A705-FFB0B3F04212}" dt="2022-11-16T09:30:53.090" v="174" actId="1076"/>
        <pc:sldMkLst>
          <pc:docMk/>
          <pc:sldMk cId="4163830233" sldId="259"/>
        </pc:sldMkLst>
        <pc:spChg chg="mod">
          <ac:chgData name="Bruce Mackh" userId="8f3eebefc8615319" providerId="LiveId" clId="{8B8D84FF-0AF0-4D8F-A705-FFB0B3F04212}" dt="2022-11-16T09:30:53.090" v="174" actId="1076"/>
          <ac:spMkLst>
            <pc:docMk/>
            <pc:sldMk cId="4163830233" sldId="259"/>
            <ac:spMk id="2" creationId="{C6472069-D9EB-4AA5-A781-78239D7EB3E2}"/>
          </ac:spMkLst>
        </pc:spChg>
        <pc:spChg chg="mod">
          <ac:chgData name="Bruce Mackh" userId="8f3eebefc8615319" providerId="LiveId" clId="{8B8D84FF-0AF0-4D8F-A705-FFB0B3F04212}" dt="2022-11-16T09:30:43.454" v="172" actId="1076"/>
          <ac:spMkLst>
            <pc:docMk/>
            <pc:sldMk cId="4163830233" sldId="259"/>
            <ac:spMk id="3" creationId="{5C97BACE-B194-4C02-9181-3250CFE16D0F}"/>
          </ac:spMkLst>
        </pc:spChg>
        <pc:spChg chg="del">
          <ac:chgData name="Bruce Mackh" userId="8f3eebefc8615319" providerId="LiveId" clId="{8B8D84FF-0AF0-4D8F-A705-FFB0B3F04212}" dt="2022-11-15T11:58:53.690" v="16"/>
          <ac:spMkLst>
            <pc:docMk/>
            <pc:sldMk cId="4163830233" sldId="259"/>
            <ac:spMk id="9" creationId="{8651CFA9-6065-4243-AC48-858E359780B1}"/>
          </ac:spMkLst>
        </pc:spChg>
        <pc:spChg chg="del">
          <ac:chgData name="Bruce Mackh" userId="8f3eebefc8615319" providerId="LiveId" clId="{8B8D84FF-0AF0-4D8F-A705-FFB0B3F04212}" dt="2022-11-15T11:58:53.690" v="16"/>
          <ac:spMkLst>
            <pc:docMk/>
            <pc:sldMk cId="4163830233" sldId="259"/>
            <ac:spMk id="11" creationId="{37962AE0-6A1C-4B76-9D52-10E5E6D7D3BB}"/>
          </ac:spMkLst>
        </pc:spChg>
        <pc:grpChg chg="del">
          <ac:chgData name="Bruce Mackh" userId="8f3eebefc8615319" providerId="LiveId" clId="{8B8D84FF-0AF0-4D8F-A705-FFB0B3F04212}" dt="2022-11-15T11:58:53.690" v="16"/>
          <ac:grpSpMkLst>
            <pc:docMk/>
            <pc:sldMk cId="4163830233" sldId="259"/>
            <ac:grpSpMk id="13" creationId="{F73EC8D8-C118-4A24-B3A2-F22636F209B4}"/>
          </ac:grpSpMkLst>
        </pc:grpChg>
        <pc:grpChg chg="del">
          <ac:chgData name="Bruce Mackh" userId="8f3eebefc8615319" providerId="LiveId" clId="{8B8D84FF-0AF0-4D8F-A705-FFB0B3F04212}" dt="2022-11-15T11:58:53.690" v="16"/>
          <ac:grpSpMkLst>
            <pc:docMk/>
            <pc:sldMk cId="4163830233" sldId="259"/>
            <ac:grpSpMk id="23" creationId="{3BA0B410-FA41-4CD6-A923-146E029BBB25}"/>
          </ac:grpSpMkLst>
        </pc:grpChg>
        <pc:graphicFrameChg chg="mod">
          <ac:chgData name="Bruce Mackh" userId="8f3eebefc8615319" providerId="LiveId" clId="{8B8D84FF-0AF0-4D8F-A705-FFB0B3F04212}" dt="2022-11-16T09:23:40.542" v="132" actId="207"/>
          <ac:graphicFrameMkLst>
            <pc:docMk/>
            <pc:sldMk cId="4163830233" sldId="259"/>
            <ac:graphicFrameMk id="5" creationId="{A7A894A8-90B2-4822-BFFB-568C2DA47F43}"/>
          </ac:graphicFrameMkLst>
        </pc:graphicFrameChg>
      </pc:sldChg>
      <pc:sldChg chg="addSp modSp mod setBg">
        <pc:chgData name="Bruce Mackh" userId="8f3eebefc8615319" providerId="LiveId" clId="{8B8D84FF-0AF0-4D8F-A705-FFB0B3F04212}" dt="2022-11-16T12:20:03.127" v="2428" actId="20577"/>
        <pc:sldMkLst>
          <pc:docMk/>
          <pc:sldMk cId="4237701902" sldId="260"/>
        </pc:sldMkLst>
        <pc:spChg chg="mod">
          <ac:chgData name="Bruce Mackh" userId="8f3eebefc8615319" providerId="LiveId" clId="{8B8D84FF-0AF0-4D8F-A705-FFB0B3F04212}" dt="2022-11-16T09:35:30.505" v="178" actId="27636"/>
          <ac:spMkLst>
            <pc:docMk/>
            <pc:sldMk cId="4237701902" sldId="260"/>
            <ac:spMk id="2" creationId="{D4AA32FC-8254-4309-9843-EF7A9C25A8C9}"/>
          </ac:spMkLst>
        </pc:spChg>
        <pc:spChg chg="mod">
          <ac:chgData name="Bruce Mackh" userId="8f3eebefc8615319" providerId="LiveId" clId="{8B8D84FF-0AF0-4D8F-A705-FFB0B3F04212}" dt="2022-11-16T12:20:03.127" v="2428" actId="20577"/>
          <ac:spMkLst>
            <pc:docMk/>
            <pc:sldMk cId="4237701902" sldId="260"/>
            <ac:spMk id="3" creationId="{88DC72B4-725F-4CAE-9A5E-5131A9A88ECE}"/>
          </ac:spMkLst>
        </pc:spChg>
        <pc:picChg chg="add mod">
          <ac:chgData name="Bruce Mackh" userId="8f3eebefc8615319" providerId="LiveId" clId="{8B8D84FF-0AF0-4D8F-A705-FFB0B3F04212}" dt="2022-11-16T09:35:24.817" v="176" actId="26606"/>
          <ac:picMkLst>
            <pc:docMk/>
            <pc:sldMk cId="4237701902" sldId="260"/>
            <ac:picMk id="5" creationId="{EDE62DAE-34F0-198D-3A76-0044665D968D}"/>
          </ac:picMkLst>
        </pc:picChg>
      </pc:sldChg>
      <pc:sldChg chg="delSp modSp mod delDesignElem">
        <pc:chgData name="Bruce Mackh" userId="8f3eebefc8615319" providerId="LiveId" clId="{8B8D84FF-0AF0-4D8F-A705-FFB0B3F04212}" dt="2022-11-16T12:21:38.486" v="2463" actId="20577"/>
        <pc:sldMkLst>
          <pc:docMk/>
          <pc:sldMk cId="3165717001" sldId="261"/>
        </pc:sldMkLst>
        <pc:spChg chg="mod">
          <ac:chgData name="Bruce Mackh" userId="8f3eebefc8615319" providerId="LiveId" clId="{8B8D84FF-0AF0-4D8F-A705-FFB0B3F04212}" dt="2022-11-16T09:38:57.713" v="199" actId="14100"/>
          <ac:spMkLst>
            <pc:docMk/>
            <pc:sldMk cId="3165717001" sldId="261"/>
            <ac:spMk id="2" creationId="{C88EC009-A277-4D62-A367-341319BA176E}"/>
          </ac:spMkLst>
        </pc:spChg>
        <pc:spChg chg="mod">
          <ac:chgData name="Bruce Mackh" userId="8f3eebefc8615319" providerId="LiveId" clId="{8B8D84FF-0AF0-4D8F-A705-FFB0B3F04212}" dt="2022-11-16T12:21:38.486" v="2463" actId="20577"/>
          <ac:spMkLst>
            <pc:docMk/>
            <pc:sldMk cId="3165717001" sldId="261"/>
            <ac:spMk id="3" creationId="{DCBFC133-5FE5-434F-A170-7723644873C8}"/>
          </ac:spMkLst>
        </pc:spChg>
        <pc:spChg chg="del">
          <ac:chgData name="Bruce Mackh" userId="8f3eebefc8615319" providerId="LiveId" clId="{8B8D84FF-0AF0-4D8F-A705-FFB0B3F04212}" dt="2022-11-15T11:58:53.690" v="16"/>
          <ac:spMkLst>
            <pc:docMk/>
            <pc:sldMk cId="3165717001" sldId="261"/>
            <ac:spMk id="39" creationId="{8651CFA9-6065-4243-AC48-858E359780B1}"/>
          </ac:spMkLst>
        </pc:spChg>
        <pc:spChg chg="del">
          <ac:chgData name="Bruce Mackh" userId="8f3eebefc8615319" providerId="LiveId" clId="{8B8D84FF-0AF0-4D8F-A705-FFB0B3F04212}" dt="2022-11-15T11:58:53.690" v="16"/>
          <ac:spMkLst>
            <pc:docMk/>
            <pc:sldMk cId="3165717001" sldId="261"/>
            <ac:spMk id="41" creationId="{37962AE0-6A1C-4B76-9D52-10E5E6D7D3BB}"/>
          </ac:spMkLst>
        </pc:spChg>
        <pc:grpChg chg="del">
          <ac:chgData name="Bruce Mackh" userId="8f3eebefc8615319" providerId="LiveId" clId="{8B8D84FF-0AF0-4D8F-A705-FFB0B3F04212}" dt="2022-11-15T11:58:53.690" v="16"/>
          <ac:grpSpMkLst>
            <pc:docMk/>
            <pc:sldMk cId="3165717001" sldId="261"/>
            <ac:grpSpMk id="43" creationId="{5089F41F-380F-4E05-9A56-4C8F456E8146}"/>
          </ac:grpSpMkLst>
        </pc:grpChg>
        <pc:grpChg chg="del">
          <ac:chgData name="Bruce Mackh" userId="8f3eebefc8615319" providerId="LiveId" clId="{8B8D84FF-0AF0-4D8F-A705-FFB0B3F04212}" dt="2022-11-15T11:58:53.690" v="16"/>
          <ac:grpSpMkLst>
            <pc:docMk/>
            <pc:sldMk cId="3165717001" sldId="261"/>
            <ac:grpSpMk id="53" creationId="{FF8C87E7-85A6-4119-B524-84AA9C0AAB2F}"/>
          </ac:grpSpMkLst>
        </pc:grpChg>
        <pc:picChg chg="mod modCrop">
          <ac:chgData name="Bruce Mackh" userId="8f3eebefc8615319" providerId="LiveId" clId="{8B8D84FF-0AF0-4D8F-A705-FFB0B3F04212}" dt="2022-11-16T09:39:00.466" v="200" actId="1076"/>
          <ac:picMkLst>
            <pc:docMk/>
            <pc:sldMk cId="3165717001" sldId="261"/>
            <ac:picMk id="5" creationId="{84ADA8D0-0854-4168-8EAA-801561393B3D}"/>
          </ac:picMkLst>
        </pc:picChg>
      </pc:sldChg>
      <pc:sldChg chg="addSp delSp modSp mod delDesignElem">
        <pc:chgData name="Bruce Mackh" userId="8f3eebefc8615319" providerId="LiveId" clId="{8B8D84FF-0AF0-4D8F-A705-FFB0B3F04212}" dt="2022-11-16T12:22:03.396" v="2491" actId="20577"/>
        <pc:sldMkLst>
          <pc:docMk/>
          <pc:sldMk cId="2795334243" sldId="262"/>
        </pc:sldMkLst>
        <pc:spChg chg="mod">
          <ac:chgData name="Bruce Mackh" userId="8f3eebefc8615319" providerId="LiveId" clId="{8B8D84FF-0AF0-4D8F-A705-FFB0B3F04212}" dt="2022-11-16T11:44:34.341" v="1884" actId="1076"/>
          <ac:spMkLst>
            <pc:docMk/>
            <pc:sldMk cId="2795334243" sldId="262"/>
            <ac:spMk id="2" creationId="{F1F249A2-ED1B-4EDF-8580-1D22F238CB83}"/>
          </ac:spMkLst>
        </pc:spChg>
        <pc:spChg chg="del mod">
          <ac:chgData name="Bruce Mackh" userId="8f3eebefc8615319" providerId="LiveId" clId="{8B8D84FF-0AF0-4D8F-A705-FFB0B3F04212}" dt="2022-11-16T09:40:19.384" v="236" actId="478"/>
          <ac:spMkLst>
            <pc:docMk/>
            <pc:sldMk cId="2795334243" sldId="262"/>
            <ac:spMk id="6" creationId="{07259963-AE45-4FA3-9E88-839AC92F275C}"/>
          </ac:spMkLst>
        </pc:spChg>
        <pc:spChg chg="mod">
          <ac:chgData name="Bruce Mackh" userId="8f3eebefc8615319" providerId="LiveId" clId="{8B8D84FF-0AF0-4D8F-A705-FFB0B3F04212}" dt="2022-11-16T12:22:03.396" v="2491" actId="20577"/>
          <ac:spMkLst>
            <pc:docMk/>
            <pc:sldMk cId="2795334243" sldId="262"/>
            <ac:spMk id="9" creationId="{A3389FC8-6DD6-4E49-9449-D7E11CF75F17}"/>
          </ac:spMkLst>
        </pc:spChg>
        <pc:spChg chg="add">
          <ac:chgData name="Bruce Mackh" userId="8f3eebefc8615319" providerId="LiveId" clId="{8B8D84FF-0AF0-4D8F-A705-FFB0B3F04212}" dt="2022-11-16T11:43:56.119" v="1882" actId="26606"/>
          <ac:spMkLst>
            <pc:docMk/>
            <pc:sldMk cId="2795334243" sldId="262"/>
            <ac:spMk id="11" creationId="{9F79630B-0F0B-446E-A637-38FA8F61D10E}"/>
          </ac:spMkLst>
        </pc:spChg>
        <pc:spChg chg="del">
          <ac:chgData name="Bruce Mackh" userId="8f3eebefc8615319" providerId="LiveId" clId="{8B8D84FF-0AF0-4D8F-A705-FFB0B3F04212}" dt="2022-11-15T11:58:53.690" v="16"/>
          <ac:spMkLst>
            <pc:docMk/>
            <pc:sldMk cId="2795334243" sldId="262"/>
            <ac:spMk id="12" creationId="{8651CFA9-6065-4243-AC48-858E359780B1}"/>
          </ac:spMkLst>
        </pc:spChg>
        <pc:spChg chg="add">
          <ac:chgData name="Bruce Mackh" userId="8f3eebefc8615319" providerId="LiveId" clId="{8B8D84FF-0AF0-4D8F-A705-FFB0B3F04212}" dt="2022-11-16T11:43:56.119" v="1882" actId="26606"/>
          <ac:spMkLst>
            <pc:docMk/>
            <pc:sldMk cId="2795334243" sldId="262"/>
            <ac:spMk id="13" creationId="{B3437C99-FC8E-4311-B48A-F0C4C329B154}"/>
          </ac:spMkLst>
        </pc:spChg>
        <pc:spChg chg="del">
          <ac:chgData name="Bruce Mackh" userId="8f3eebefc8615319" providerId="LiveId" clId="{8B8D84FF-0AF0-4D8F-A705-FFB0B3F04212}" dt="2022-11-15T11:58:53.690" v="16"/>
          <ac:spMkLst>
            <pc:docMk/>
            <pc:sldMk cId="2795334243" sldId="262"/>
            <ac:spMk id="14" creationId="{37962AE0-6A1C-4B76-9D52-10E5E6D7D3BB}"/>
          </ac:spMkLst>
        </pc:spChg>
        <pc:grpChg chg="del">
          <ac:chgData name="Bruce Mackh" userId="8f3eebefc8615319" providerId="LiveId" clId="{8B8D84FF-0AF0-4D8F-A705-FFB0B3F04212}" dt="2022-11-15T11:58:53.690" v="16"/>
          <ac:grpSpMkLst>
            <pc:docMk/>
            <pc:sldMk cId="2795334243" sldId="262"/>
            <ac:grpSpMk id="16" creationId="{5089F41F-380F-4E05-9A56-4C8F456E8146}"/>
          </ac:grpSpMkLst>
        </pc:grpChg>
        <pc:grpChg chg="del">
          <ac:chgData name="Bruce Mackh" userId="8f3eebefc8615319" providerId="LiveId" clId="{8B8D84FF-0AF0-4D8F-A705-FFB0B3F04212}" dt="2022-11-15T11:58:53.690" v="16"/>
          <ac:grpSpMkLst>
            <pc:docMk/>
            <pc:sldMk cId="2795334243" sldId="262"/>
            <ac:grpSpMk id="26" creationId="{FF8C87E7-85A6-4119-B524-84AA9C0AAB2F}"/>
          </ac:grpSpMkLst>
        </pc:grpChg>
        <pc:picChg chg="mod modCrop">
          <ac:chgData name="Bruce Mackh" userId="8f3eebefc8615319" providerId="LiveId" clId="{8B8D84FF-0AF0-4D8F-A705-FFB0B3F04212}" dt="2022-11-16T11:44:18.475" v="1883" actId="18131"/>
          <ac:picMkLst>
            <pc:docMk/>
            <pc:sldMk cId="2795334243" sldId="262"/>
            <ac:picMk id="5" creationId="{24BC756C-A0A5-4C7D-894B-D9DEAB3E9BBC}"/>
          </ac:picMkLst>
        </pc:picChg>
      </pc:sldChg>
      <pc:sldChg chg="addSp delSp modSp mod delDesignElem">
        <pc:chgData name="Bruce Mackh" userId="8f3eebefc8615319" providerId="LiveId" clId="{8B8D84FF-0AF0-4D8F-A705-FFB0B3F04212}" dt="2022-11-16T11:47:47.804" v="1919" actId="1076"/>
        <pc:sldMkLst>
          <pc:docMk/>
          <pc:sldMk cId="936854803" sldId="263"/>
        </pc:sldMkLst>
        <pc:spChg chg="mod">
          <ac:chgData name="Bruce Mackh" userId="8f3eebefc8615319" providerId="LiveId" clId="{8B8D84FF-0AF0-4D8F-A705-FFB0B3F04212}" dt="2022-11-16T11:46:23.806" v="1895" actId="26606"/>
          <ac:spMkLst>
            <pc:docMk/>
            <pc:sldMk cId="936854803" sldId="263"/>
            <ac:spMk id="2" creationId="{5BD23B9E-69DD-4531-B4A5-C700E7BBBF9A}"/>
          </ac:spMkLst>
        </pc:spChg>
        <pc:spChg chg="mod ord">
          <ac:chgData name="Bruce Mackh" userId="8f3eebefc8615319" providerId="LiveId" clId="{8B8D84FF-0AF0-4D8F-A705-FFB0B3F04212}" dt="2022-11-16T11:47:47.804" v="1919" actId="1076"/>
          <ac:spMkLst>
            <pc:docMk/>
            <pc:sldMk cId="936854803" sldId="263"/>
            <ac:spMk id="9" creationId="{23B316C5-67CD-4CC9-9E5A-371D91CE9663}"/>
          </ac:spMkLst>
        </pc:spChg>
        <pc:spChg chg="add del">
          <ac:chgData name="Bruce Mackh" userId="8f3eebefc8615319" providerId="LiveId" clId="{8B8D84FF-0AF0-4D8F-A705-FFB0B3F04212}" dt="2022-11-16T11:46:23.806" v="1894" actId="26606"/>
          <ac:spMkLst>
            <pc:docMk/>
            <pc:sldMk cId="936854803" sldId="263"/>
            <ac:spMk id="11" creationId="{80DF40B2-80F7-4E71-B46C-284163F3654A}"/>
          </ac:spMkLst>
        </pc:spChg>
        <pc:spChg chg="del">
          <ac:chgData name="Bruce Mackh" userId="8f3eebefc8615319" providerId="LiveId" clId="{8B8D84FF-0AF0-4D8F-A705-FFB0B3F04212}" dt="2022-11-15T11:58:53.690" v="16"/>
          <ac:spMkLst>
            <pc:docMk/>
            <pc:sldMk cId="936854803" sldId="263"/>
            <ac:spMk id="12" creationId="{8651CFA9-6065-4243-AC48-858E359780B1}"/>
          </ac:spMkLst>
        </pc:spChg>
        <pc:spChg chg="del">
          <ac:chgData name="Bruce Mackh" userId="8f3eebefc8615319" providerId="LiveId" clId="{8B8D84FF-0AF0-4D8F-A705-FFB0B3F04212}" dt="2022-11-15T11:58:53.690" v="16"/>
          <ac:spMkLst>
            <pc:docMk/>
            <pc:sldMk cId="936854803" sldId="263"/>
            <ac:spMk id="14" creationId="{37962AE0-6A1C-4B76-9D52-10E5E6D7D3BB}"/>
          </ac:spMkLst>
        </pc:spChg>
        <pc:grpChg chg="del">
          <ac:chgData name="Bruce Mackh" userId="8f3eebefc8615319" providerId="LiveId" clId="{8B8D84FF-0AF0-4D8F-A705-FFB0B3F04212}" dt="2022-11-15T11:58:53.690" v="16"/>
          <ac:grpSpMkLst>
            <pc:docMk/>
            <pc:sldMk cId="936854803" sldId="263"/>
            <ac:grpSpMk id="16" creationId="{5089F41F-380F-4E05-9A56-4C8F456E8146}"/>
          </ac:grpSpMkLst>
        </pc:grpChg>
        <pc:grpChg chg="del">
          <ac:chgData name="Bruce Mackh" userId="8f3eebefc8615319" providerId="LiveId" clId="{8B8D84FF-0AF0-4D8F-A705-FFB0B3F04212}" dt="2022-11-15T11:58:53.690" v="16"/>
          <ac:grpSpMkLst>
            <pc:docMk/>
            <pc:sldMk cId="936854803" sldId="263"/>
            <ac:grpSpMk id="26" creationId="{FF8C87E7-85A6-4119-B524-84AA9C0AAB2F}"/>
          </ac:grpSpMkLst>
        </pc:grpChg>
        <pc:picChg chg="mod">
          <ac:chgData name="Bruce Mackh" userId="8f3eebefc8615319" providerId="LiveId" clId="{8B8D84FF-0AF0-4D8F-A705-FFB0B3F04212}" dt="2022-11-16T11:46:23.806" v="1895" actId="26606"/>
          <ac:picMkLst>
            <pc:docMk/>
            <pc:sldMk cId="936854803" sldId="263"/>
            <ac:picMk id="5" creationId="{91B0E7DA-DE53-4FB7-A1F7-68796EE955CC}"/>
          </ac:picMkLst>
        </pc:picChg>
      </pc:sldChg>
      <pc:sldChg chg="delSp modSp mod delDesignElem">
        <pc:chgData name="Bruce Mackh" userId="8f3eebefc8615319" providerId="LiveId" clId="{8B8D84FF-0AF0-4D8F-A705-FFB0B3F04212}" dt="2022-11-16T10:56:47.727" v="241" actId="14100"/>
        <pc:sldMkLst>
          <pc:docMk/>
          <pc:sldMk cId="4171696613" sldId="264"/>
        </pc:sldMkLst>
        <pc:spChg chg="mod">
          <ac:chgData name="Bruce Mackh" userId="8f3eebefc8615319" providerId="LiveId" clId="{8B8D84FF-0AF0-4D8F-A705-FFB0B3F04212}" dt="2022-11-16T10:56:47.727" v="241" actId="14100"/>
          <ac:spMkLst>
            <pc:docMk/>
            <pc:sldMk cId="4171696613" sldId="264"/>
            <ac:spMk id="2" creationId="{394ED364-FD2A-46D7-893B-293A08C90C75}"/>
          </ac:spMkLst>
        </pc:spChg>
        <pc:spChg chg="del">
          <ac:chgData name="Bruce Mackh" userId="8f3eebefc8615319" providerId="LiveId" clId="{8B8D84FF-0AF0-4D8F-A705-FFB0B3F04212}" dt="2022-11-15T11:58:53.690" v="16"/>
          <ac:spMkLst>
            <pc:docMk/>
            <pc:sldMk cId="4171696613" sldId="264"/>
            <ac:spMk id="12" creationId="{8651CFA9-6065-4243-AC48-858E359780B1}"/>
          </ac:spMkLst>
        </pc:spChg>
        <pc:spChg chg="del">
          <ac:chgData name="Bruce Mackh" userId="8f3eebefc8615319" providerId="LiveId" clId="{8B8D84FF-0AF0-4D8F-A705-FFB0B3F04212}" dt="2022-11-15T11:58:53.690" v="16"/>
          <ac:spMkLst>
            <pc:docMk/>
            <pc:sldMk cId="4171696613" sldId="264"/>
            <ac:spMk id="14" creationId="{37962AE0-6A1C-4B76-9D52-10E5E6D7D3BB}"/>
          </ac:spMkLst>
        </pc:spChg>
        <pc:grpChg chg="del">
          <ac:chgData name="Bruce Mackh" userId="8f3eebefc8615319" providerId="LiveId" clId="{8B8D84FF-0AF0-4D8F-A705-FFB0B3F04212}" dt="2022-11-15T11:58:53.690" v="16"/>
          <ac:grpSpMkLst>
            <pc:docMk/>
            <pc:sldMk cId="4171696613" sldId="264"/>
            <ac:grpSpMk id="16" creationId="{34B438D8-EF7C-445C-8B7F-953BEB1BC133}"/>
          </ac:grpSpMkLst>
        </pc:grpChg>
        <pc:grpChg chg="del">
          <ac:chgData name="Bruce Mackh" userId="8f3eebefc8615319" providerId="LiveId" clId="{8B8D84FF-0AF0-4D8F-A705-FFB0B3F04212}" dt="2022-11-15T11:58:53.690" v="16"/>
          <ac:grpSpMkLst>
            <pc:docMk/>
            <pc:sldMk cId="4171696613" sldId="264"/>
            <ac:grpSpMk id="26" creationId="{284021E3-6F46-410C-BF43-B2DED736558E}"/>
          </ac:grpSpMkLst>
        </pc:grpChg>
      </pc:sldChg>
      <pc:sldChg chg="addSp delSp modSp mod delDesignElem">
        <pc:chgData name="Bruce Mackh" userId="8f3eebefc8615319" providerId="LiveId" clId="{8B8D84FF-0AF0-4D8F-A705-FFB0B3F04212}" dt="2022-11-16T11:48:55.091" v="1922" actId="1076"/>
        <pc:sldMkLst>
          <pc:docMk/>
          <pc:sldMk cId="1682832739" sldId="265"/>
        </pc:sldMkLst>
        <pc:spChg chg="mod">
          <ac:chgData name="Bruce Mackh" userId="8f3eebefc8615319" providerId="LiveId" clId="{8B8D84FF-0AF0-4D8F-A705-FFB0B3F04212}" dt="2022-11-16T11:48:55.091" v="1922" actId="1076"/>
          <ac:spMkLst>
            <pc:docMk/>
            <pc:sldMk cId="1682832739" sldId="265"/>
            <ac:spMk id="2" creationId="{80914A83-22D6-4A77-9F69-8B0184A427E8}"/>
          </ac:spMkLst>
        </pc:spChg>
        <pc:spChg chg="mod">
          <ac:chgData name="Bruce Mackh" userId="8f3eebefc8615319" providerId="LiveId" clId="{8B8D84FF-0AF0-4D8F-A705-FFB0B3F04212}" dt="2022-11-16T11:48:52.713" v="1921" actId="255"/>
          <ac:spMkLst>
            <pc:docMk/>
            <pc:sldMk cId="1682832739" sldId="265"/>
            <ac:spMk id="9" creationId="{B62A809B-3862-48FE-8A0B-64CB86002551}"/>
          </ac:spMkLst>
        </pc:spChg>
        <pc:spChg chg="add">
          <ac:chgData name="Bruce Mackh" userId="8f3eebefc8615319" providerId="LiveId" clId="{8B8D84FF-0AF0-4D8F-A705-FFB0B3F04212}" dt="2022-11-16T11:48:41.588" v="1920" actId="26606"/>
          <ac:spMkLst>
            <pc:docMk/>
            <pc:sldMk cId="1682832739" sldId="265"/>
            <ac:spMk id="11" creationId="{9427AF5F-9A0E-42B7-A252-FD64C9885F9C}"/>
          </ac:spMkLst>
        </pc:spChg>
        <pc:spChg chg="del">
          <ac:chgData name="Bruce Mackh" userId="8f3eebefc8615319" providerId="LiveId" clId="{8B8D84FF-0AF0-4D8F-A705-FFB0B3F04212}" dt="2022-11-15T11:58:53.690" v="16"/>
          <ac:spMkLst>
            <pc:docMk/>
            <pc:sldMk cId="1682832739" sldId="265"/>
            <ac:spMk id="12" creationId="{8651CFA9-6065-4243-AC48-858E359780B1}"/>
          </ac:spMkLst>
        </pc:spChg>
        <pc:spChg chg="del">
          <ac:chgData name="Bruce Mackh" userId="8f3eebefc8615319" providerId="LiveId" clId="{8B8D84FF-0AF0-4D8F-A705-FFB0B3F04212}" dt="2022-11-15T11:58:53.690" v="16"/>
          <ac:spMkLst>
            <pc:docMk/>
            <pc:sldMk cId="1682832739" sldId="265"/>
            <ac:spMk id="14" creationId="{37962AE0-6A1C-4B76-9D52-10E5E6D7D3BB}"/>
          </ac:spMkLst>
        </pc:spChg>
        <pc:grpChg chg="del">
          <ac:chgData name="Bruce Mackh" userId="8f3eebefc8615319" providerId="LiveId" clId="{8B8D84FF-0AF0-4D8F-A705-FFB0B3F04212}" dt="2022-11-15T11:58:53.690" v="16"/>
          <ac:grpSpMkLst>
            <pc:docMk/>
            <pc:sldMk cId="1682832739" sldId="265"/>
            <ac:grpSpMk id="16" creationId="{DC655204-C06A-4A55-9BB4-C79C4AF9D63F}"/>
          </ac:grpSpMkLst>
        </pc:grpChg>
        <pc:grpChg chg="del">
          <ac:chgData name="Bruce Mackh" userId="8f3eebefc8615319" providerId="LiveId" clId="{8B8D84FF-0AF0-4D8F-A705-FFB0B3F04212}" dt="2022-11-15T11:58:53.690" v="16"/>
          <ac:grpSpMkLst>
            <pc:docMk/>
            <pc:sldMk cId="1682832739" sldId="265"/>
            <ac:grpSpMk id="26" creationId="{4C476EAB-383B-48F9-B661-B049EB50AE63}"/>
          </ac:grpSpMkLst>
        </pc:grpChg>
        <pc:picChg chg="mod">
          <ac:chgData name="Bruce Mackh" userId="8f3eebefc8615319" providerId="LiveId" clId="{8B8D84FF-0AF0-4D8F-A705-FFB0B3F04212}" dt="2022-11-16T11:48:41.588" v="1920" actId="26606"/>
          <ac:picMkLst>
            <pc:docMk/>
            <pc:sldMk cId="1682832739" sldId="265"/>
            <ac:picMk id="5" creationId="{6BF3153E-7F05-4D05-B7E4-FDCF4CBAA66F}"/>
          </ac:picMkLst>
        </pc:picChg>
      </pc:sldChg>
      <pc:sldChg chg="addSp delSp modSp mod delDesignElem">
        <pc:chgData name="Bruce Mackh" userId="8f3eebefc8615319" providerId="LiveId" clId="{8B8D84FF-0AF0-4D8F-A705-FFB0B3F04212}" dt="2022-11-16T12:24:43.001" v="2537" actId="20577"/>
        <pc:sldMkLst>
          <pc:docMk/>
          <pc:sldMk cId="2882818220" sldId="266"/>
        </pc:sldMkLst>
        <pc:spChg chg="mod">
          <ac:chgData name="Bruce Mackh" userId="8f3eebefc8615319" providerId="LiveId" clId="{8B8D84FF-0AF0-4D8F-A705-FFB0B3F04212}" dt="2022-11-16T12:24:24.286" v="2499" actId="20577"/>
          <ac:spMkLst>
            <pc:docMk/>
            <pc:sldMk cId="2882818220" sldId="266"/>
            <ac:spMk id="5" creationId="{3B6AD914-F80A-4BF2-82E1-4E0D925E5B7E}"/>
          </ac:spMkLst>
        </pc:spChg>
        <pc:spChg chg="del mod">
          <ac:chgData name="Bruce Mackh" userId="8f3eebefc8615319" providerId="LiveId" clId="{8B8D84FF-0AF0-4D8F-A705-FFB0B3F04212}" dt="2022-11-16T10:57:17.275" v="244"/>
          <ac:spMkLst>
            <pc:docMk/>
            <pc:sldMk cId="2882818220" sldId="266"/>
            <ac:spMk id="6" creationId="{AE772FF8-7A34-4412-B18A-3F4ED55C0068}"/>
          </ac:spMkLst>
        </pc:spChg>
        <pc:spChg chg="add del">
          <ac:chgData name="Bruce Mackh" userId="8f3eebefc8615319" providerId="LiveId" clId="{8B8D84FF-0AF0-4D8F-A705-FFB0B3F04212}" dt="2022-11-16T11:49:32.757" v="1924" actId="26606"/>
          <ac:spMkLst>
            <pc:docMk/>
            <pc:sldMk cId="2882818220" sldId="266"/>
            <ac:spMk id="12" creationId="{AE2B703B-46F9-481A-A605-82E2A828C4FA}"/>
          </ac:spMkLst>
        </pc:spChg>
        <pc:spChg chg="add del">
          <ac:chgData name="Bruce Mackh" userId="8f3eebefc8615319" providerId="LiveId" clId="{8B8D84FF-0AF0-4D8F-A705-FFB0B3F04212}" dt="2022-11-16T11:49:32.757" v="1924" actId="26606"/>
          <ac:spMkLst>
            <pc:docMk/>
            <pc:sldMk cId="2882818220" sldId="266"/>
            <ac:spMk id="14" creationId="{F13BE4D7-0C3D-4906-B230-A1C5B4665CCF}"/>
          </ac:spMkLst>
        </pc:spChg>
        <pc:spChg chg="del">
          <ac:chgData name="Bruce Mackh" userId="8f3eebefc8615319" providerId="LiveId" clId="{8B8D84FF-0AF0-4D8F-A705-FFB0B3F04212}" dt="2022-11-15T11:58:53.690" v="16"/>
          <ac:spMkLst>
            <pc:docMk/>
            <pc:sldMk cId="2882818220" sldId="266"/>
            <ac:spMk id="39" creationId="{8651CFA9-6065-4243-AC48-858E359780B1}"/>
          </ac:spMkLst>
        </pc:spChg>
        <pc:spChg chg="del">
          <ac:chgData name="Bruce Mackh" userId="8f3eebefc8615319" providerId="LiveId" clId="{8B8D84FF-0AF0-4D8F-A705-FFB0B3F04212}" dt="2022-11-15T11:58:53.690" v="16"/>
          <ac:spMkLst>
            <pc:docMk/>
            <pc:sldMk cId="2882818220" sldId="266"/>
            <ac:spMk id="41" creationId="{37962AE0-6A1C-4B76-9D52-10E5E6D7D3BB}"/>
          </ac:spMkLst>
        </pc:spChg>
        <pc:grpChg chg="del">
          <ac:chgData name="Bruce Mackh" userId="8f3eebefc8615319" providerId="LiveId" clId="{8B8D84FF-0AF0-4D8F-A705-FFB0B3F04212}" dt="2022-11-15T11:58:53.690" v="16"/>
          <ac:grpSpMkLst>
            <pc:docMk/>
            <pc:sldMk cId="2882818220" sldId="266"/>
            <ac:grpSpMk id="43" creationId="{465E612B-616F-44E5-A649-F2B268BA35CC}"/>
          </ac:grpSpMkLst>
        </pc:grpChg>
        <pc:grpChg chg="del">
          <ac:chgData name="Bruce Mackh" userId="8f3eebefc8615319" providerId="LiveId" clId="{8B8D84FF-0AF0-4D8F-A705-FFB0B3F04212}" dt="2022-11-15T11:58:53.690" v="16"/>
          <ac:grpSpMkLst>
            <pc:docMk/>
            <pc:sldMk cId="2882818220" sldId="266"/>
            <ac:grpSpMk id="53" creationId="{ADB812D4-854E-4DD6-A613-797C10E75225}"/>
          </ac:grpSpMkLst>
        </pc:grpChg>
        <pc:graphicFrameChg chg="mod modGraphic">
          <ac:chgData name="Bruce Mackh" userId="8f3eebefc8615319" providerId="LiveId" clId="{8B8D84FF-0AF0-4D8F-A705-FFB0B3F04212}" dt="2022-11-16T12:24:43.001" v="2537" actId="20577"/>
          <ac:graphicFrameMkLst>
            <pc:docMk/>
            <pc:sldMk cId="2882818220" sldId="266"/>
            <ac:graphicFrameMk id="7" creationId="{22B6E7AA-1D51-466F-8D45-05FC59421C28}"/>
          </ac:graphicFrameMkLst>
        </pc:graphicFrameChg>
      </pc:sldChg>
      <pc:sldChg chg="addSp delSp modSp mod delDesignElem">
        <pc:chgData name="Bruce Mackh" userId="8f3eebefc8615319" providerId="LiveId" clId="{8B8D84FF-0AF0-4D8F-A705-FFB0B3F04212}" dt="2022-11-16T12:34:13.910" v="2541" actId="20577"/>
        <pc:sldMkLst>
          <pc:docMk/>
          <pc:sldMk cId="3999265687" sldId="267"/>
        </pc:sldMkLst>
        <pc:spChg chg="mod">
          <ac:chgData name="Bruce Mackh" userId="8f3eebefc8615319" providerId="LiveId" clId="{8B8D84FF-0AF0-4D8F-A705-FFB0B3F04212}" dt="2022-11-16T12:34:13.910" v="2541" actId="20577"/>
          <ac:spMkLst>
            <pc:docMk/>
            <pc:sldMk cId="3999265687" sldId="267"/>
            <ac:spMk id="2" creationId="{2DF9672A-087E-4AB4-9831-0C0E7AA09A80}"/>
          </ac:spMkLst>
        </pc:spChg>
        <pc:spChg chg="mod">
          <ac:chgData name="Bruce Mackh" userId="8f3eebefc8615319" providerId="LiveId" clId="{8B8D84FF-0AF0-4D8F-A705-FFB0B3F04212}" dt="2022-11-16T12:34:03.288" v="2540" actId="14100"/>
          <ac:spMkLst>
            <pc:docMk/>
            <pc:sldMk cId="3999265687" sldId="267"/>
            <ac:spMk id="3" creationId="{00C3AB14-B58C-4237-A44B-6F941E6E78A2}"/>
          </ac:spMkLst>
        </pc:spChg>
        <pc:spChg chg="add">
          <ac:chgData name="Bruce Mackh" userId="8f3eebefc8615319" providerId="LiveId" clId="{8B8D84FF-0AF0-4D8F-A705-FFB0B3F04212}" dt="2022-11-16T12:33:33.744" v="2538" actId="26606"/>
          <ac:spMkLst>
            <pc:docMk/>
            <pc:sldMk cId="3999265687" sldId="267"/>
            <ac:spMk id="9" creationId="{45D37F4E-DDB4-456B-97E0-9937730A039F}"/>
          </ac:spMkLst>
        </pc:spChg>
        <pc:spChg chg="add">
          <ac:chgData name="Bruce Mackh" userId="8f3eebefc8615319" providerId="LiveId" clId="{8B8D84FF-0AF0-4D8F-A705-FFB0B3F04212}" dt="2022-11-16T12:33:33.744" v="2538" actId="26606"/>
          <ac:spMkLst>
            <pc:docMk/>
            <pc:sldMk cId="3999265687" sldId="267"/>
            <ac:spMk id="10" creationId="{B2DD41CD-8F47-4F56-AD12-4E2FF7696987}"/>
          </ac:spMkLst>
        </pc:spChg>
        <pc:spChg chg="del">
          <ac:chgData name="Bruce Mackh" userId="8f3eebefc8615319" providerId="LiveId" clId="{8B8D84FF-0AF0-4D8F-A705-FFB0B3F04212}" dt="2022-11-15T11:58:53.690" v="16"/>
          <ac:spMkLst>
            <pc:docMk/>
            <pc:sldMk cId="3999265687" sldId="267"/>
            <ac:spMk id="12" creationId="{8651CFA9-6065-4243-AC48-858E359780B1}"/>
          </ac:spMkLst>
        </pc:spChg>
        <pc:spChg chg="del">
          <ac:chgData name="Bruce Mackh" userId="8f3eebefc8615319" providerId="LiveId" clId="{8B8D84FF-0AF0-4D8F-A705-FFB0B3F04212}" dt="2022-11-15T11:58:53.690" v="16"/>
          <ac:spMkLst>
            <pc:docMk/>
            <pc:sldMk cId="3999265687" sldId="267"/>
            <ac:spMk id="14" creationId="{37962AE0-6A1C-4B76-9D52-10E5E6D7D3BB}"/>
          </ac:spMkLst>
        </pc:spChg>
        <pc:grpChg chg="del">
          <ac:chgData name="Bruce Mackh" userId="8f3eebefc8615319" providerId="LiveId" clId="{8B8D84FF-0AF0-4D8F-A705-FFB0B3F04212}" dt="2022-11-15T11:58:53.690" v="16"/>
          <ac:grpSpMkLst>
            <pc:docMk/>
            <pc:sldMk cId="3999265687" sldId="267"/>
            <ac:grpSpMk id="16" creationId="{5089F41F-380F-4E05-9A56-4C8F456E8146}"/>
          </ac:grpSpMkLst>
        </pc:grpChg>
        <pc:grpChg chg="del">
          <ac:chgData name="Bruce Mackh" userId="8f3eebefc8615319" providerId="LiveId" clId="{8B8D84FF-0AF0-4D8F-A705-FFB0B3F04212}" dt="2022-11-15T11:58:53.690" v="16"/>
          <ac:grpSpMkLst>
            <pc:docMk/>
            <pc:sldMk cId="3999265687" sldId="267"/>
            <ac:grpSpMk id="26" creationId="{FF8C87E7-85A6-4119-B524-84AA9C0AAB2F}"/>
          </ac:grpSpMkLst>
        </pc:grpChg>
        <pc:picChg chg="mod modCrop">
          <ac:chgData name="Bruce Mackh" userId="8f3eebefc8615319" providerId="LiveId" clId="{8B8D84FF-0AF0-4D8F-A705-FFB0B3F04212}" dt="2022-11-16T12:33:52.255" v="2539" actId="732"/>
          <ac:picMkLst>
            <pc:docMk/>
            <pc:sldMk cId="3999265687" sldId="267"/>
            <ac:picMk id="7" creationId="{7B9EA682-4B4D-4A9C-A21C-DBCBBDB7C1B7}"/>
          </ac:picMkLst>
        </pc:picChg>
      </pc:sldChg>
      <pc:sldChg chg="addSp delSp modSp mod delDesignElem">
        <pc:chgData name="Bruce Mackh" userId="8f3eebefc8615319" providerId="LiveId" clId="{8B8D84FF-0AF0-4D8F-A705-FFB0B3F04212}" dt="2022-11-16T12:34:34.662" v="2542" actId="26606"/>
        <pc:sldMkLst>
          <pc:docMk/>
          <pc:sldMk cId="932471910" sldId="268"/>
        </pc:sldMkLst>
        <pc:spChg chg="mod">
          <ac:chgData name="Bruce Mackh" userId="8f3eebefc8615319" providerId="LiveId" clId="{8B8D84FF-0AF0-4D8F-A705-FFB0B3F04212}" dt="2022-11-16T12:34:34.662" v="2542" actId="26606"/>
          <ac:spMkLst>
            <pc:docMk/>
            <pc:sldMk cId="932471910" sldId="268"/>
            <ac:spMk id="2" creationId="{54D80D1E-B67C-4EFA-A0A2-DA5387A0C7E3}"/>
          </ac:spMkLst>
        </pc:spChg>
        <pc:spChg chg="mod ord">
          <ac:chgData name="Bruce Mackh" userId="8f3eebefc8615319" providerId="LiveId" clId="{8B8D84FF-0AF0-4D8F-A705-FFB0B3F04212}" dt="2022-11-16T12:34:34.662" v="2542" actId="26606"/>
          <ac:spMkLst>
            <pc:docMk/>
            <pc:sldMk cId="932471910" sldId="268"/>
            <ac:spMk id="3" creationId="{3B3B01DD-CD57-4EA4-B808-A3DB951D79DE}"/>
          </ac:spMkLst>
        </pc:spChg>
        <pc:spChg chg="add del">
          <ac:chgData name="Bruce Mackh" userId="8f3eebefc8615319" providerId="LiveId" clId="{8B8D84FF-0AF0-4D8F-A705-FFB0B3F04212}" dt="2022-11-16T12:34:34.662" v="2542" actId="26606"/>
          <ac:spMkLst>
            <pc:docMk/>
            <pc:sldMk cId="932471910" sldId="268"/>
            <ac:spMk id="12" creationId="{117AB3D3-3C9C-4DED-809A-78734805B895}"/>
          </ac:spMkLst>
        </pc:spChg>
        <pc:spChg chg="add del">
          <ac:chgData name="Bruce Mackh" userId="8f3eebefc8615319" providerId="LiveId" clId="{8B8D84FF-0AF0-4D8F-A705-FFB0B3F04212}" dt="2022-11-16T12:34:34.662" v="2542" actId="26606"/>
          <ac:spMkLst>
            <pc:docMk/>
            <pc:sldMk cId="932471910" sldId="268"/>
            <ac:spMk id="14" creationId="{3A9A4357-BD1D-4622-A4FE-766E6AB8DE84}"/>
          </ac:spMkLst>
        </pc:spChg>
        <pc:spChg chg="add del">
          <ac:chgData name="Bruce Mackh" userId="8f3eebefc8615319" providerId="LiveId" clId="{8B8D84FF-0AF0-4D8F-A705-FFB0B3F04212}" dt="2022-11-16T12:34:34.662" v="2542" actId="26606"/>
          <ac:spMkLst>
            <pc:docMk/>
            <pc:sldMk cId="932471910" sldId="268"/>
            <ac:spMk id="16" creationId="{E659831F-0D9A-4C63-9EBB-8435B85A440F}"/>
          </ac:spMkLst>
        </pc:spChg>
        <pc:spChg chg="add del">
          <ac:chgData name="Bruce Mackh" userId="8f3eebefc8615319" providerId="LiveId" clId="{8B8D84FF-0AF0-4D8F-A705-FFB0B3F04212}" dt="2022-11-16T12:34:34.662" v="2542" actId="26606"/>
          <ac:spMkLst>
            <pc:docMk/>
            <pc:sldMk cId="932471910" sldId="268"/>
            <ac:spMk id="18" creationId="{E6995CE5-F890-4ABA-82A2-26507CE8D2A3}"/>
          </ac:spMkLst>
        </pc:spChg>
        <pc:spChg chg="add">
          <ac:chgData name="Bruce Mackh" userId="8f3eebefc8615319" providerId="LiveId" clId="{8B8D84FF-0AF0-4D8F-A705-FFB0B3F04212}" dt="2022-11-16T12:34:34.662" v="2542" actId="26606"/>
          <ac:spMkLst>
            <pc:docMk/>
            <pc:sldMk cId="932471910" sldId="268"/>
            <ac:spMk id="23" creationId="{2C61293E-6EBE-43EF-A52C-9BEBFD7679D4}"/>
          </ac:spMkLst>
        </pc:spChg>
        <pc:spChg chg="add">
          <ac:chgData name="Bruce Mackh" userId="8f3eebefc8615319" providerId="LiveId" clId="{8B8D84FF-0AF0-4D8F-A705-FFB0B3F04212}" dt="2022-11-16T12:34:34.662" v="2542" actId="26606"/>
          <ac:spMkLst>
            <pc:docMk/>
            <pc:sldMk cId="932471910" sldId="268"/>
            <ac:spMk id="25" creationId="{21540236-BFD5-4A9D-8840-4703E7F76825}"/>
          </ac:spMkLst>
        </pc:spChg>
        <pc:spChg chg="del">
          <ac:chgData name="Bruce Mackh" userId="8f3eebefc8615319" providerId="LiveId" clId="{8B8D84FF-0AF0-4D8F-A705-FFB0B3F04212}" dt="2022-11-15T11:58:53.690" v="16"/>
          <ac:spMkLst>
            <pc:docMk/>
            <pc:sldMk cId="932471910" sldId="268"/>
            <ac:spMk id="38" creationId="{8651CFA9-6065-4243-AC48-858E359780B1}"/>
          </ac:spMkLst>
        </pc:spChg>
        <pc:spChg chg="del">
          <ac:chgData name="Bruce Mackh" userId="8f3eebefc8615319" providerId="LiveId" clId="{8B8D84FF-0AF0-4D8F-A705-FFB0B3F04212}" dt="2022-11-15T11:58:53.690" v="16"/>
          <ac:spMkLst>
            <pc:docMk/>
            <pc:sldMk cId="932471910" sldId="268"/>
            <ac:spMk id="39" creationId="{37962AE0-6A1C-4B76-9D52-10E5E6D7D3BB}"/>
          </ac:spMkLst>
        </pc:spChg>
        <pc:grpChg chg="del">
          <ac:chgData name="Bruce Mackh" userId="8f3eebefc8615319" providerId="LiveId" clId="{8B8D84FF-0AF0-4D8F-A705-FFB0B3F04212}" dt="2022-11-15T11:58:53.690" v="16"/>
          <ac:grpSpMkLst>
            <pc:docMk/>
            <pc:sldMk cId="932471910" sldId="268"/>
            <ac:grpSpMk id="40" creationId="{5089F41F-380F-4E05-9A56-4C8F456E8146}"/>
          </ac:grpSpMkLst>
        </pc:grpChg>
        <pc:grpChg chg="del">
          <ac:chgData name="Bruce Mackh" userId="8f3eebefc8615319" providerId="LiveId" clId="{8B8D84FF-0AF0-4D8F-A705-FFB0B3F04212}" dt="2022-11-15T11:58:53.690" v="16"/>
          <ac:grpSpMkLst>
            <pc:docMk/>
            <pc:sldMk cId="932471910" sldId="268"/>
            <ac:grpSpMk id="49" creationId="{FF8C87E7-85A6-4119-B524-84AA9C0AAB2F}"/>
          </ac:grpSpMkLst>
        </pc:grpChg>
        <pc:picChg chg="mod">
          <ac:chgData name="Bruce Mackh" userId="8f3eebefc8615319" providerId="LiveId" clId="{8B8D84FF-0AF0-4D8F-A705-FFB0B3F04212}" dt="2022-11-16T12:34:34.662" v="2542" actId="26606"/>
          <ac:picMkLst>
            <pc:docMk/>
            <pc:sldMk cId="932471910" sldId="268"/>
            <ac:picMk id="7" creationId="{0F7E5EDF-F852-4FCE-ACFD-C34FF877CA2A}"/>
          </ac:picMkLst>
        </pc:picChg>
      </pc:sldChg>
      <pc:sldChg chg="addSp delSp modSp mod setBg">
        <pc:chgData name="Bruce Mackh" userId="8f3eebefc8615319" providerId="LiveId" clId="{8B8D84FF-0AF0-4D8F-A705-FFB0B3F04212}" dt="2022-11-16T12:35:56.555" v="2563" actId="20577"/>
        <pc:sldMkLst>
          <pc:docMk/>
          <pc:sldMk cId="628935804" sldId="269"/>
        </pc:sldMkLst>
        <pc:spChg chg="mod">
          <ac:chgData name="Bruce Mackh" userId="8f3eebefc8615319" providerId="LiveId" clId="{8B8D84FF-0AF0-4D8F-A705-FFB0B3F04212}" dt="2022-11-16T11:04:09.501" v="272" actId="1076"/>
          <ac:spMkLst>
            <pc:docMk/>
            <pc:sldMk cId="628935804" sldId="269"/>
            <ac:spMk id="2" creationId="{D30A10B4-C574-4CB7-A0E4-EFC73AAC8F48}"/>
          </ac:spMkLst>
        </pc:spChg>
        <pc:spChg chg="mod">
          <ac:chgData name="Bruce Mackh" userId="8f3eebefc8615319" providerId="LiveId" clId="{8B8D84FF-0AF0-4D8F-A705-FFB0B3F04212}" dt="2022-11-16T12:35:56.555" v="2563" actId="20577"/>
          <ac:spMkLst>
            <pc:docMk/>
            <pc:sldMk cId="628935804" sldId="269"/>
            <ac:spMk id="3" creationId="{50A01B1F-1E71-4591-90CE-7819D43527B2}"/>
          </ac:spMkLst>
        </pc:spChg>
        <pc:picChg chg="add del mod">
          <ac:chgData name="Bruce Mackh" userId="8f3eebefc8615319" providerId="LiveId" clId="{8B8D84FF-0AF0-4D8F-A705-FFB0B3F04212}" dt="2022-11-16T11:01:36.035" v="261" actId="931"/>
          <ac:picMkLst>
            <pc:docMk/>
            <pc:sldMk cId="628935804" sldId="269"/>
            <ac:picMk id="5" creationId="{17AB379F-4318-D230-6533-92B76696C7B1}"/>
          </ac:picMkLst>
        </pc:picChg>
        <pc:picChg chg="add mod modCrop">
          <ac:chgData name="Bruce Mackh" userId="8f3eebefc8615319" providerId="LiveId" clId="{8B8D84FF-0AF0-4D8F-A705-FFB0B3F04212}" dt="2022-11-16T11:03:30.977" v="264" actId="18131"/>
          <ac:picMkLst>
            <pc:docMk/>
            <pc:sldMk cId="628935804" sldId="269"/>
            <ac:picMk id="7" creationId="{E9F39C00-F98A-FF8C-BF95-4F68E984BC5B}"/>
          </ac:picMkLst>
        </pc:picChg>
      </pc:sldChg>
      <pc:sldChg chg="delSp modSp mod delDesignElem">
        <pc:chgData name="Bruce Mackh" userId="8f3eebefc8615319" providerId="LiveId" clId="{8B8D84FF-0AF0-4D8F-A705-FFB0B3F04212}" dt="2022-11-16T12:36:31.943" v="2564" actId="207"/>
        <pc:sldMkLst>
          <pc:docMk/>
          <pc:sldMk cId="2684573526" sldId="270"/>
        </pc:sldMkLst>
        <pc:spChg chg="mod">
          <ac:chgData name="Bruce Mackh" userId="8f3eebefc8615319" providerId="LiveId" clId="{8B8D84FF-0AF0-4D8F-A705-FFB0B3F04212}" dt="2022-11-16T12:36:31.943" v="2564" actId="207"/>
          <ac:spMkLst>
            <pc:docMk/>
            <pc:sldMk cId="2684573526" sldId="270"/>
            <ac:spMk id="3" creationId="{C55F8F50-FDE1-4DBA-9B0E-C95295C60170}"/>
          </ac:spMkLst>
        </pc:spChg>
        <pc:spChg chg="del">
          <ac:chgData name="Bruce Mackh" userId="8f3eebefc8615319" providerId="LiveId" clId="{8B8D84FF-0AF0-4D8F-A705-FFB0B3F04212}" dt="2022-11-15T11:58:53.690" v="16"/>
          <ac:spMkLst>
            <pc:docMk/>
            <pc:sldMk cId="2684573526" sldId="270"/>
            <ac:spMk id="16" creationId="{8651CFA9-6065-4243-AC48-858E359780B1}"/>
          </ac:spMkLst>
        </pc:spChg>
        <pc:spChg chg="del">
          <ac:chgData name="Bruce Mackh" userId="8f3eebefc8615319" providerId="LiveId" clId="{8B8D84FF-0AF0-4D8F-A705-FFB0B3F04212}" dt="2022-11-15T11:58:53.690" v="16"/>
          <ac:spMkLst>
            <pc:docMk/>
            <pc:sldMk cId="2684573526" sldId="270"/>
            <ac:spMk id="18" creationId="{37962AE0-6A1C-4B76-9D52-10E5E6D7D3BB}"/>
          </ac:spMkLst>
        </pc:spChg>
        <pc:grpChg chg="del">
          <ac:chgData name="Bruce Mackh" userId="8f3eebefc8615319" providerId="LiveId" clId="{8B8D84FF-0AF0-4D8F-A705-FFB0B3F04212}" dt="2022-11-15T11:58:53.690" v="16"/>
          <ac:grpSpMkLst>
            <pc:docMk/>
            <pc:sldMk cId="2684573526" sldId="270"/>
            <ac:grpSpMk id="20" creationId="{DC655204-C06A-4A55-9BB4-C79C4AF9D63F}"/>
          </ac:grpSpMkLst>
        </pc:grpChg>
        <pc:grpChg chg="del">
          <ac:chgData name="Bruce Mackh" userId="8f3eebefc8615319" providerId="LiveId" clId="{8B8D84FF-0AF0-4D8F-A705-FFB0B3F04212}" dt="2022-11-15T11:58:53.690" v="16"/>
          <ac:grpSpMkLst>
            <pc:docMk/>
            <pc:sldMk cId="2684573526" sldId="270"/>
            <ac:grpSpMk id="30" creationId="{4C476EAB-383B-48F9-B661-B049EB50AE63}"/>
          </ac:grpSpMkLst>
        </pc:grpChg>
      </pc:sldChg>
      <pc:sldChg chg="addSp delSp modSp mod setBg">
        <pc:chgData name="Bruce Mackh" userId="8f3eebefc8615319" providerId="LiveId" clId="{8B8D84FF-0AF0-4D8F-A705-FFB0B3F04212}" dt="2022-11-16T12:43:49.672" v="2608" actId="18131"/>
        <pc:sldMkLst>
          <pc:docMk/>
          <pc:sldMk cId="3683519426" sldId="271"/>
        </pc:sldMkLst>
        <pc:spChg chg="mod">
          <ac:chgData name="Bruce Mackh" userId="8f3eebefc8615319" providerId="LiveId" clId="{8B8D84FF-0AF0-4D8F-A705-FFB0B3F04212}" dt="2022-11-16T12:43:08.228" v="2601" actId="26606"/>
          <ac:spMkLst>
            <pc:docMk/>
            <pc:sldMk cId="3683519426" sldId="271"/>
            <ac:spMk id="2" creationId="{002A93E2-081F-498F-B9FF-E3EA1EC12AC9}"/>
          </ac:spMkLst>
        </pc:spChg>
        <pc:spChg chg="mod">
          <ac:chgData name="Bruce Mackh" userId="8f3eebefc8615319" providerId="LiveId" clId="{8B8D84FF-0AF0-4D8F-A705-FFB0B3F04212}" dt="2022-11-16T12:43:28.485" v="2607" actId="27636"/>
          <ac:spMkLst>
            <pc:docMk/>
            <pc:sldMk cId="3683519426" sldId="271"/>
            <ac:spMk id="3" creationId="{D7DCAE70-7D0D-4E40-A39E-043EBC2D2A0F}"/>
          </ac:spMkLst>
        </pc:spChg>
        <pc:spChg chg="add del">
          <ac:chgData name="Bruce Mackh" userId="8f3eebefc8615319" providerId="LiveId" clId="{8B8D84FF-0AF0-4D8F-A705-FFB0B3F04212}" dt="2022-11-16T12:43:08.228" v="2601" actId="26606"/>
          <ac:spMkLst>
            <pc:docMk/>
            <pc:sldMk cId="3683519426" sldId="271"/>
            <ac:spMk id="8" creationId="{743AA782-23D1-4521-8CAD-47662984AA08}"/>
          </ac:spMkLst>
        </pc:spChg>
        <pc:spChg chg="add del">
          <ac:chgData name="Bruce Mackh" userId="8f3eebefc8615319" providerId="LiveId" clId="{8B8D84FF-0AF0-4D8F-A705-FFB0B3F04212}" dt="2022-11-16T12:43:08.228" v="2601" actId="26606"/>
          <ac:spMkLst>
            <pc:docMk/>
            <pc:sldMk cId="3683519426" sldId="271"/>
            <ac:spMk id="9" creationId="{71877DBC-BB60-40F0-AC93-2ACDBAAE60CE}"/>
          </ac:spMkLst>
        </pc:spChg>
        <pc:spChg chg="add del">
          <ac:chgData name="Bruce Mackh" userId="8f3eebefc8615319" providerId="LiveId" clId="{8B8D84FF-0AF0-4D8F-A705-FFB0B3F04212}" dt="2022-11-16T12:38:03.152" v="2572" actId="26606"/>
          <ac:spMkLst>
            <pc:docMk/>
            <pc:sldMk cId="3683519426" sldId="271"/>
            <ac:spMk id="10" creationId="{45D37F4E-DDB4-456B-97E0-9937730A039F}"/>
          </ac:spMkLst>
        </pc:spChg>
        <pc:spChg chg="add del">
          <ac:chgData name="Bruce Mackh" userId="8f3eebefc8615319" providerId="LiveId" clId="{8B8D84FF-0AF0-4D8F-A705-FFB0B3F04212}" dt="2022-11-16T12:42:18.786" v="2593" actId="26606"/>
          <ac:spMkLst>
            <pc:docMk/>
            <pc:sldMk cId="3683519426" sldId="271"/>
            <ac:spMk id="11" creationId="{45D37F4E-DDB4-456B-97E0-9937730A039F}"/>
          </ac:spMkLst>
        </pc:spChg>
        <pc:spChg chg="add del">
          <ac:chgData name="Bruce Mackh" userId="8f3eebefc8615319" providerId="LiveId" clId="{8B8D84FF-0AF0-4D8F-A705-FFB0B3F04212}" dt="2022-11-16T12:38:03.152" v="2572" actId="26606"/>
          <ac:spMkLst>
            <pc:docMk/>
            <pc:sldMk cId="3683519426" sldId="271"/>
            <ac:spMk id="12" creationId="{B2DD41CD-8F47-4F56-AD12-4E2FF7696987}"/>
          </ac:spMkLst>
        </pc:spChg>
        <pc:spChg chg="add del">
          <ac:chgData name="Bruce Mackh" userId="8f3eebefc8615319" providerId="LiveId" clId="{8B8D84FF-0AF0-4D8F-A705-FFB0B3F04212}" dt="2022-11-16T12:42:18.786" v="2593" actId="26606"/>
          <ac:spMkLst>
            <pc:docMk/>
            <pc:sldMk cId="3683519426" sldId="271"/>
            <ac:spMk id="13" creationId="{B2DD41CD-8F47-4F56-AD12-4E2FF7696987}"/>
          </ac:spMkLst>
        </pc:spChg>
        <pc:spChg chg="add del">
          <ac:chgData name="Bruce Mackh" userId="8f3eebefc8615319" providerId="LiveId" clId="{8B8D84FF-0AF0-4D8F-A705-FFB0B3F04212}" dt="2022-11-16T12:42:50.803" v="2598" actId="26606"/>
          <ac:spMkLst>
            <pc:docMk/>
            <pc:sldMk cId="3683519426" sldId="271"/>
            <ac:spMk id="14" creationId="{45D37F4E-DDB4-456B-97E0-9937730A039F}"/>
          </ac:spMkLst>
        </pc:spChg>
        <pc:spChg chg="add del">
          <ac:chgData name="Bruce Mackh" userId="8f3eebefc8615319" providerId="LiveId" clId="{8B8D84FF-0AF0-4D8F-A705-FFB0B3F04212}" dt="2022-11-16T12:42:50.803" v="2598" actId="26606"/>
          <ac:spMkLst>
            <pc:docMk/>
            <pc:sldMk cId="3683519426" sldId="271"/>
            <ac:spMk id="16" creationId="{B2DD41CD-8F47-4F56-AD12-4E2FF7696987}"/>
          </ac:spMkLst>
        </pc:spChg>
        <pc:spChg chg="add del">
          <ac:chgData name="Bruce Mackh" userId="8f3eebefc8615319" providerId="LiveId" clId="{8B8D84FF-0AF0-4D8F-A705-FFB0B3F04212}" dt="2022-11-16T12:43:08.208" v="2600" actId="26606"/>
          <ac:spMkLst>
            <pc:docMk/>
            <pc:sldMk cId="3683519426" sldId="271"/>
            <ac:spMk id="18" creationId="{743AA782-23D1-4521-8CAD-47662984AA08}"/>
          </ac:spMkLst>
        </pc:spChg>
        <pc:spChg chg="add del">
          <ac:chgData name="Bruce Mackh" userId="8f3eebefc8615319" providerId="LiveId" clId="{8B8D84FF-0AF0-4D8F-A705-FFB0B3F04212}" dt="2022-11-16T12:43:08.208" v="2600" actId="26606"/>
          <ac:spMkLst>
            <pc:docMk/>
            <pc:sldMk cId="3683519426" sldId="271"/>
            <ac:spMk id="19" creationId="{71877DBC-BB60-40F0-AC93-2ACDBAAE60CE}"/>
          </ac:spMkLst>
        </pc:spChg>
        <pc:spChg chg="add">
          <ac:chgData name="Bruce Mackh" userId="8f3eebefc8615319" providerId="LiveId" clId="{8B8D84FF-0AF0-4D8F-A705-FFB0B3F04212}" dt="2022-11-16T12:43:08.228" v="2601" actId="26606"/>
          <ac:spMkLst>
            <pc:docMk/>
            <pc:sldMk cId="3683519426" sldId="271"/>
            <ac:spMk id="21" creationId="{45D37F4E-DDB4-456B-97E0-9937730A039F}"/>
          </ac:spMkLst>
        </pc:spChg>
        <pc:spChg chg="add">
          <ac:chgData name="Bruce Mackh" userId="8f3eebefc8615319" providerId="LiveId" clId="{8B8D84FF-0AF0-4D8F-A705-FFB0B3F04212}" dt="2022-11-16T12:43:08.228" v="2601" actId="26606"/>
          <ac:spMkLst>
            <pc:docMk/>
            <pc:sldMk cId="3683519426" sldId="271"/>
            <ac:spMk id="22" creationId="{B2DD41CD-8F47-4F56-AD12-4E2FF7696987}"/>
          </ac:spMkLst>
        </pc:spChg>
        <pc:picChg chg="del mod ord">
          <ac:chgData name="Bruce Mackh" userId="8f3eebefc8615319" providerId="LiveId" clId="{8B8D84FF-0AF0-4D8F-A705-FFB0B3F04212}" dt="2022-11-16T12:39:29.920" v="2583" actId="478"/>
          <ac:picMkLst>
            <pc:docMk/>
            <pc:sldMk cId="3683519426" sldId="271"/>
            <ac:picMk id="5" creationId="{A163CFF0-55EB-4DEE-84ED-E33F00A79597}"/>
          </ac:picMkLst>
        </pc:picChg>
        <pc:picChg chg="add mod modCrop">
          <ac:chgData name="Bruce Mackh" userId="8f3eebefc8615319" providerId="LiveId" clId="{8B8D84FF-0AF0-4D8F-A705-FFB0B3F04212}" dt="2022-11-16T12:43:49.672" v="2608" actId="18131"/>
          <ac:picMkLst>
            <pc:docMk/>
            <pc:sldMk cId="3683519426" sldId="271"/>
            <ac:picMk id="6" creationId="{E121314E-E954-7EC7-4DA0-BBAA7099AB9D}"/>
          </ac:picMkLst>
        </pc:picChg>
      </pc:sldChg>
      <pc:sldChg chg="addSp modSp mod">
        <pc:chgData name="Bruce Mackh" userId="8f3eebefc8615319" providerId="LiveId" clId="{8B8D84FF-0AF0-4D8F-A705-FFB0B3F04212}" dt="2022-11-16T12:02:42.099" v="2038" actId="14100"/>
        <pc:sldMkLst>
          <pc:docMk/>
          <pc:sldMk cId="2478178949" sldId="272"/>
        </pc:sldMkLst>
        <pc:spChg chg="mod">
          <ac:chgData name="Bruce Mackh" userId="8f3eebefc8615319" providerId="LiveId" clId="{8B8D84FF-0AF0-4D8F-A705-FFB0B3F04212}" dt="2022-11-16T12:02:42.099" v="2038" actId="14100"/>
          <ac:spMkLst>
            <pc:docMk/>
            <pc:sldMk cId="2478178949" sldId="272"/>
            <ac:spMk id="6" creationId="{419A5E9E-BE33-41A3-83DD-15350B7D399F}"/>
          </ac:spMkLst>
        </pc:spChg>
        <pc:spChg chg="mod">
          <ac:chgData name="Bruce Mackh" userId="8f3eebefc8615319" providerId="LiveId" clId="{8B8D84FF-0AF0-4D8F-A705-FFB0B3F04212}" dt="2022-11-16T11:58:01.987" v="2023" actId="1076"/>
          <ac:spMkLst>
            <pc:docMk/>
            <pc:sldMk cId="2478178949" sldId="272"/>
            <ac:spMk id="8" creationId="{61FFF43A-4571-4AA0-AA9D-9169EC91D25D}"/>
          </ac:spMkLst>
        </pc:spChg>
        <pc:picChg chg="add mod">
          <ac:chgData name="Bruce Mackh" userId="8f3eebefc8615319" providerId="LiveId" clId="{8B8D84FF-0AF0-4D8F-A705-FFB0B3F04212}" dt="2022-11-16T11:10:12.454" v="342" actId="207"/>
          <ac:picMkLst>
            <pc:docMk/>
            <pc:sldMk cId="2478178949" sldId="272"/>
            <ac:picMk id="5" creationId="{95180278-10FA-6109-1DA2-0A50EE23E31C}"/>
          </ac:picMkLst>
        </pc:picChg>
        <pc:picChg chg="add mod">
          <ac:chgData name="Bruce Mackh" userId="8f3eebefc8615319" providerId="LiveId" clId="{8B8D84FF-0AF0-4D8F-A705-FFB0B3F04212}" dt="2022-11-16T11:10:06.943" v="341" actId="207"/>
          <ac:picMkLst>
            <pc:docMk/>
            <pc:sldMk cId="2478178949" sldId="272"/>
            <ac:picMk id="10" creationId="{491CE774-B7B3-A9D0-C687-413F6051490E}"/>
          </ac:picMkLst>
        </pc:picChg>
        <pc:picChg chg="add mod">
          <ac:chgData name="Bruce Mackh" userId="8f3eebefc8615319" providerId="LiveId" clId="{8B8D84FF-0AF0-4D8F-A705-FFB0B3F04212}" dt="2022-11-16T11:10:01.201" v="340" actId="207"/>
          <ac:picMkLst>
            <pc:docMk/>
            <pc:sldMk cId="2478178949" sldId="272"/>
            <ac:picMk id="12" creationId="{BA23CCF4-35A6-A4B7-EFCA-CE6678BEE89D}"/>
          </ac:picMkLst>
        </pc:picChg>
        <pc:picChg chg="add mod">
          <ac:chgData name="Bruce Mackh" userId="8f3eebefc8615319" providerId="LiveId" clId="{8B8D84FF-0AF0-4D8F-A705-FFB0B3F04212}" dt="2022-11-16T11:09:52.426" v="339" actId="207"/>
          <ac:picMkLst>
            <pc:docMk/>
            <pc:sldMk cId="2478178949" sldId="272"/>
            <ac:picMk id="14" creationId="{4009C443-1818-736D-8ECC-56EC6075132C}"/>
          </ac:picMkLst>
        </pc:picChg>
        <pc:picChg chg="add mod">
          <ac:chgData name="Bruce Mackh" userId="8f3eebefc8615319" providerId="LiveId" clId="{8B8D84FF-0AF0-4D8F-A705-FFB0B3F04212}" dt="2022-11-16T12:02:09.240" v="2037" actId="1076"/>
          <ac:picMkLst>
            <pc:docMk/>
            <pc:sldMk cId="2478178949" sldId="272"/>
            <ac:picMk id="16" creationId="{D81F51C2-CBF2-E410-6D4A-A3CE0462889F}"/>
          </ac:picMkLst>
        </pc:picChg>
        <pc:picChg chg="add mod">
          <ac:chgData name="Bruce Mackh" userId="8f3eebefc8615319" providerId="LiveId" clId="{8B8D84FF-0AF0-4D8F-A705-FFB0B3F04212}" dt="2022-11-16T12:02:09.240" v="2037" actId="1076"/>
          <ac:picMkLst>
            <pc:docMk/>
            <pc:sldMk cId="2478178949" sldId="272"/>
            <ac:picMk id="18" creationId="{CA911169-B801-FB68-FD96-7DFF15D15770}"/>
          </ac:picMkLst>
        </pc:picChg>
        <pc:picChg chg="add mod">
          <ac:chgData name="Bruce Mackh" userId="8f3eebefc8615319" providerId="LiveId" clId="{8B8D84FF-0AF0-4D8F-A705-FFB0B3F04212}" dt="2022-11-16T12:02:09.240" v="2037" actId="1076"/>
          <ac:picMkLst>
            <pc:docMk/>
            <pc:sldMk cId="2478178949" sldId="272"/>
            <ac:picMk id="20" creationId="{D33AC7D3-19E6-2C9B-8E78-B3593E46D0B0}"/>
          </ac:picMkLst>
        </pc:picChg>
        <pc:picChg chg="add mod">
          <ac:chgData name="Bruce Mackh" userId="8f3eebefc8615319" providerId="LiveId" clId="{8B8D84FF-0AF0-4D8F-A705-FFB0B3F04212}" dt="2022-11-16T12:02:09.240" v="2037" actId="1076"/>
          <ac:picMkLst>
            <pc:docMk/>
            <pc:sldMk cId="2478178949" sldId="272"/>
            <ac:picMk id="22" creationId="{71ACAAC0-7DB8-85C9-AA39-30E94B24839B}"/>
          </ac:picMkLst>
        </pc:picChg>
      </pc:sldChg>
      <pc:sldChg chg="delSp modSp mod delDesignElem">
        <pc:chgData name="Bruce Mackh" userId="8f3eebefc8615319" providerId="LiveId" clId="{8B8D84FF-0AF0-4D8F-A705-FFB0B3F04212}" dt="2022-11-15T11:58:53.974" v="26" actId="27636"/>
        <pc:sldMkLst>
          <pc:docMk/>
          <pc:sldMk cId="4258240538" sldId="273"/>
        </pc:sldMkLst>
        <pc:spChg chg="mod">
          <ac:chgData name="Bruce Mackh" userId="8f3eebefc8615319" providerId="LiveId" clId="{8B8D84FF-0AF0-4D8F-A705-FFB0B3F04212}" dt="2022-11-15T11:58:53.974" v="26" actId="27636"/>
          <ac:spMkLst>
            <pc:docMk/>
            <pc:sldMk cId="4258240538" sldId="273"/>
            <ac:spMk id="3" creationId="{15C5E895-196E-460D-AEF3-D00F79E23525}"/>
          </ac:spMkLst>
        </pc:spChg>
        <pc:spChg chg="del">
          <ac:chgData name="Bruce Mackh" userId="8f3eebefc8615319" providerId="LiveId" clId="{8B8D84FF-0AF0-4D8F-A705-FFB0B3F04212}" dt="2022-11-15T11:58:53.690" v="16"/>
          <ac:spMkLst>
            <pc:docMk/>
            <pc:sldMk cId="4258240538" sldId="273"/>
            <ac:spMk id="12" creationId="{8651CFA9-6065-4243-AC48-858E359780B1}"/>
          </ac:spMkLst>
        </pc:spChg>
        <pc:spChg chg="del">
          <ac:chgData name="Bruce Mackh" userId="8f3eebefc8615319" providerId="LiveId" clId="{8B8D84FF-0AF0-4D8F-A705-FFB0B3F04212}" dt="2022-11-15T11:58:53.690" v="16"/>
          <ac:spMkLst>
            <pc:docMk/>
            <pc:sldMk cId="4258240538" sldId="273"/>
            <ac:spMk id="14" creationId="{37962AE0-6A1C-4B76-9D52-10E5E6D7D3BB}"/>
          </ac:spMkLst>
        </pc:spChg>
        <pc:grpChg chg="del">
          <ac:chgData name="Bruce Mackh" userId="8f3eebefc8615319" providerId="LiveId" clId="{8B8D84FF-0AF0-4D8F-A705-FFB0B3F04212}" dt="2022-11-15T11:58:53.690" v="16"/>
          <ac:grpSpMkLst>
            <pc:docMk/>
            <pc:sldMk cId="4258240538" sldId="273"/>
            <ac:grpSpMk id="16" creationId="{F91F4035-959D-40EA-9ED3-54D7D9F4FCE9}"/>
          </ac:grpSpMkLst>
        </pc:grpChg>
        <pc:grpChg chg="del">
          <ac:chgData name="Bruce Mackh" userId="8f3eebefc8615319" providerId="LiveId" clId="{8B8D84FF-0AF0-4D8F-A705-FFB0B3F04212}" dt="2022-11-15T11:58:53.690" v="16"/>
          <ac:grpSpMkLst>
            <pc:docMk/>
            <pc:sldMk cId="4258240538" sldId="273"/>
            <ac:grpSpMk id="26" creationId="{F8C79A14-3318-47D6-94E0-D72F5E6F5C0B}"/>
          </ac:grpSpMkLst>
        </pc:grpChg>
      </pc:sldChg>
      <pc:sldChg chg="delSp modSp mod delDesignElem">
        <pc:chgData name="Bruce Mackh" userId="8f3eebefc8615319" providerId="LiveId" clId="{8B8D84FF-0AF0-4D8F-A705-FFB0B3F04212}" dt="2022-11-16T12:44:56.318" v="2609" actId="207"/>
        <pc:sldMkLst>
          <pc:docMk/>
          <pc:sldMk cId="3764059629" sldId="274"/>
        </pc:sldMkLst>
        <pc:spChg chg="mod">
          <ac:chgData name="Bruce Mackh" userId="8f3eebefc8615319" providerId="LiveId" clId="{8B8D84FF-0AF0-4D8F-A705-FFB0B3F04212}" dt="2022-11-16T11:13:37.287" v="354" actId="1076"/>
          <ac:spMkLst>
            <pc:docMk/>
            <pc:sldMk cId="3764059629" sldId="274"/>
            <ac:spMk id="16" creationId="{0844CFCF-B6B2-4031-8854-8E2CA388B94C}"/>
          </ac:spMkLst>
        </pc:spChg>
        <pc:spChg chg="del">
          <ac:chgData name="Bruce Mackh" userId="8f3eebefc8615319" providerId="LiveId" clId="{8B8D84FF-0AF0-4D8F-A705-FFB0B3F04212}" dt="2022-11-15T11:58:53.690" v="16"/>
          <ac:spMkLst>
            <pc:docMk/>
            <pc:sldMk cId="3764059629" sldId="274"/>
            <ac:spMk id="18" creationId="{8651CFA9-6065-4243-AC48-858E359780B1}"/>
          </ac:spMkLst>
        </pc:spChg>
        <pc:spChg chg="del">
          <ac:chgData name="Bruce Mackh" userId="8f3eebefc8615319" providerId="LiveId" clId="{8B8D84FF-0AF0-4D8F-A705-FFB0B3F04212}" dt="2022-11-15T11:58:53.690" v="16"/>
          <ac:spMkLst>
            <pc:docMk/>
            <pc:sldMk cId="3764059629" sldId="274"/>
            <ac:spMk id="20" creationId="{37962AE0-6A1C-4B76-9D52-10E5E6D7D3BB}"/>
          </ac:spMkLst>
        </pc:spChg>
        <pc:grpChg chg="del">
          <ac:chgData name="Bruce Mackh" userId="8f3eebefc8615319" providerId="LiveId" clId="{8B8D84FF-0AF0-4D8F-A705-FFB0B3F04212}" dt="2022-11-15T11:58:53.690" v="16"/>
          <ac:grpSpMkLst>
            <pc:docMk/>
            <pc:sldMk cId="3764059629" sldId="274"/>
            <ac:grpSpMk id="22" creationId="{F73EC8D8-C118-4A24-B3A2-F22636F209B4}"/>
          </ac:grpSpMkLst>
        </pc:grpChg>
        <pc:grpChg chg="del">
          <ac:chgData name="Bruce Mackh" userId="8f3eebefc8615319" providerId="LiveId" clId="{8B8D84FF-0AF0-4D8F-A705-FFB0B3F04212}" dt="2022-11-15T11:58:53.690" v="16"/>
          <ac:grpSpMkLst>
            <pc:docMk/>
            <pc:sldMk cId="3764059629" sldId="274"/>
            <ac:grpSpMk id="54" creationId="{3BA0B410-FA41-4CD6-A923-146E029BBB25}"/>
          </ac:grpSpMkLst>
        </pc:grpChg>
        <pc:graphicFrameChg chg="mod">
          <ac:chgData name="Bruce Mackh" userId="8f3eebefc8615319" providerId="LiveId" clId="{8B8D84FF-0AF0-4D8F-A705-FFB0B3F04212}" dt="2022-11-16T12:44:56.318" v="2609" actId="207"/>
          <ac:graphicFrameMkLst>
            <pc:docMk/>
            <pc:sldMk cId="3764059629" sldId="274"/>
            <ac:graphicFrameMk id="15" creationId="{DBDD9118-4A53-484A-A898-4917F7362018}"/>
          </ac:graphicFrameMkLst>
        </pc:graphicFrameChg>
      </pc:sldChg>
      <pc:sldChg chg="modSp mod">
        <pc:chgData name="Bruce Mackh" userId="8f3eebefc8615319" providerId="LiveId" clId="{8B8D84FF-0AF0-4D8F-A705-FFB0B3F04212}" dt="2022-11-17T08:31:23.411" v="2634" actId="207"/>
        <pc:sldMkLst>
          <pc:docMk/>
          <pc:sldMk cId="764528722" sldId="275"/>
        </pc:sldMkLst>
        <pc:spChg chg="mod">
          <ac:chgData name="Bruce Mackh" userId="8f3eebefc8615319" providerId="LiveId" clId="{8B8D84FF-0AF0-4D8F-A705-FFB0B3F04212}" dt="2022-11-17T08:31:23.411" v="2634" actId="207"/>
          <ac:spMkLst>
            <pc:docMk/>
            <pc:sldMk cId="764528722" sldId="275"/>
            <ac:spMk id="3" creationId="{74BFD867-7986-45E7-81BF-4C21010013E6}"/>
          </ac:spMkLst>
        </pc:spChg>
        <pc:spChg chg="mod">
          <ac:chgData name="Bruce Mackh" userId="8f3eebefc8615319" providerId="LiveId" clId="{8B8D84FF-0AF0-4D8F-A705-FFB0B3F04212}" dt="2022-11-16T11:15:34.366" v="395" actId="20577"/>
          <ac:spMkLst>
            <pc:docMk/>
            <pc:sldMk cId="764528722" sldId="275"/>
            <ac:spMk id="5" creationId="{CE602D80-A78F-4F64-9DD9-454FBC9C761E}"/>
          </ac:spMkLst>
        </pc:spChg>
      </pc:sldChg>
      <pc:sldChg chg="addSp delSp modSp mod delDesignElem">
        <pc:chgData name="Bruce Mackh" userId="8f3eebefc8615319" providerId="LiveId" clId="{8B8D84FF-0AF0-4D8F-A705-FFB0B3F04212}" dt="2022-11-16T12:35:03.082" v="2543" actId="26606"/>
        <pc:sldMkLst>
          <pc:docMk/>
          <pc:sldMk cId="2968427429" sldId="276"/>
        </pc:sldMkLst>
        <pc:spChg chg="mod">
          <ac:chgData name="Bruce Mackh" userId="8f3eebefc8615319" providerId="LiveId" clId="{8B8D84FF-0AF0-4D8F-A705-FFB0B3F04212}" dt="2022-11-16T12:35:03.082" v="2543" actId="26606"/>
          <ac:spMkLst>
            <pc:docMk/>
            <pc:sldMk cId="2968427429" sldId="276"/>
            <ac:spMk id="2" creationId="{59E4F286-A319-4E64-9BB4-BC9DC3561665}"/>
          </ac:spMkLst>
        </pc:spChg>
        <pc:spChg chg="mod">
          <ac:chgData name="Bruce Mackh" userId="8f3eebefc8615319" providerId="LiveId" clId="{8B8D84FF-0AF0-4D8F-A705-FFB0B3F04212}" dt="2022-11-16T12:35:03.082" v="2543" actId="26606"/>
          <ac:spMkLst>
            <pc:docMk/>
            <pc:sldMk cId="2968427429" sldId="276"/>
            <ac:spMk id="3" creationId="{E83E0D5A-5B20-475A-BFD2-BA99BB2224B1}"/>
          </ac:spMkLst>
        </pc:spChg>
        <pc:spChg chg="add">
          <ac:chgData name="Bruce Mackh" userId="8f3eebefc8615319" providerId="LiveId" clId="{8B8D84FF-0AF0-4D8F-A705-FFB0B3F04212}" dt="2022-11-16T12:35:03.082" v="2543" actId="26606"/>
          <ac:spMkLst>
            <pc:docMk/>
            <pc:sldMk cId="2968427429" sldId="276"/>
            <ac:spMk id="7" creationId="{F13C74B1-5B17-4795-BED0-7140497B445A}"/>
          </ac:spMkLst>
        </pc:spChg>
        <pc:spChg chg="add">
          <ac:chgData name="Bruce Mackh" userId="8f3eebefc8615319" providerId="LiveId" clId="{8B8D84FF-0AF0-4D8F-A705-FFB0B3F04212}" dt="2022-11-16T12:35:03.082" v="2543" actId="26606"/>
          <ac:spMkLst>
            <pc:docMk/>
            <pc:sldMk cId="2968427429" sldId="276"/>
            <ac:spMk id="8" creationId="{D4974D33-8DC5-464E-8C6D-BE58F0669C17}"/>
          </ac:spMkLst>
        </pc:spChg>
        <pc:spChg chg="del">
          <ac:chgData name="Bruce Mackh" userId="8f3eebefc8615319" providerId="LiveId" clId="{8B8D84FF-0AF0-4D8F-A705-FFB0B3F04212}" dt="2022-11-15T11:58:53.690" v="16"/>
          <ac:spMkLst>
            <pc:docMk/>
            <pc:sldMk cId="2968427429" sldId="276"/>
            <ac:spMk id="10" creationId="{8651CFA9-6065-4243-AC48-858E359780B1}"/>
          </ac:spMkLst>
        </pc:spChg>
        <pc:spChg chg="del">
          <ac:chgData name="Bruce Mackh" userId="8f3eebefc8615319" providerId="LiveId" clId="{8B8D84FF-0AF0-4D8F-A705-FFB0B3F04212}" dt="2022-11-15T11:58:53.690" v="16"/>
          <ac:spMkLst>
            <pc:docMk/>
            <pc:sldMk cId="2968427429" sldId="276"/>
            <ac:spMk id="12" creationId="{37962AE0-6A1C-4B76-9D52-10E5E6D7D3BB}"/>
          </ac:spMkLst>
        </pc:spChg>
        <pc:grpChg chg="del">
          <ac:chgData name="Bruce Mackh" userId="8f3eebefc8615319" providerId="LiveId" clId="{8B8D84FF-0AF0-4D8F-A705-FFB0B3F04212}" dt="2022-11-15T11:58:53.690" v="16"/>
          <ac:grpSpMkLst>
            <pc:docMk/>
            <pc:sldMk cId="2968427429" sldId="276"/>
            <ac:grpSpMk id="14" creationId="{DC655204-C06A-4A55-9BB4-C79C4AF9D63F}"/>
          </ac:grpSpMkLst>
        </pc:grpChg>
        <pc:grpChg chg="del">
          <ac:chgData name="Bruce Mackh" userId="8f3eebefc8615319" providerId="LiveId" clId="{8B8D84FF-0AF0-4D8F-A705-FFB0B3F04212}" dt="2022-11-15T11:58:53.690" v="16"/>
          <ac:grpSpMkLst>
            <pc:docMk/>
            <pc:sldMk cId="2968427429" sldId="276"/>
            <ac:grpSpMk id="24" creationId="{4C476EAB-383B-48F9-B661-B049EB50AE63}"/>
          </ac:grpSpMkLst>
        </pc:grpChg>
        <pc:picChg chg="mod">
          <ac:chgData name="Bruce Mackh" userId="8f3eebefc8615319" providerId="LiveId" clId="{8B8D84FF-0AF0-4D8F-A705-FFB0B3F04212}" dt="2022-11-16T12:35:03.082" v="2543" actId="26606"/>
          <ac:picMkLst>
            <pc:docMk/>
            <pc:sldMk cId="2968427429" sldId="276"/>
            <ac:picMk id="5" creationId="{C45060F7-951F-40E4-BEF1-9BBCCE6024EF}"/>
          </ac:picMkLst>
        </pc:picChg>
      </pc:sldChg>
      <pc:sldChg chg="modSp mod">
        <pc:chgData name="Bruce Mackh" userId="8f3eebefc8615319" providerId="LiveId" clId="{8B8D84FF-0AF0-4D8F-A705-FFB0B3F04212}" dt="2022-11-15T11:58:53.928" v="23" actId="27636"/>
        <pc:sldMkLst>
          <pc:docMk/>
          <pc:sldMk cId="3876725887" sldId="277"/>
        </pc:sldMkLst>
        <pc:spChg chg="mod">
          <ac:chgData name="Bruce Mackh" userId="8f3eebefc8615319" providerId="LiveId" clId="{8B8D84FF-0AF0-4D8F-A705-FFB0B3F04212}" dt="2022-11-15T11:58:53.928" v="23" actId="27636"/>
          <ac:spMkLst>
            <pc:docMk/>
            <pc:sldMk cId="3876725887" sldId="277"/>
            <ac:spMk id="3" creationId="{34D4B019-F17D-4EBB-8E1A-6B5F18C19D37}"/>
          </ac:spMkLst>
        </pc:spChg>
      </pc:sldChg>
      <pc:sldChg chg="addSp delSp modSp mod delDesignElem">
        <pc:chgData name="Bruce Mackh" userId="8f3eebefc8615319" providerId="LiveId" clId="{8B8D84FF-0AF0-4D8F-A705-FFB0B3F04212}" dt="2022-11-16T12:19:43.969" v="2427" actId="20577"/>
        <pc:sldMkLst>
          <pc:docMk/>
          <pc:sldMk cId="3236305083" sldId="279"/>
        </pc:sldMkLst>
        <pc:spChg chg="del">
          <ac:chgData name="Bruce Mackh" userId="8f3eebefc8615319" providerId="LiveId" clId="{8B8D84FF-0AF0-4D8F-A705-FFB0B3F04212}" dt="2022-11-15T11:58:53.690" v="16"/>
          <ac:spMkLst>
            <pc:docMk/>
            <pc:sldMk cId="3236305083" sldId="279"/>
            <ac:spMk id="9" creationId="{8651CFA9-6065-4243-AC48-858E359780B1}"/>
          </ac:spMkLst>
        </pc:spChg>
        <pc:spChg chg="del">
          <ac:chgData name="Bruce Mackh" userId="8f3eebefc8615319" providerId="LiveId" clId="{8B8D84FF-0AF0-4D8F-A705-FFB0B3F04212}" dt="2022-11-15T11:58:53.690" v="16"/>
          <ac:spMkLst>
            <pc:docMk/>
            <pc:sldMk cId="3236305083" sldId="279"/>
            <ac:spMk id="11" creationId="{37962AE0-6A1C-4B76-9D52-10E5E6D7D3BB}"/>
          </ac:spMkLst>
        </pc:spChg>
        <pc:grpChg chg="del">
          <ac:chgData name="Bruce Mackh" userId="8f3eebefc8615319" providerId="LiveId" clId="{8B8D84FF-0AF0-4D8F-A705-FFB0B3F04212}" dt="2022-11-15T11:58:53.690" v="16"/>
          <ac:grpSpMkLst>
            <pc:docMk/>
            <pc:sldMk cId="3236305083" sldId="279"/>
            <ac:grpSpMk id="13" creationId="{F73EC8D8-C118-4A24-B3A2-F22636F209B4}"/>
          </ac:grpSpMkLst>
        </pc:grpChg>
        <pc:grpChg chg="del">
          <ac:chgData name="Bruce Mackh" userId="8f3eebefc8615319" providerId="LiveId" clId="{8B8D84FF-0AF0-4D8F-A705-FFB0B3F04212}" dt="2022-11-15T11:58:53.690" v="16"/>
          <ac:grpSpMkLst>
            <pc:docMk/>
            <pc:sldMk cId="3236305083" sldId="279"/>
            <ac:grpSpMk id="23" creationId="{3BA0B410-FA41-4CD6-A923-146E029BBB25}"/>
          </ac:grpSpMkLst>
        </pc:grpChg>
        <pc:graphicFrameChg chg="mod">
          <ac:chgData name="Bruce Mackh" userId="8f3eebefc8615319" providerId="LiveId" clId="{8B8D84FF-0AF0-4D8F-A705-FFB0B3F04212}" dt="2022-11-16T12:19:43.969" v="2427" actId="20577"/>
          <ac:graphicFrameMkLst>
            <pc:docMk/>
            <pc:sldMk cId="3236305083" sldId="279"/>
            <ac:graphicFrameMk id="5" creationId="{367BC125-04BC-4C0A-8A18-854ABDECCB69}"/>
          </ac:graphicFrameMkLst>
        </pc:graphicFrameChg>
        <pc:picChg chg="add mod">
          <ac:chgData name="Bruce Mackh" userId="8f3eebefc8615319" providerId="LiveId" clId="{8B8D84FF-0AF0-4D8F-A705-FFB0B3F04212}" dt="2022-11-16T09:28:48.059" v="142" actId="207"/>
          <ac:picMkLst>
            <pc:docMk/>
            <pc:sldMk cId="3236305083" sldId="279"/>
            <ac:picMk id="4" creationId="{1417D73B-D54D-20A7-94C0-60026E8C7C8D}"/>
          </ac:picMkLst>
        </pc:picChg>
        <pc:picChg chg="del">
          <ac:chgData name="Bruce Mackh" userId="8f3eebefc8615319" providerId="LiveId" clId="{8B8D84FF-0AF0-4D8F-A705-FFB0B3F04212}" dt="2022-11-16T09:28:11.460" v="137" actId="478"/>
          <ac:picMkLst>
            <pc:docMk/>
            <pc:sldMk cId="3236305083" sldId="279"/>
            <ac:picMk id="6" creationId="{1A13DE3C-3D1D-4E17-AD30-AABA779CB56B}"/>
          </ac:picMkLst>
        </pc:picChg>
      </pc:sldChg>
      <pc:sldChg chg="addSp delSp modSp mod modNotesTx">
        <pc:chgData name="Bruce Mackh" userId="8f3eebefc8615319" providerId="LiveId" clId="{8B8D84FF-0AF0-4D8F-A705-FFB0B3F04212}" dt="2022-11-17T08:44:22.193" v="2636" actId="20577"/>
        <pc:sldMkLst>
          <pc:docMk/>
          <pc:sldMk cId="1641177382" sldId="280"/>
        </pc:sldMkLst>
        <pc:graphicFrameChg chg="mod">
          <ac:chgData name="Bruce Mackh" userId="8f3eebefc8615319" providerId="LiveId" clId="{8B8D84FF-0AF0-4D8F-A705-FFB0B3F04212}" dt="2022-11-16T11:00:12.623" v="258" actId="1076"/>
          <ac:graphicFrameMkLst>
            <pc:docMk/>
            <pc:sldMk cId="1641177382" sldId="280"/>
            <ac:graphicFrameMk id="5" creationId="{367BC125-04BC-4C0A-8A18-854ABDECCB69}"/>
          </ac:graphicFrameMkLst>
        </pc:graphicFrameChg>
        <pc:picChg chg="add mod">
          <ac:chgData name="Bruce Mackh" userId="8f3eebefc8615319" providerId="LiveId" clId="{8B8D84FF-0AF0-4D8F-A705-FFB0B3F04212}" dt="2022-11-16T10:59:46.008" v="255"/>
          <ac:picMkLst>
            <pc:docMk/>
            <pc:sldMk cId="1641177382" sldId="280"/>
            <ac:picMk id="3" creationId="{C08A1342-9445-4719-3E5B-692186ADD7A9}"/>
          </ac:picMkLst>
        </pc:picChg>
        <pc:picChg chg="del">
          <ac:chgData name="Bruce Mackh" userId="8f3eebefc8615319" providerId="LiveId" clId="{8B8D84FF-0AF0-4D8F-A705-FFB0B3F04212}" dt="2022-11-16T10:59:27.226" v="254" actId="478"/>
          <ac:picMkLst>
            <pc:docMk/>
            <pc:sldMk cId="1641177382" sldId="280"/>
            <ac:picMk id="7" creationId="{E3719260-E991-477E-8FED-C4ACED1C38A3}"/>
          </ac:picMkLst>
        </pc:picChg>
      </pc:sldChg>
      <pc:sldChg chg="addSp delSp modSp mod">
        <pc:chgData name="Bruce Mackh" userId="8f3eebefc8615319" providerId="LiveId" clId="{8B8D84FF-0AF0-4D8F-A705-FFB0B3F04212}" dt="2022-11-16T11:13:03.257" v="353" actId="207"/>
        <pc:sldMkLst>
          <pc:docMk/>
          <pc:sldMk cId="1637088521" sldId="281"/>
        </pc:sldMkLst>
        <pc:graphicFrameChg chg="mod">
          <ac:chgData name="Bruce Mackh" userId="8f3eebefc8615319" providerId="LiveId" clId="{8B8D84FF-0AF0-4D8F-A705-FFB0B3F04212}" dt="2022-11-16T11:13:03.257" v="353" actId="207"/>
          <ac:graphicFrameMkLst>
            <pc:docMk/>
            <pc:sldMk cId="1637088521" sldId="281"/>
            <ac:graphicFrameMk id="5" creationId="{367BC125-04BC-4C0A-8A18-854ABDECCB69}"/>
          </ac:graphicFrameMkLst>
        </pc:graphicFrameChg>
        <pc:picChg chg="add mod">
          <ac:chgData name="Bruce Mackh" userId="8f3eebefc8615319" providerId="LiveId" clId="{8B8D84FF-0AF0-4D8F-A705-FFB0B3F04212}" dt="2022-11-16T11:12:41.140" v="351"/>
          <ac:picMkLst>
            <pc:docMk/>
            <pc:sldMk cId="1637088521" sldId="281"/>
            <ac:picMk id="3" creationId="{FEFD3509-8ECC-E83C-D690-7DCFD8C9E78F}"/>
          </ac:picMkLst>
        </pc:picChg>
        <pc:picChg chg="del">
          <ac:chgData name="Bruce Mackh" userId="8f3eebefc8615319" providerId="LiveId" clId="{8B8D84FF-0AF0-4D8F-A705-FFB0B3F04212}" dt="2022-11-16T11:12:26.745" v="350" actId="478"/>
          <ac:picMkLst>
            <pc:docMk/>
            <pc:sldMk cId="1637088521" sldId="281"/>
            <ac:picMk id="7" creationId="{E3719260-E991-477E-8FED-C4ACED1C38A3}"/>
          </ac:picMkLst>
        </pc:picChg>
      </pc:sldChg>
      <pc:sldChg chg="delSp modSp mod delDesignElem">
        <pc:chgData name="Bruce Mackh" userId="8f3eebefc8615319" providerId="LiveId" clId="{8B8D84FF-0AF0-4D8F-A705-FFB0B3F04212}" dt="2022-11-16T12:09:12.335" v="2148" actId="20577"/>
        <pc:sldMkLst>
          <pc:docMk/>
          <pc:sldMk cId="2849676141" sldId="282"/>
        </pc:sldMkLst>
        <pc:spChg chg="mod">
          <ac:chgData name="Bruce Mackh" userId="8f3eebefc8615319" providerId="LiveId" clId="{8B8D84FF-0AF0-4D8F-A705-FFB0B3F04212}" dt="2022-11-16T12:09:12.335" v="2148" actId="20577"/>
          <ac:spMkLst>
            <pc:docMk/>
            <pc:sldMk cId="2849676141" sldId="282"/>
            <ac:spMk id="9" creationId="{2DD36FB0-13C6-4FF5-AEF6-E268B442DB85}"/>
          </ac:spMkLst>
        </pc:spChg>
        <pc:spChg chg="del">
          <ac:chgData name="Bruce Mackh" userId="8f3eebefc8615319" providerId="LiveId" clId="{8B8D84FF-0AF0-4D8F-A705-FFB0B3F04212}" dt="2022-11-15T11:58:53.690" v="16"/>
          <ac:spMkLst>
            <pc:docMk/>
            <pc:sldMk cId="2849676141" sldId="282"/>
            <ac:spMk id="12" creationId="{8651CFA9-6065-4243-AC48-858E359780B1}"/>
          </ac:spMkLst>
        </pc:spChg>
        <pc:spChg chg="del">
          <ac:chgData name="Bruce Mackh" userId="8f3eebefc8615319" providerId="LiveId" clId="{8B8D84FF-0AF0-4D8F-A705-FFB0B3F04212}" dt="2022-11-15T11:58:53.690" v="16"/>
          <ac:spMkLst>
            <pc:docMk/>
            <pc:sldMk cId="2849676141" sldId="282"/>
            <ac:spMk id="14" creationId="{37962AE0-6A1C-4B76-9D52-10E5E6D7D3BB}"/>
          </ac:spMkLst>
        </pc:spChg>
        <pc:grpChg chg="del">
          <ac:chgData name="Bruce Mackh" userId="8f3eebefc8615319" providerId="LiveId" clId="{8B8D84FF-0AF0-4D8F-A705-FFB0B3F04212}" dt="2022-11-15T11:58:53.690" v="16"/>
          <ac:grpSpMkLst>
            <pc:docMk/>
            <pc:sldMk cId="2849676141" sldId="282"/>
            <ac:grpSpMk id="16" creationId="{30E2593C-D80A-46DA-80DF-172357084A49}"/>
          </ac:grpSpMkLst>
        </pc:grpChg>
        <pc:grpChg chg="del">
          <ac:chgData name="Bruce Mackh" userId="8f3eebefc8615319" providerId="LiveId" clId="{8B8D84FF-0AF0-4D8F-A705-FFB0B3F04212}" dt="2022-11-15T11:58:53.690" v="16"/>
          <ac:grpSpMkLst>
            <pc:docMk/>
            <pc:sldMk cId="2849676141" sldId="282"/>
            <ac:grpSpMk id="26" creationId="{521AD032-2A8E-46DA-9ADE-ABE5E787FE32}"/>
          </ac:grpSpMkLst>
        </pc:grpChg>
      </pc:sldChg>
      <pc:sldChg chg="addSp delSp modSp mod setBg">
        <pc:chgData name="Bruce Mackh" userId="8f3eebefc8615319" providerId="LiveId" clId="{8B8D84FF-0AF0-4D8F-A705-FFB0B3F04212}" dt="2022-11-16T12:14:05.849" v="2177" actId="1076"/>
        <pc:sldMkLst>
          <pc:docMk/>
          <pc:sldMk cId="1741094366" sldId="283"/>
        </pc:sldMkLst>
        <pc:spChg chg="mod">
          <ac:chgData name="Bruce Mackh" userId="8f3eebefc8615319" providerId="LiveId" clId="{8B8D84FF-0AF0-4D8F-A705-FFB0B3F04212}" dt="2022-11-16T02:20:29.991" v="124" actId="26606"/>
          <ac:spMkLst>
            <pc:docMk/>
            <pc:sldMk cId="1741094366" sldId="283"/>
            <ac:spMk id="2" creationId="{51C0F891-4E5C-4DB4-8955-7F84FA07CCA9}"/>
          </ac:spMkLst>
        </pc:spChg>
        <pc:spChg chg="del">
          <ac:chgData name="Bruce Mackh" userId="8f3eebefc8615319" providerId="LiveId" clId="{8B8D84FF-0AF0-4D8F-A705-FFB0B3F04212}" dt="2022-11-16T02:20:29.991" v="124" actId="26606"/>
          <ac:spMkLst>
            <pc:docMk/>
            <pc:sldMk cId="1741094366" sldId="283"/>
            <ac:spMk id="3" creationId="{B1AA3CD6-BDE7-41AE-A095-8CE05DCDA412}"/>
          </ac:spMkLst>
        </pc:spChg>
        <pc:spChg chg="add">
          <ac:chgData name="Bruce Mackh" userId="8f3eebefc8615319" providerId="LiveId" clId="{8B8D84FF-0AF0-4D8F-A705-FFB0B3F04212}" dt="2022-11-16T02:20:29.991" v="124" actId="26606"/>
          <ac:spMkLst>
            <pc:docMk/>
            <pc:sldMk cId="1741094366" sldId="283"/>
            <ac:spMk id="9" creationId="{56E9B3E6-E277-4D68-BA48-9CB43FFBD6E2}"/>
          </ac:spMkLst>
        </pc:spChg>
        <pc:spChg chg="add">
          <ac:chgData name="Bruce Mackh" userId="8f3eebefc8615319" providerId="LiveId" clId="{8B8D84FF-0AF0-4D8F-A705-FFB0B3F04212}" dt="2022-11-16T02:20:29.991" v="124" actId="26606"/>
          <ac:spMkLst>
            <pc:docMk/>
            <pc:sldMk cId="1741094366" sldId="283"/>
            <ac:spMk id="16" creationId="{D5B0017B-2ECA-49AF-B397-DC140825DF8D}"/>
          </ac:spMkLst>
        </pc:spChg>
        <pc:grpChg chg="add">
          <ac:chgData name="Bruce Mackh" userId="8f3eebefc8615319" providerId="LiveId" clId="{8B8D84FF-0AF0-4D8F-A705-FFB0B3F04212}" dt="2022-11-16T02:20:29.991" v="124" actId="26606"/>
          <ac:grpSpMkLst>
            <pc:docMk/>
            <pc:sldMk cId="1741094366" sldId="283"/>
            <ac:grpSpMk id="11" creationId="{AE1C45F0-260A-458C-96ED-C1F6D2151219}"/>
          </ac:grpSpMkLst>
        </pc:grpChg>
        <pc:graphicFrameChg chg="add mod">
          <ac:chgData name="Bruce Mackh" userId="8f3eebefc8615319" providerId="LiveId" clId="{8B8D84FF-0AF0-4D8F-A705-FFB0B3F04212}" dt="2022-11-16T12:14:05.849" v="2177" actId="1076"/>
          <ac:graphicFrameMkLst>
            <pc:docMk/>
            <pc:sldMk cId="1741094366" sldId="283"/>
            <ac:graphicFrameMk id="5" creationId="{144BD5B8-9869-A8F8-9D93-6C0CDDE9C047}"/>
          </ac:graphicFrameMkLst>
        </pc:graphicFrameChg>
        <pc:cxnChg chg="add">
          <ac:chgData name="Bruce Mackh" userId="8f3eebefc8615319" providerId="LiveId" clId="{8B8D84FF-0AF0-4D8F-A705-FFB0B3F04212}" dt="2022-11-16T02:20:29.991" v="124" actId="26606"/>
          <ac:cxnSpMkLst>
            <pc:docMk/>
            <pc:sldMk cId="1741094366" sldId="283"/>
            <ac:cxnSpMk id="18" creationId="{6CF1BAF6-AD41-4082-B212-8A1F9A2E8779}"/>
          </ac:cxnSpMkLst>
        </pc:cxnChg>
      </pc:sldChg>
      <pc:sldChg chg="modSp new del mod">
        <pc:chgData name="Bruce Mackh" userId="8f3eebefc8615319" providerId="LiveId" clId="{8B8D84FF-0AF0-4D8F-A705-FFB0B3F04212}" dt="2022-11-17T08:33:27.715" v="2635" actId="47"/>
        <pc:sldMkLst>
          <pc:docMk/>
          <pc:sldMk cId="870504925" sldId="284"/>
        </pc:sldMkLst>
        <pc:spChg chg="mod">
          <ac:chgData name="Bruce Mackh" userId="8f3eebefc8615319" providerId="LiveId" clId="{8B8D84FF-0AF0-4D8F-A705-FFB0B3F04212}" dt="2022-11-16T11:05:49.713" v="324" actId="27636"/>
          <ac:spMkLst>
            <pc:docMk/>
            <pc:sldMk cId="870504925" sldId="284"/>
            <ac:spMk id="3" creationId="{BEC2A254-4F64-099B-AB71-D704E3D7414E}"/>
          </ac:spMkLst>
        </pc:spChg>
      </pc:sldChg>
      <pc:sldChg chg="addSp delSp modSp add mod setBg delDesignElem">
        <pc:chgData name="Bruce Mackh" userId="8f3eebefc8615319" providerId="LiveId" clId="{8B8D84FF-0AF0-4D8F-A705-FFB0B3F04212}" dt="2022-11-16T12:15:27.636" v="2232" actId="14100"/>
        <pc:sldMkLst>
          <pc:docMk/>
          <pc:sldMk cId="2315600251" sldId="285"/>
        </pc:sldMkLst>
        <pc:spChg chg="mod ord">
          <ac:chgData name="Bruce Mackh" userId="8f3eebefc8615319" providerId="LiveId" clId="{8B8D84FF-0AF0-4D8F-A705-FFB0B3F04212}" dt="2022-11-16T12:14:40.069" v="2178" actId="26606"/>
          <ac:spMkLst>
            <pc:docMk/>
            <pc:sldMk cId="2315600251" sldId="285"/>
            <ac:spMk id="2" creationId="{DF93D2D2-BCA1-41D2-BDF2-46335CE410FD}"/>
          </ac:spMkLst>
        </pc:spChg>
        <pc:spChg chg="mod">
          <ac:chgData name="Bruce Mackh" userId="8f3eebefc8615319" providerId="LiveId" clId="{8B8D84FF-0AF0-4D8F-A705-FFB0B3F04212}" dt="2022-11-16T12:15:27.636" v="2232" actId="14100"/>
          <ac:spMkLst>
            <pc:docMk/>
            <pc:sldMk cId="2315600251" sldId="285"/>
            <ac:spMk id="17" creationId="{2A53C2FA-589B-4D4D-B6F7-B56B5D72C573}"/>
          </ac:spMkLst>
        </pc:spChg>
        <pc:spChg chg="add">
          <ac:chgData name="Bruce Mackh" userId="8f3eebefc8615319" providerId="LiveId" clId="{8B8D84FF-0AF0-4D8F-A705-FFB0B3F04212}" dt="2022-11-16T12:14:40.069" v="2178" actId="26606"/>
          <ac:spMkLst>
            <pc:docMk/>
            <pc:sldMk cId="2315600251" sldId="285"/>
            <ac:spMk id="22" creationId="{C29C59CE-9D5A-4E64-9F64-161998AB2DCE}"/>
          </ac:spMkLst>
        </pc:spChg>
        <pc:spChg chg="add">
          <ac:chgData name="Bruce Mackh" userId="8f3eebefc8615319" providerId="LiveId" clId="{8B8D84FF-0AF0-4D8F-A705-FFB0B3F04212}" dt="2022-11-16T12:14:40.069" v="2178" actId="26606"/>
          <ac:spMkLst>
            <pc:docMk/>
            <pc:sldMk cId="2315600251" sldId="285"/>
            <ac:spMk id="24" creationId="{2EA3E16E-E32B-4992-ADBC-EA9C33A6FE33}"/>
          </ac:spMkLst>
        </pc:spChg>
        <pc:spChg chg="del">
          <ac:chgData name="Bruce Mackh" userId="8f3eebefc8615319" providerId="LiveId" clId="{8B8D84FF-0AF0-4D8F-A705-FFB0B3F04212}" dt="2022-11-16T11:16:43.256" v="403"/>
          <ac:spMkLst>
            <pc:docMk/>
            <pc:sldMk cId="2315600251" sldId="285"/>
            <ac:spMk id="71" creationId="{C7F2E4D6-EF46-1C43-8F3E-3620C3C83F36}"/>
          </ac:spMkLst>
        </pc:spChg>
        <pc:grpChg chg="del">
          <ac:chgData name="Bruce Mackh" userId="8f3eebefc8615319" providerId="LiveId" clId="{8B8D84FF-0AF0-4D8F-A705-FFB0B3F04212}" dt="2022-11-16T11:16:43.256" v="403"/>
          <ac:grpSpMkLst>
            <pc:docMk/>
            <pc:sldMk cId="2315600251" sldId="285"/>
            <ac:grpSpMk id="43" creationId="{70EBDB1D-17AA-8140-B216-35CBA8C9E411}"/>
          </ac:grpSpMkLst>
        </pc:grpChg>
        <pc:grpChg chg="del">
          <ac:chgData name="Bruce Mackh" userId="8f3eebefc8615319" providerId="LiveId" clId="{8B8D84FF-0AF0-4D8F-A705-FFB0B3F04212}" dt="2022-11-16T11:16:43.256" v="403"/>
          <ac:grpSpMkLst>
            <pc:docMk/>
            <pc:sldMk cId="2315600251" sldId="285"/>
            <ac:grpSpMk id="56" creationId="{F0CAFDA3-320A-C24D-A7A1-20C1267EC987}"/>
          </ac:grpSpMkLst>
        </pc:grpChg>
        <pc:picChg chg="mod">
          <ac:chgData name="Bruce Mackh" userId="8f3eebefc8615319" providerId="LiveId" clId="{8B8D84FF-0AF0-4D8F-A705-FFB0B3F04212}" dt="2022-11-16T12:14:40.069" v="2178" actId="26606"/>
          <ac:picMkLst>
            <pc:docMk/>
            <pc:sldMk cId="2315600251" sldId="285"/>
            <ac:picMk id="9" creationId="{0F67CDD7-541F-4CD0-89A0-283D695A8F07}"/>
          </ac:picMkLst>
        </pc:picChg>
        <pc:picChg chg="mod">
          <ac:chgData name="Bruce Mackh" userId="8f3eebefc8615319" providerId="LiveId" clId="{8B8D84FF-0AF0-4D8F-A705-FFB0B3F04212}" dt="2022-11-16T12:14:40.069" v="2178" actId="26606"/>
          <ac:picMkLst>
            <pc:docMk/>
            <pc:sldMk cId="2315600251" sldId="285"/>
            <ac:picMk id="11" creationId="{B3BA86FE-687D-46E6-82BE-B750A10304DA}"/>
          </ac:picMkLst>
        </pc:picChg>
        <pc:picChg chg="mod ord">
          <ac:chgData name="Bruce Mackh" userId="8f3eebefc8615319" providerId="LiveId" clId="{8B8D84FF-0AF0-4D8F-A705-FFB0B3F04212}" dt="2022-11-16T12:14:40.069" v="2178" actId="26606"/>
          <ac:picMkLst>
            <pc:docMk/>
            <pc:sldMk cId="2315600251" sldId="285"/>
            <ac:picMk id="13" creationId="{6A0DC7E0-EE78-4390-AB3D-463FE44F6A1A}"/>
          </ac:picMkLst>
        </pc:picChg>
        <pc:cxnChg chg="del">
          <ac:chgData name="Bruce Mackh" userId="8f3eebefc8615319" providerId="LiveId" clId="{8B8D84FF-0AF0-4D8F-A705-FFB0B3F04212}" dt="2022-11-16T11:16:43.256" v="403"/>
          <ac:cxnSpMkLst>
            <pc:docMk/>
            <pc:sldMk cId="2315600251" sldId="285"/>
            <ac:cxnSpMk id="70" creationId="{8231D73A-BA91-794F-8C09-4F4B41A6D08B}"/>
          </ac:cxnSpMkLst>
        </pc:cxnChg>
        <pc:cxnChg chg="del">
          <ac:chgData name="Bruce Mackh" userId="8f3eebefc8615319" providerId="LiveId" clId="{8B8D84FF-0AF0-4D8F-A705-FFB0B3F04212}" dt="2022-11-16T11:16:43.256" v="403"/>
          <ac:cxnSpMkLst>
            <pc:docMk/>
            <pc:sldMk cId="2315600251" sldId="285"/>
            <ac:cxnSpMk id="72" creationId="{7AC80637-B1D8-4148-A42D-A157C3F457C8}"/>
          </ac:cxnSpMkLst>
        </pc:cxnChg>
        <pc:cxnChg chg="del">
          <ac:chgData name="Bruce Mackh" userId="8f3eebefc8615319" providerId="LiveId" clId="{8B8D84FF-0AF0-4D8F-A705-FFB0B3F04212}" dt="2022-11-16T11:16:43.256" v="403"/>
          <ac:cxnSpMkLst>
            <pc:docMk/>
            <pc:sldMk cId="2315600251" sldId="285"/>
            <ac:cxnSpMk id="73" creationId="{8567AB0F-87A8-1B4B-91BB-D322C9534E72}"/>
          </ac:cxnSpMkLst>
        </pc:cxnChg>
        <pc:cxnChg chg="del">
          <ac:chgData name="Bruce Mackh" userId="8f3eebefc8615319" providerId="LiveId" clId="{8B8D84FF-0AF0-4D8F-A705-FFB0B3F04212}" dt="2022-11-16T11:16:43.256" v="403"/>
          <ac:cxnSpMkLst>
            <pc:docMk/>
            <pc:sldMk cId="2315600251" sldId="285"/>
            <ac:cxnSpMk id="76" creationId="{BF3CF3DF-4809-5B42-9F22-981391379297}"/>
          </ac:cxnSpMkLst>
        </pc:cxnChg>
      </pc:sldChg>
      <pc:sldChg chg="delSp modSp add mod ord setBg delDesignElem">
        <pc:chgData name="Bruce Mackh" userId="8f3eebefc8615319" providerId="LiveId" clId="{8B8D84FF-0AF0-4D8F-A705-FFB0B3F04212}" dt="2022-11-16T11:18:17.196" v="419" actId="14100"/>
        <pc:sldMkLst>
          <pc:docMk/>
          <pc:sldMk cId="3412786959" sldId="286"/>
        </pc:sldMkLst>
        <pc:spChg chg="del">
          <ac:chgData name="Bruce Mackh" userId="8f3eebefc8615319" providerId="LiveId" clId="{8B8D84FF-0AF0-4D8F-A705-FFB0B3F04212}" dt="2022-11-16T11:16:43.256" v="403"/>
          <ac:spMkLst>
            <pc:docMk/>
            <pc:sldMk cId="3412786959" sldId="286"/>
            <ac:spMk id="27" creationId="{C7F2E4D6-EF46-1C43-8F3E-3620C3C83F36}"/>
          </ac:spMkLst>
        </pc:spChg>
        <pc:grpChg chg="del">
          <ac:chgData name="Bruce Mackh" userId="8f3eebefc8615319" providerId="LiveId" clId="{8B8D84FF-0AF0-4D8F-A705-FFB0B3F04212}" dt="2022-11-16T11:16:43.256" v="403"/>
          <ac:grpSpMkLst>
            <pc:docMk/>
            <pc:sldMk cId="3412786959" sldId="286"/>
            <ac:grpSpMk id="10" creationId="{F0CAFDA3-320A-C24D-A7A1-20C1267EC987}"/>
          </ac:grpSpMkLst>
        </pc:grpChg>
        <pc:graphicFrameChg chg="mod">
          <ac:chgData name="Bruce Mackh" userId="8f3eebefc8615319" providerId="LiveId" clId="{8B8D84FF-0AF0-4D8F-A705-FFB0B3F04212}" dt="2022-11-16T11:18:17.196" v="419" actId="14100"/>
          <ac:graphicFrameMkLst>
            <pc:docMk/>
            <pc:sldMk cId="3412786959" sldId="286"/>
            <ac:graphicFrameMk id="5" creationId="{5162DAE2-E7B3-4A84-B22D-34A0EABBF40A}"/>
          </ac:graphicFrameMkLst>
        </pc:graphicFrameChg>
        <pc:cxnChg chg="del">
          <ac:chgData name="Bruce Mackh" userId="8f3eebefc8615319" providerId="LiveId" clId="{8B8D84FF-0AF0-4D8F-A705-FFB0B3F04212}" dt="2022-11-16T11:16:43.256" v="403"/>
          <ac:cxnSpMkLst>
            <pc:docMk/>
            <pc:sldMk cId="3412786959" sldId="286"/>
            <ac:cxnSpMk id="25" creationId="{8231D73A-BA91-794F-8C09-4F4B41A6D08B}"/>
          </ac:cxnSpMkLst>
        </pc:cxnChg>
        <pc:cxnChg chg="del">
          <ac:chgData name="Bruce Mackh" userId="8f3eebefc8615319" providerId="LiveId" clId="{8B8D84FF-0AF0-4D8F-A705-FFB0B3F04212}" dt="2022-11-16T11:16:43.256" v="403"/>
          <ac:cxnSpMkLst>
            <pc:docMk/>
            <pc:sldMk cId="3412786959" sldId="286"/>
            <ac:cxnSpMk id="29" creationId="{BF3CF3DF-4809-5B42-9F22-981391379297}"/>
          </ac:cxnSpMkLst>
        </pc:cxnChg>
      </pc:sldChg>
      <pc:sldChg chg="delSp modSp add mod setBg delDesignElem">
        <pc:chgData name="Bruce Mackh" userId="8f3eebefc8615319" providerId="LiveId" clId="{8B8D84FF-0AF0-4D8F-A705-FFB0B3F04212}" dt="2022-11-16T12:17:07.939" v="2260" actId="113"/>
        <pc:sldMkLst>
          <pc:docMk/>
          <pc:sldMk cId="216093141" sldId="287"/>
        </pc:sldMkLst>
        <pc:spChg chg="mod">
          <ac:chgData name="Bruce Mackh" userId="8f3eebefc8615319" providerId="LiveId" clId="{8B8D84FF-0AF0-4D8F-A705-FFB0B3F04212}" dt="2022-11-16T11:20:26.221" v="648" actId="1076"/>
          <ac:spMkLst>
            <pc:docMk/>
            <pc:sldMk cId="216093141" sldId="287"/>
            <ac:spMk id="2" creationId="{8F859187-E6C9-4BD8-880A-E31F797D6BC8}"/>
          </ac:spMkLst>
        </pc:spChg>
        <pc:spChg chg="mod">
          <ac:chgData name="Bruce Mackh" userId="8f3eebefc8615319" providerId="LiveId" clId="{8B8D84FF-0AF0-4D8F-A705-FFB0B3F04212}" dt="2022-11-16T12:17:07.939" v="2260" actId="113"/>
          <ac:spMkLst>
            <pc:docMk/>
            <pc:sldMk cId="216093141" sldId="287"/>
            <ac:spMk id="3" creationId="{C9940D52-CAC8-4C2E-B11A-4A65DEA251B6}"/>
          </ac:spMkLst>
        </pc:spChg>
        <pc:spChg chg="del">
          <ac:chgData name="Bruce Mackh" userId="8f3eebefc8615319" providerId="LiveId" clId="{8B8D84FF-0AF0-4D8F-A705-FFB0B3F04212}" dt="2022-11-16T11:16:43.256" v="403"/>
          <ac:spMkLst>
            <pc:docMk/>
            <pc:sldMk cId="216093141" sldId="287"/>
            <ac:spMk id="154" creationId="{C7F2E4D6-EF46-1C43-8F3E-3620C3C83F36}"/>
          </ac:spMkLst>
        </pc:spChg>
        <pc:grpChg chg="del">
          <ac:chgData name="Bruce Mackh" userId="8f3eebefc8615319" providerId="LiveId" clId="{8B8D84FF-0AF0-4D8F-A705-FFB0B3F04212}" dt="2022-11-16T11:16:43.256" v="403"/>
          <ac:grpSpMkLst>
            <pc:docMk/>
            <pc:sldMk cId="216093141" sldId="287"/>
            <ac:grpSpMk id="137" creationId="{F0CAFDA3-320A-C24D-A7A1-20C1267EC987}"/>
          </ac:grpSpMkLst>
        </pc:grpChg>
        <pc:grpChg chg="del">
          <ac:chgData name="Bruce Mackh" userId="8f3eebefc8615319" providerId="LiveId" clId="{8B8D84FF-0AF0-4D8F-A705-FFB0B3F04212}" dt="2022-11-16T11:16:43.256" v="403"/>
          <ac:grpSpMkLst>
            <pc:docMk/>
            <pc:sldMk cId="216093141" sldId="287"/>
            <ac:grpSpMk id="158" creationId="{BFD251E3-961F-2440-B872-1D26671822A8}"/>
          </ac:grpSpMkLst>
        </pc:grpChg>
        <pc:picChg chg="mod">
          <ac:chgData name="Bruce Mackh" userId="8f3eebefc8615319" providerId="LiveId" clId="{8B8D84FF-0AF0-4D8F-A705-FFB0B3F04212}" dt="2022-11-16T11:20:06.854" v="633" actId="1076"/>
          <ac:picMkLst>
            <pc:docMk/>
            <pc:sldMk cId="216093141" sldId="287"/>
            <ac:picMk id="1028" creationId="{B27FC873-830A-4009-A8C0-37E083ACD764}"/>
          </ac:picMkLst>
        </pc:picChg>
        <pc:cxnChg chg="del">
          <ac:chgData name="Bruce Mackh" userId="8f3eebefc8615319" providerId="LiveId" clId="{8B8D84FF-0AF0-4D8F-A705-FFB0B3F04212}" dt="2022-11-16T11:16:43.256" v="403"/>
          <ac:cxnSpMkLst>
            <pc:docMk/>
            <pc:sldMk cId="216093141" sldId="287"/>
            <ac:cxnSpMk id="152" creationId="{8231D73A-BA91-794F-8C09-4F4B41A6D08B}"/>
          </ac:cxnSpMkLst>
        </pc:cxnChg>
        <pc:cxnChg chg="del">
          <ac:chgData name="Bruce Mackh" userId="8f3eebefc8615319" providerId="LiveId" clId="{8B8D84FF-0AF0-4D8F-A705-FFB0B3F04212}" dt="2022-11-16T11:16:43.256" v="403"/>
          <ac:cxnSpMkLst>
            <pc:docMk/>
            <pc:sldMk cId="216093141" sldId="287"/>
            <ac:cxnSpMk id="156" creationId="{BF3CF3DF-4809-5B42-9F22-981391379297}"/>
          </ac:cxnSpMkLst>
        </pc:cxnChg>
      </pc:sldChg>
      <pc:sldChg chg="delSp modSp add mod setBg delDesignElem">
        <pc:chgData name="Bruce Mackh" userId="8f3eebefc8615319" providerId="LiveId" clId="{8B8D84FF-0AF0-4D8F-A705-FFB0B3F04212}" dt="2022-11-16T12:16:50.159" v="2248" actId="113"/>
        <pc:sldMkLst>
          <pc:docMk/>
          <pc:sldMk cId="2839878337" sldId="288"/>
        </pc:sldMkLst>
        <pc:spChg chg="mod">
          <ac:chgData name="Bruce Mackh" userId="8f3eebefc8615319" providerId="LiveId" clId="{8B8D84FF-0AF0-4D8F-A705-FFB0B3F04212}" dt="2022-11-16T11:22:30.802" v="656" actId="1076"/>
          <ac:spMkLst>
            <pc:docMk/>
            <pc:sldMk cId="2839878337" sldId="288"/>
            <ac:spMk id="2" creationId="{0B538E46-01F2-4E70-8540-55DCB9FECE1C}"/>
          </ac:spMkLst>
        </pc:spChg>
        <pc:spChg chg="mod">
          <ac:chgData name="Bruce Mackh" userId="8f3eebefc8615319" providerId="LiveId" clId="{8B8D84FF-0AF0-4D8F-A705-FFB0B3F04212}" dt="2022-11-16T12:16:50.159" v="2248" actId="113"/>
          <ac:spMkLst>
            <pc:docMk/>
            <pc:sldMk cId="2839878337" sldId="288"/>
            <ac:spMk id="3" creationId="{3043D7DD-9FA1-4D0C-9DEC-DC9FB7319F34}"/>
          </ac:spMkLst>
        </pc:spChg>
        <pc:spChg chg="del">
          <ac:chgData name="Bruce Mackh" userId="8f3eebefc8615319" providerId="LiveId" clId="{8B8D84FF-0AF0-4D8F-A705-FFB0B3F04212}" dt="2022-11-16T11:16:43.256" v="403"/>
          <ac:spMkLst>
            <pc:docMk/>
            <pc:sldMk cId="2839878337" sldId="288"/>
            <ac:spMk id="53" creationId="{C7F2E4D6-EF46-1C43-8F3E-3620C3C83F36}"/>
          </ac:spMkLst>
        </pc:spChg>
        <pc:grpChg chg="del">
          <ac:chgData name="Bruce Mackh" userId="8f3eebefc8615319" providerId="LiveId" clId="{8B8D84FF-0AF0-4D8F-A705-FFB0B3F04212}" dt="2022-11-16T11:16:43.256" v="403"/>
          <ac:grpSpMkLst>
            <pc:docMk/>
            <pc:sldMk cId="2839878337" sldId="288"/>
            <ac:grpSpMk id="38" creationId="{F0CAFDA3-320A-C24D-A7A1-20C1267EC987}"/>
          </ac:grpSpMkLst>
        </pc:grpChg>
        <pc:grpChg chg="del">
          <ac:chgData name="Bruce Mackh" userId="8f3eebefc8615319" providerId="LiveId" clId="{8B8D84FF-0AF0-4D8F-A705-FFB0B3F04212}" dt="2022-11-16T11:16:43.256" v="403"/>
          <ac:grpSpMkLst>
            <pc:docMk/>
            <pc:sldMk cId="2839878337" sldId="288"/>
            <ac:grpSpMk id="54" creationId="{70EBDB1D-17AA-8140-B216-35CBA8C9E411}"/>
          </ac:grpSpMkLst>
        </pc:grpChg>
        <pc:picChg chg="mod modCrop">
          <ac:chgData name="Bruce Mackh" userId="8f3eebefc8615319" providerId="LiveId" clId="{8B8D84FF-0AF0-4D8F-A705-FFB0B3F04212}" dt="2022-11-16T11:22:11.594" v="651" actId="1076"/>
          <ac:picMkLst>
            <pc:docMk/>
            <pc:sldMk cId="2839878337" sldId="288"/>
            <ac:picMk id="6" creationId="{0F5800C8-FE4E-4A8A-8C74-21629C1685DD}"/>
          </ac:picMkLst>
        </pc:picChg>
        <pc:cxnChg chg="del">
          <ac:chgData name="Bruce Mackh" userId="8f3eebefc8615319" providerId="LiveId" clId="{8B8D84FF-0AF0-4D8F-A705-FFB0B3F04212}" dt="2022-11-16T11:16:43.256" v="403"/>
          <ac:cxnSpMkLst>
            <pc:docMk/>
            <pc:sldMk cId="2839878337" sldId="288"/>
            <ac:cxnSpMk id="52" creationId="{8231D73A-BA91-794F-8C09-4F4B41A6D08B}"/>
          </ac:cxnSpMkLst>
        </pc:cxnChg>
        <pc:cxnChg chg="del">
          <ac:chgData name="Bruce Mackh" userId="8f3eebefc8615319" providerId="LiveId" clId="{8B8D84FF-0AF0-4D8F-A705-FFB0B3F04212}" dt="2022-11-16T11:16:43.256" v="403"/>
          <ac:cxnSpMkLst>
            <pc:docMk/>
            <pc:sldMk cId="2839878337" sldId="288"/>
            <ac:cxnSpMk id="59" creationId="{BF3CF3DF-4809-5B42-9F22-981391379297}"/>
          </ac:cxnSpMkLst>
        </pc:cxnChg>
      </pc:sldChg>
      <pc:sldChg chg="addSp delSp modSp add mod setBg delDesignElem">
        <pc:chgData name="Bruce Mackh" userId="8f3eebefc8615319" providerId="LiveId" clId="{8B8D84FF-0AF0-4D8F-A705-FFB0B3F04212}" dt="2022-11-16T12:17:32.373" v="2288" actId="20577"/>
        <pc:sldMkLst>
          <pc:docMk/>
          <pc:sldMk cId="356142508" sldId="289"/>
        </pc:sldMkLst>
        <pc:spChg chg="mod">
          <ac:chgData name="Bruce Mackh" userId="8f3eebefc8615319" providerId="LiveId" clId="{8B8D84FF-0AF0-4D8F-A705-FFB0B3F04212}" dt="2022-11-16T11:28:21.669" v="1124" actId="26606"/>
          <ac:spMkLst>
            <pc:docMk/>
            <pc:sldMk cId="356142508" sldId="289"/>
            <ac:spMk id="2" creationId="{40ABB4B9-01B9-4A80-935C-543B1C88576A}"/>
          </ac:spMkLst>
        </pc:spChg>
        <pc:spChg chg="mod">
          <ac:chgData name="Bruce Mackh" userId="8f3eebefc8615319" providerId="LiveId" clId="{8B8D84FF-0AF0-4D8F-A705-FFB0B3F04212}" dt="2022-11-16T12:17:32.373" v="2288" actId="20577"/>
          <ac:spMkLst>
            <pc:docMk/>
            <pc:sldMk cId="356142508" sldId="289"/>
            <ac:spMk id="3" creationId="{4AB7FCB5-36E9-4E31-9084-BC29E4139AC6}"/>
          </ac:spMkLst>
        </pc:spChg>
        <pc:spChg chg="add del mod">
          <ac:chgData name="Bruce Mackh" userId="8f3eebefc8615319" providerId="LiveId" clId="{8B8D84FF-0AF0-4D8F-A705-FFB0B3F04212}" dt="2022-11-16T11:25:42.243" v="883" actId="931"/>
          <ac:spMkLst>
            <pc:docMk/>
            <pc:sldMk cId="356142508" sldId="289"/>
            <ac:spMk id="5" creationId="{6215C377-DEC7-FD0C-42A0-C23DC883CC33}"/>
          </ac:spMkLst>
        </pc:spChg>
        <pc:spChg chg="add">
          <ac:chgData name="Bruce Mackh" userId="8f3eebefc8615319" providerId="LiveId" clId="{8B8D84FF-0AF0-4D8F-A705-FFB0B3F04212}" dt="2022-11-16T11:28:21.669" v="1124" actId="26606"/>
          <ac:spMkLst>
            <pc:docMk/>
            <pc:sldMk cId="356142508" sldId="289"/>
            <ac:spMk id="13" creationId="{201CC55D-ED54-4C5C-95E6-10947BD1103B}"/>
          </ac:spMkLst>
        </pc:spChg>
        <pc:spChg chg="add">
          <ac:chgData name="Bruce Mackh" userId="8f3eebefc8615319" providerId="LiveId" clId="{8B8D84FF-0AF0-4D8F-A705-FFB0B3F04212}" dt="2022-11-16T11:28:21.669" v="1124" actId="26606"/>
          <ac:spMkLst>
            <pc:docMk/>
            <pc:sldMk cId="356142508" sldId="289"/>
            <ac:spMk id="19" creationId="{3873B707-463F-40B0-8227-E8CC6C67EB25}"/>
          </ac:spMkLst>
        </pc:spChg>
        <pc:spChg chg="add">
          <ac:chgData name="Bruce Mackh" userId="8f3eebefc8615319" providerId="LiveId" clId="{8B8D84FF-0AF0-4D8F-A705-FFB0B3F04212}" dt="2022-11-16T11:28:21.669" v="1124" actId="26606"/>
          <ac:spMkLst>
            <pc:docMk/>
            <pc:sldMk cId="356142508" sldId="289"/>
            <ac:spMk id="21" creationId="{C13237C8-E62C-4F0D-A318-BD6FB6C2D138}"/>
          </ac:spMkLst>
        </pc:spChg>
        <pc:spChg chg="add">
          <ac:chgData name="Bruce Mackh" userId="8f3eebefc8615319" providerId="LiveId" clId="{8B8D84FF-0AF0-4D8F-A705-FFB0B3F04212}" dt="2022-11-16T11:28:21.669" v="1124" actId="26606"/>
          <ac:spMkLst>
            <pc:docMk/>
            <pc:sldMk cId="356142508" sldId="289"/>
            <ac:spMk id="23" creationId="{19C9EAEA-39D0-4B0E-A0EB-51E7B26740B1}"/>
          </ac:spMkLst>
        </pc:spChg>
        <pc:spChg chg="del">
          <ac:chgData name="Bruce Mackh" userId="8f3eebefc8615319" providerId="LiveId" clId="{8B8D84FF-0AF0-4D8F-A705-FFB0B3F04212}" dt="2022-11-16T11:16:43.256" v="403"/>
          <ac:spMkLst>
            <pc:docMk/>
            <pc:sldMk cId="356142508" sldId="289"/>
            <ac:spMk id="28" creationId="{C7F2E4D6-EF46-1C43-8F3E-3620C3C83F36}"/>
          </ac:spMkLst>
        </pc:spChg>
        <pc:grpChg chg="del">
          <ac:chgData name="Bruce Mackh" userId="8f3eebefc8615319" providerId="LiveId" clId="{8B8D84FF-0AF0-4D8F-A705-FFB0B3F04212}" dt="2022-11-16T11:16:43.256" v="403"/>
          <ac:grpSpMkLst>
            <pc:docMk/>
            <pc:sldMk cId="356142508" sldId="289"/>
            <ac:grpSpMk id="11" creationId="{F0CAFDA3-320A-C24D-A7A1-20C1267EC987}"/>
          </ac:grpSpMkLst>
        </pc:grpChg>
        <pc:grpChg chg="add">
          <ac:chgData name="Bruce Mackh" userId="8f3eebefc8615319" providerId="LiveId" clId="{8B8D84FF-0AF0-4D8F-A705-FFB0B3F04212}" dt="2022-11-16T11:28:21.669" v="1124" actId="26606"/>
          <ac:grpSpMkLst>
            <pc:docMk/>
            <pc:sldMk cId="356142508" sldId="289"/>
            <ac:grpSpMk id="15" creationId="{1DE889C7-FAD6-4397-98E2-05D503484459}"/>
          </ac:grpSpMkLst>
        </pc:grpChg>
        <pc:grpChg chg="del">
          <ac:chgData name="Bruce Mackh" userId="8f3eebefc8615319" providerId="LiveId" clId="{8B8D84FF-0AF0-4D8F-A705-FFB0B3F04212}" dt="2022-11-16T11:16:43.256" v="403"/>
          <ac:grpSpMkLst>
            <pc:docMk/>
            <pc:sldMk cId="356142508" sldId="289"/>
            <ac:grpSpMk id="32" creationId="{BFD251E3-961F-2440-B872-1D26671822A8}"/>
          </ac:grpSpMkLst>
        </pc:grpChg>
        <pc:picChg chg="del">
          <ac:chgData name="Bruce Mackh" userId="8f3eebefc8615319" providerId="LiveId" clId="{8B8D84FF-0AF0-4D8F-A705-FFB0B3F04212}" dt="2022-11-16T11:25:15.590" v="882" actId="478"/>
          <ac:picMkLst>
            <pc:docMk/>
            <pc:sldMk cId="356142508" sldId="289"/>
            <ac:picMk id="6" creationId="{5E97B718-7CC2-44F4-BAE8-E55301E803CF}"/>
          </ac:picMkLst>
        </pc:picChg>
        <pc:picChg chg="add mod">
          <ac:chgData name="Bruce Mackh" userId="8f3eebefc8615319" providerId="LiveId" clId="{8B8D84FF-0AF0-4D8F-A705-FFB0B3F04212}" dt="2022-11-16T11:28:21.669" v="1124" actId="26606"/>
          <ac:picMkLst>
            <pc:docMk/>
            <pc:sldMk cId="356142508" sldId="289"/>
            <ac:picMk id="8" creationId="{34B0F696-5DDF-194B-0174-5458A976108F}"/>
          </ac:picMkLst>
        </pc:picChg>
        <pc:cxnChg chg="del">
          <ac:chgData name="Bruce Mackh" userId="8f3eebefc8615319" providerId="LiveId" clId="{8B8D84FF-0AF0-4D8F-A705-FFB0B3F04212}" dt="2022-11-16T11:16:43.256" v="403"/>
          <ac:cxnSpMkLst>
            <pc:docMk/>
            <pc:sldMk cId="356142508" sldId="289"/>
            <ac:cxnSpMk id="26" creationId="{8231D73A-BA91-794F-8C09-4F4B41A6D08B}"/>
          </ac:cxnSpMkLst>
        </pc:cxnChg>
        <pc:cxnChg chg="del">
          <ac:chgData name="Bruce Mackh" userId="8f3eebefc8615319" providerId="LiveId" clId="{8B8D84FF-0AF0-4D8F-A705-FFB0B3F04212}" dt="2022-11-16T11:16:43.256" v="403"/>
          <ac:cxnSpMkLst>
            <pc:docMk/>
            <pc:sldMk cId="356142508" sldId="289"/>
            <ac:cxnSpMk id="30" creationId="{BF3CF3DF-4809-5B42-9F22-981391379297}"/>
          </ac:cxnSpMkLst>
        </pc:cxnChg>
      </pc:sldChg>
      <pc:sldChg chg="addSp delSp modSp add mod setBg">
        <pc:chgData name="Bruce Mackh" userId="8f3eebefc8615319" providerId="LiveId" clId="{8B8D84FF-0AF0-4D8F-A705-FFB0B3F04212}" dt="2022-11-16T12:18:17.507" v="2328" actId="20577"/>
        <pc:sldMkLst>
          <pc:docMk/>
          <pc:sldMk cId="3369433661" sldId="290"/>
        </pc:sldMkLst>
        <pc:spChg chg="mod">
          <ac:chgData name="Bruce Mackh" userId="8f3eebefc8615319" providerId="LiveId" clId="{8B8D84FF-0AF0-4D8F-A705-FFB0B3F04212}" dt="2022-11-16T11:37:07.970" v="1534" actId="26606"/>
          <ac:spMkLst>
            <pc:docMk/>
            <pc:sldMk cId="3369433661" sldId="290"/>
            <ac:spMk id="2" creationId="{469C1B9F-CC4C-4956-B59A-1580ABF748D4}"/>
          </ac:spMkLst>
        </pc:spChg>
        <pc:spChg chg="mod">
          <ac:chgData name="Bruce Mackh" userId="8f3eebefc8615319" providerId="LiveId" clId="{8B8D84FF-0AF0-4D8F-A705-FFB0B3F04212}" dt="2022-11-16T12:18:17.507" v="2328" actId="20577"/>
          <ac:spMkLst>
            <pc:docMk/>
            <pc:sldMk cId="3369433661" sldId="290"/>
            <ac:spMk id="3" creationId="{16FD44B7-90FC-4CBA-89E4-70EFEE16880E}"/>
          </ac:spMkLst>
        </pc:spChg>
        <pc:spChg chg="add del">
          <ac:chgData name="Bruce Mackh" userId="8f3eebefc8615319" providerId="LiveId" clId="{8B8D84FF-0AF0-4D8F-A705-FFB0B3F04212}" dt="2022-11-16T11:37:07.955" v="1533" actId="26606"/>
          <ac:spMkLst>
            <pc:docMk/>
            <pc:sldMk cId="3369433661" sldId="290"/>
            <ac:spMk id="17" creationId="{4F7EBAE4-9945-4473-9E34-B2C66EA0F03D}"/>
          </ac:spMkLst>
        </pc:spChg>
        <pc:spChg chg="add del">
          <ac:chgData name="Bruce Mackh" userId="8f3eebefc8615319" providerId="LiveId" clId="{8B8D84FF-0AF0-4D8F-A705-FFB0B3F04212}" dt="2022-11-16T11:37:07.955" v="1533" actId="26606"/>
          <ac:spMkLst>
            <pc:docMk/>
            <pc:sldMk cId="3369433661" sldId="290"/>
            <ac:spMk id="19" creationId="{70BEB1E7-2F88-40BC-B73D-42E5B6F80BFC}"/>
          </ac:spMkLst>
        </pc:spChg>
        <pc:spChg chg="add del">
          <ac:chgData name="Bruce Mackh" userId="8f3eebefc8615319" providerId="LiveId" clId="{8B8D84FF-0AF0-4D8F-A705-FFB0B3F04212}" dt="2022-11-16T11:37:07.955" v="1533" actId="26606"/>
          <ac:spMkLst>
            <pc:docMk/>
            <pc:sldMk cId="3369433661" sldId="290"/>
            <ac:spMk id="21" creationId="{A7B99495-F43F-4D80-A44F-2CB4764EB90B}"/>
          </ac:spMkLst>
        </pc:spChg>
        <pc:spChg chg="add">
          <ac:chgData name="Bruce Mackh" userId="8f3eebefc8615319" providerId="LiveId" clId="{8B8D84FF-0AF0-4D8F-A705-FFB0B3F04212}" dt="2022-11-16T11:37:07.970" v="1534" actId="26606"/>
          <ac:spMkLst>
            <pc:docMk/>
            <pc:sldMk cId="3369433661" sldId="290"/>
            <ac:spMk id="23" creationId="{F13C74B1-5B17-4795-BED0-7140497B445A}"/>
          </ac:spMkLst>
        </pc:spChg>
        <pc:spChg chg="add">
          <ac:chgData name="Bruce Mackh" userId="8f3eebefc8615319" providerId="LiveId" clId="{8B8D84FF-0AF0-4D8F-A705-FFB0B3F04212}" dt="2022-11-16T11:37:07.970" v="1534" actId="26606"/>
          <ac:spMkLst>
            <pc:docMk/>
            <pc:sldMk cId="3369433661" sldId="290"/>
            <ac:spMk id="24" creationId="{D4974D33-8DC5-464E-8C6D-BE58F0669C17}"/>
          </ac:spMkLst>
        </pc:spChg>
        <pc:picChg chg="mod">
          <ac:chgData name="Bruce Mackh" userId="8f3eebefc8615319" providerId="LiveId" clId="{8B8D84FF-0AF0-4D8F-A705-FFB0B3F04212}" dt="2022-11-16T11:37:07.970" v="1534" actId="26606"/>
          <ac:picMkLst>
            <pc:docMk/>
            <pc:sldMk cId="3369433661" sldId="290"/>
            <ac:picMk id="12" creationId="{3C57A25F-0615-420C-A174-B00E92F7A0EA}"/>
          </ac:picMkLst>
        </pc:picChg>
      </pc:sldChg>
      <pc:sldChg chg="modSp add mod ord">
        <pc:chgData name="Bruce Mackh" userId="8f3eebefc8615319" providerId="LiveId" clId="{8B8D84FF-0AF0-4D8F-A705-FFB0B3F04212}" dt="2022-11-16T12:08:35.263" v="2146" actId="1076"/>
        <pc:sldMkLst>
          <pc:docMk/>
          <pc:sldMk cId="2535644345" sldId="291"/>
        </pc:sldMkLst>
        <pc:spChg chg="mod">
          <ac:chgData name="Bruce Mackh" userId="8f3eebefc8615319" providerId="LiveId" clId="{8B8D84FF-0AF0-4D8F-A705-FFB0B3F04212}" dt="2022-11-16T11:16:43.416" v="411" actId="27636"/>
          <ac:spMkLst>
            <pc:docMk/>
            <pc:sldMk cId="2535644345" sldId="291"/>
            <ac:spMk id="2" creationId="{78B5C81E-1391-4F49-9051-3B1E490C8B89}"/>
          </ac:spMkLst>
        </pc:spChg>
        <pc:spChg chg="mod">
          <ac:chgData name="Bruce Mackh" userId="8f3eebefc8615319" providerId="LiveId" clId="{8B8D84FF-0AF0-4D8F-A705-FFB0B3F04212}" dt="2022-11-16T12:08:35.263" v="2146" actId="1076"/>
          <ac:spMkLst>
            <pc:docMk/>
            <pc:sldMk cId="2535644345" sldId="291"/>
            <ac:spMk id="4" creationId="{D40D015D-CC0A-4FDA-BE57-E4E578DCE9F8}"/>
          </ac:spMkLst>
        </pc:spChg>
        <pc:graphicFrameChg chg="mod">
          <ac:chgData name="Bruce Mackh" userId="8f3eebefc8615319" providerId="LiveId" clId="{8B8D84FF-0AF0-4D8F-A705-FFB0B3F04212}" dt="2022-11-16T12:08:10.210" v="2145"/>
          <ac:graphicFrameMkLst>
            <pc:docMk/>
            <pc:sldMk cId="2535644345" sldId="291"/>
            <ac:graphicFrameMk id="6" creationId="{56E05278-E2A7-4F7E-8AEA-DEFAE112C6D9}"/>
          </ac:graphicFrameMkLst>
        </pc:graphicFrameChg>
      </pc:sldChg>
      <pc:sldChg chg="delSp add ord setBg delDesignElem">
        <pc:chgData name="Bruce Mackh" userId="8f3eebefc8615319" providerId="LiveId" clId="{8B8D84FF-0AF0-4D8F-A705-FFB0B3F04212}" dt="2022-11-16T11:30:06.352" v="1128"/>
        <pc:sldMkLst>
          <pc:docMk/>
          <pc:sldMk cId="2505581331" sldId="292"/>
        </pc:sldMkLst>
        <pc:spChg chg="del">
          <ac:chgData name="Bruce Mackh" userId="8f3eebefc8615319" providerId="LiveId" clId="{8B8D84FF-0AF0-4D8F-A705-FFB0B3F04212}" dt="2022-11-16T11:16:43.256" v="403"/>
          <ac:spMkLst>
            <pc:docMk/>
            <pc:sldMk cId="2505581331" sldId="292"/>
            <ac:spMk id="31" creationId="{C7F2E4D6-EF46-1C43-8F3E-3620C3C83F36}"/>
          </ac:spMkLst>
        </pc:spChg>
        <pc:grpChg chg="del">
          <ac:chgData name="Bruce Mackh" userId="8f3eebefc8615319" providerId="LiveId" clId="{8B8D84FF-0AF0-4D8F-A705-FFB0B3F04212}" dt="2022-11-16T11:16:43.256" v="403"/>
          <ac:grpSpMkLst>
            <pc:docMk/>
            <pc:sldMk cId="2505581331" sldId="292"/>
            <ac:grpSpMk id="14" creationId="{F0CAFDA3-320A-C24D-A7A1-20C1267EC987}"/>
          </ac:grpSpMkLst>
        </pc:grpChg>
        <pc:grpChg chg="del">
          <ac:chgData name="Bruce Mackh" userId="8f3eebefc8615319" providerId="LiveId" clId="{8B8D84FF-0AF0-4D8F-A705-FFB0B3F04212}" dt="2022-11-16T11:16:43.256" v="403"/>
          <ac:grpSpMkLst>
            <pc:docMk/>
            <pc:sldMk cId="2505581331" sldId="292"/>
            <ac:grpSpMk id="35" creationId="{BFD251E3-961F-2440-B872-1D26671822A8}"/>
          </ac:grpSpMkLst>
        </pc:grpChg>
        <pc:cxnChg chg="del">
          <ac:chgData name="Bruce Mackh" userId="8f3eebefc8615319" providerId="LiveId" clId="{8B8D84FF-0AF0-4D8F-A705-FFB0B3F04212}" dt="2022-11-16T11:16:43.256" v="403"/>
          <ac:cxnSpMkLst>
            <pc:docMk/>
            <pc:sldMk cId="2505581331" sldId="292"/>
            <ac:cxnSpMk id="29" creationId="{8231D73A-BA91-794F-8C09-4F4B41A6D08B}"/>
          </ac:cxnSpMkLst>
        </pc:cxnChg>
        <pc:cxnChg chg="del">
          <ac:chgData name="Bruce Mackh" userId="8f3eebefc8615319" providerId="LiveId" clId="{8B8D84FF-0AF0-4D8F-A705-FFB0B3F04212}" dt="2022-11-16T11:16:43.256" v="403"/>
          <ac:cxnSpMkLst>
            <pc:docMk/>
            <pc:sldMk cId="2505581331" sldId="292"/>
            <ac:cxnSpMk id="33" creationId="{BF3CF3DF-4809-5B42-9F22-981391379297}"/>
          </ac:cxnSpMkLst>
        </pc:cxnChg>
      </pc:sldChg>
      <pc:sldChg chg="delSp modSp add mod ord setBg delDesignElem">
        <pc:chgData name="Bruce Mackh" userId="8f3eebefc8615319" providerId="LiveId" clId="{8B8D84FF-0AF0-4D8F-A705-FFB0B3F04212}" dt="2022-11-16T12:08:52.004" v="2147" actId="20577"/>
        <pc:sldMkLst>
          <pc:docMk/>
          <pc:sldMk cId="4009655367" sldId="293"/>
        </pc:sldMkLst>
        <pc:spChg chg="mod">
          <ac:chgData name="Bruce Mackh" userId="8f3eebefc8615319" providerId="LiveId" clId="{8B8D84FF-0AF0-4D8F-A705-FFB0B3F04212}" dt="2022-11-16T12:08:52.004" v="2147" actId="20577"/>
          <ac:spMkLst>
            <pc:docMk/>
            <pc:sldMk cId="4009655367" sldId="293"/>
            <ac:spMk id="4" creationId="{F53E21A5-6CFE-4790-AB19-23952C3F0851}"/>
          </ac:spMkLst>
        </pc:spChg>
        <pc:spChg chg="del">
          <ac:chgData name="Bruce Mackh" userId="8f3eebefc8615319" providerId="LiveId" clId="{8B8D84FF-0AF0-4D8F-A705-FFB0B3F04212}" dt="2022-11-16T11:16:43.256" v="403"/>
          <ac:spMkLst>
            <pc:docMk/>
            <pc:sldMk cId="4009655367" sldId="293"/>
            <ac:spMk id="31" creationId="{C7F2E4D6-EF46-1C43-8F3E-3620C3C83F36}"/>
          </ac:spMkLst>
        </pc:spChg>
        <pc:grpChg chg="del">
          <ac:chgData name="Bruce Mackh" userId="8f3eebefc8615319" providerId="LiveId" clId="{8B8D84FF-0AF0-4D8F-A705-FFB0B3F04212}" dt="2022-11-16T11:16:43.256" v="403"/>
          <ac:grpSpMkLst>
            <pc:docMk/>
            <pc:sldMk cId="4009655367" sldId="293"/>
            <ac:grpSpMk id="14" creationId="{F0CAFDA3-320A-C24D-A7A1-20C1267EC987}"/>
          </ac:grpSpMkLst>
        </pc:grpChg>
        <pc:grpChg chg="del">
          <ac:chgData name="Bruce Mackh" userId="8f3eebefc8615319" providerId="LiveId" clId="{8B8D84FF-0AF0-4D8F-A705-FFB0B3F04212}" dt="2022-11-16T11:16:43.256" v="403"/>
          <ac:grpSpMkLst>
            <pc:docMk/>
            <pc:sldMk cId="4009655367" sldId="293"/>
            <ac:grpSpMk id="33" creationId="{70EBDB1D-17AA-8140-B216-35CBA8C9E411}"/>
          </ac:grpSpMkLst>
        </pc:grpChg>
        <pc:cxnChg chg="del">
          <ac:chgData name="Bruce Mackh" userId="8f3eebefc8615319" providerId="LiveId" clId="{8B8D84FF-0AF0-4D8F-A705-FFB0B3F04212}" dt="2022-11-16T11:16:43.256" v="403"/>
          <ac:cxnSpMkLst>
            <pc:docMk/>
            <pc:sldMk cId="4009655367" sldId="293"/>
            <ac:cxnSpMk id="29" creationId="{8231D73A-BA91-794F-8C09-4F4B41A6D08B}"/>
          </ac:cxnSpMkLst>
        </pc:cxnChg>
        <pc:cxnChg chg="del">
          <ac:chgData name="Bruce Mackh" userId="8f3eebefc8615319" providerId="LiveId" clId="{8B8D84FF-0AF0-4D8F-A705-FFB0B3F04212}" dt="2022-11-16T11:16:43.256" v="403"/>
          <ac:cxnSpMkLst>
            <pc:docMk/>
            <pc:sldMk cId="4009655367" sldId="293"/>
            <ac:cxnSpMk id="39" creationId="{BF3CF3DF-4809-5B42-9F22-981391379297}"/>
          </ac:cxnSpMkLst>
        </pc:cxnChg>
      </pc:sldChg>
      <pc:sldChg chg="add del">
        <pc:chgData name="Bruce Mackh" userId="8f3eebefc8615319" providerId="LiveId" clId="{8B8D84FF-0AF0-4D8F-A705-FFB0B3F04212}" dt="2022-11-16T11:30:26.952" v="1131" actId="47"/>
        <pc:sldMkLst>
          <pc:docMk/>
          <pc:sldMk cId="3833301145" sldId="294"/>
        </pc:sldMkLst>
      </pc:sldChg>
      <pc:sldChg chg="add del">
        <pc:chgData name="Bruce Mackh" userId="8f3eebefc8615319" providerId="LiveId" clId="{8B8D84FF-0AF0-4D8F-A705-FFB0B3F04212}" dt="2022-11-16T11:30:29.006" v="1132" actId="47"/>
        <pc:sldMkLst>
          <pc:docMk/>
          <pc:sldMk cId="1446557734" sldId="295"/>
        </pc:sldMkLst>
      </pc:sldChg>
    </pc:docChg>
  </pc:docChgLst>
</pc:chgInfo>
</file>

<file path=ppt/diagrams/_rels/data1.xml.rels><?xml version="1.0" encoding="UTF-8" standalone="yes"?>
<Relationships xmlns="http://schemas.openxmlformats.org/package/2006/relationships"><Relationship Id="rId2" Type="http://schemas.openxmlformats.org/officeDocument/2006/relationships/hyperlink" Target="https://www.youtube.com/watch?v=_M6bUI1A9ho" TargetMode="External"/><Relationship Id="rId1" Type="http://schemas.openxmlformats.org/officeDocument/2006/relationships/hyperlink" Target="Legally%20Blonde%20(5/11)%20Movie%20CLIP%20-%20Kicked%20Out%20of%20Class%20(2001)%20HD%20&#8211;%20YouTube" TargetMode="External"/></Relationships>
</file>

<file path=ppt/diagrams/_rels/data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ata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2" Type="http://schemas.openxmlformats.org/officeDocument/2006/relationships/hyperlink" Target="https://www.youtube.com/watch?v=_M6bUI1A9ho" TargetMode="External"/><Relationship Id="rId1" Type="http://schemas.openxmlformats.org/officeDocument/2006/relationships/hyperlink" Target="Legally%20Blonde%20(5/11)%20Movie%20CLIP%20-%20Kicked%20Out%20of%20Class%20(2001)%20HD%20&#8211;%20YouTube" TargetMode="External"/></Relationships>
</file>

<file path=ppt/diagrams/_rels/drawing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5DFC16-F91F-4A69-8ED1-00B286B8FC25}"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61CE39C2-7555-4598-B534-E174CD857CD9}">
      <dgm:prSet/>
      <dgm:spPr/>
      <dgm:t>
        <a:bodyPr/>
        <a:lstStyle/>
        <a:p>
          <a:r>
            <a:rPr lang="en-US">
              <a:hlinkClick xmlns:r="http://schemas.openxmlformats.org/officeDocument/2006/relationships" r:id="rId1"/>
            </a:rPr>
            <a:t>Legally Blonde – Kicked Out of Class</a:t>
          </a:r>
          <a:endParaRPr lang="en-US"/>
        </a:p>
      </dgm:t>
    </dgm:pt>
    <dgm:pt modelId="{4158D67B-80CF-4E2D-B863-8D8EC30D6F4D}" type="parTrans" cxnId="{5756977C-B1CA-43BB-9539-A0CBFE25FB2A}">
      <dgm:prSet/>
      <dgm:spPr/>
      <dgm:t>
        <a:bodyPr/>
        <a:lstStyle/>
        <a:p>
          <a:endParaRPr lang="en-US"/>
        </a:p>
      </dgm:t>
    </dgm:pt>
    <dgm:pt modelId="{1D5BB488-52C5-4603-9BF1-A7D33B36BC63}" type="sibTrans" cxnId="{5756977C-B1CA-43BB-9539-A0CBFE25FB2A}">
      <dgm:prSet/>
      <dgm:spPr/>
      <dgm:t>
        <a:bodyPr/>
        <a:lstStyle/>
        <a:p>
          <a:endParaRPr lang="en-US"/>
        </a:p>
      </dgm:t>
    </dgm:pt>
    <dgm:pt modelId="{9534DE0F-FBE7-45E9-9F12-5B26C9650588}">
      <dgm:prSet/>
      <dgm:spPr/>
      <dgm:t>
        <a:bodyPr/>
        <a:lstStyle/>
        <a:p>
          <a:r>
            <a:rPr lang="en-US">
              <a:hlinkClick xmlns:r="http://schemas.openxmlformats.org/officeDocument/2006/relationships" r:id="rId2"/>
            </a:rPr>
            <a:t>Paper Chase – Here is a Dime</a:t>
          </a:r>
          <a:endParaRPr lang="en-US"/>
        </a:p>
      </dgm:t>
    </dgm:pt>
    <dgm:pt modelId="{9DA7C64A-3052-4D8F-B441-E35C9838C308}" type="parTrans" cxnId="{AC0FD0C4-609C-4572-B9BC-144C5A4E8EC6}">
      <dgm:prSet/>
      <dgm:spPr/>
      <dgm:t>
        <a:bodyPr/>
        <a:lstStyle/>
        <a:p>
          <a:endParaRPr lang="en-US"/>
        </a:p>
      </dgm:t>
    </dgm:pt>
    <dgm:pt modelId="{88431389-CDE8-4B65-926A-7142A0623848}" type="sibTrans" cxnId="{AC0FD0C4-609C-4572-B9BC-144C5A4E8EC6}">
      <dgm:prSet/>
      <dgm:spPr/>
      <dgm:t>
        <a:bodyPr/>
        <a:lstStyle/>
        <a:p>
          <a:endParaRPr lang="en-US"/>
        </a:p>
      </dgm:t>
    </dgm:pt>
    <dgm:pt modelId="{0C70F236-19FD-4A2A-8710-2327A67A1503}" type="pres">
      <dgm:prSet presAssocID="{AA5DFC16-F91F-4A69-8ED1-00B286B8FC25}" presName="hierChild1" presStyleCnt="0">
        <dgm:presLayoutVars>
          <dgm:chPref val="1"/>
          <dgm:dir/>
          <dgm:animOne val="branch"/>
          <dgm:animLvl val="lvl"/>
          <dgm:resizeHandles/>
        </dgm:presLayoutVars>
      </dgm:prSet>
      <dgm:spPr/>
    </dgm:pt>
    <dgm:pt modelId="{D2BCBAE4-A155-4AF3-AC1E-FFAA1B21E36F}" type="pres">
      <dgm:prSet presAssocID="{61CE39C2-7555-4598-B534-E174CD857CD9}" presName="hierRoot1" presStyleCnt="0"/>
      <dgm:spPr/>
    </dgm:pt>
    <dgm:pt modelId="{B12F3EDC-11A4-492E-B3AD-B966CFA64061}" type="pres">
      <dgm:prSet presAssocID="{61CE39C2-7555-4598-B534-E174CD857CD9}" presName="composite" presStyleCnt="0"/>
      <dgm:spPr/>
    </dgm:pt>
    <dgm:pt modelId="{C6DBFA53-BA8B-4993-AC62-9C4142F6208D}" type="pres">
      <dgm:prSet presAssocID="{61CE39C2-7555-4598-B534-E174CD857CD9}" presName="background" presStyleLbl="node0" presStyleIdx="0" presStyleCnt="2"/>
      <dgm:spPr/>
    </dgm:pt>
    <dgm:pt modelId="{D66E4B07-63E8-4623-9D7D-BD24D84CCD90}" type="pres">
      <dgm:prSet presAssocID="{61CE39C2-7555-4598-B534-E174CD857CD9}" presName="text" presStyleLbl="fgAcc0" presStyleIdx="0" presStyleCnt="2">
        <dgm:presLayoutVars>
          <dgm:chPref val="3"/>
        </dgm:presLayoutVars>
      </dgm:prSet>
      <dgm:spPr/>
    </dgm:pt>
    <dgm:pt modelId="{0B384534-7800-46A1-8DE7-BE002B455569}" type="pres">
      <dgm:prSet presAssocID="{61CE39C2-7555-4598-B534-E174CD857CD9}" presName="hierChild2" presStyleCnt="0"/>
      <dgm:spPr/>
    </dgm:pt>
    <dgm:pt modelId="{8FBF6175-D2F3-4FC9-A4B1-AEA03C6750BF}" type="pres">
      <dgm:prSet presAssocID="{9534DE0F-FBE7-45E9-9F12-5B26C9650588}" presName="hierRoot1" presStyleCnt="0"/>
      <dgm:spPr/>
    </dgm:pt>
    <dgm:pt modelId="{1FE2DD64-53CA-4BCA-B2A8-35A96275ECA2}" type="pres">
      <dgm:prSet presAssocID="{9534DE0F-FBE7-45E9-9F12-5B26C9650588}" presName="composite" presStyleCnt="0"/>
      <dgm:spPr/>
    </dgm:pt>
    <dgm:pt modelId="{2F0C7243-8B8B-4E78-B608-E9F9E83631FF}" type="pres">
      <dgm:prSet presAssocID="{9534DE0F-FBE7-45E9-9F12-5B26C9650588}" presName="background" presStyleLbl="node0" presStyleIdx="1" presStyleCnt="2"/>
      <dgm:spPr/>
    </dgm:pt>
    <dgm:pt modelId="{0EE437F8-1908-445D-A5A4-5E37DD008E35}" type="pres">
      <dgm:prSet presAssocID="{9534DE0F-FBE7-45E9-9F12-5B26C9650588}" presName="text" presStyleLbl="fgAcc0" presStyleIdx="1" presStyleCnt="2">
        <dgm:presLayoutVars>
          <dgm:chPref val="3"/>
        </dgm:presLayoutVars>
      </dgm:prSet>
      <dgm:spPr/>
    </dgm:pt>
    <dgm:pt modelId="{55EE6353-1C33-4389-8558-97D28197137C}" type="pres">
      <dgm:prSet presAssocID="{9534DE0F-FBE7-45E9-9F12-5B26C9650588}" presName="hierChild2" presStyleCnt="0"/>
      <dgm:spPr/>
    </dgm:pt>
  </dgm:ptLst>
  <dgm:cxnLst>
    <dgm:cxn modelId="{5756977C-B1CA-43BB-9539-A0CBFE25FB2A}" srcId="{AA5DFC16-F91F-4A69-8ED1-00B286B8FC25}" destId="{61CE39C2-7555-4598-B534-E174CD857CD9}" srcOrd="0" destOrd="0" parTransId="{4158D67B-80CF-4E2D-B863-8D8EC30D6F4D}" sibTransId="{1D5BB488-52C5-4603-9BF1-A7D33B36BC63}"/>
    <dgm:cxn modelId="{B8A8B1BC-7221-407C-AD2D-C3EB888E848A}" type="presOf" srcId="{9534DE0F-FBE7-45E9-9F12-5B26C9650588}" destId="{0EE437F8-1908-445D-A5A4-5E37DD008E35}" srcOrd="0" destOrd="0" presId="urn:microsoft.com/office/officeart/2005/8/layout/hierarchy1"/>
    <dgm:cxn modelId="{AC0FD0C4-609C-4572-B9BC-144C5A4E8EC6}" srcId="{AA5DFC16-F91F-4A69-8ED1-00B286B8FC25}" destId="{9534DE0F-FBE7-45E9-9F12-5B26C9650588}" srcOrd="1" destOrd="0" parTransId="{9DA7C64A-3052-4D8F-B441-E35C9838C308}" sibTransId="{88431389-CDE8-4B65-926A-7142A0623848}"/>
    <dgm:cxn modelId="{561B31C7-4896-4AF6-818C-1BC72FD69E3C}" type="presOf" srcId="{AA5DFC16-F91F-4A69-8ED1-00B286B8FC25}" destId="{0C70F236-19FD-4A2A-8710-2327A67A1503}" srcOrd="0" destOrd="0" presId="urn:microsoft.com/office/officeart/2005/8/layout/hierarchy1"/>
    <dgm:cxn modelId="{9E96BADA-FA8E-4ED4-A6C1-2CAF3F200BFF}" type="presOf" srcId="{61CE39C2-7555-4598-B534-E174CD857CD9}" destId="{D66E4B07-63E8-4623-9D7D-BD24D84CCD90}" srcOrd="0" destOrd="0" presId="urn:microsoft.com/office/officeart/2005/8/layout/hierarchy1"/>
    <dgm:cxn modelId="{B87E299A-6851-4226-B0BC-F69AA6D03486}" type="presParOf" srcId="{0C70F236-19FD-4A2A-8710-2327A67A1503}" destId="{D2BCBAE4-A155-4AF3-AC1E-FFAA1B21E36F}" srcOrd="0" destOrd="0" presId="urn:microsoft.com/office/officeart/2005/8/layout/hierarchy1"/>
    <dgm:cxn modelId="{B927BB05-A77D-4126-8D73-4E1AA9FFF5E3}" type="presParOf" srcId="{D2BCBAE4-A155-4AF3-AC1E-FFAA1B21E36F}" destId="{B12F3EDC-11A4-492E-B3AD-B966CFA64061}" srcOrd="0" destOrd="0" presId="urn:microsoft.com/office/officeart/2005/8/layout/hierarchy1"/>
    <dgm:cxn modelId="{C4F28231-2F19-424F-BAEA-581266D8D011}" type="presParOf" srcId="{B12F3EDC-11A4-492E-B3AD-B966CFA64061}" destId="{C6DBFA53-BA8B-4993-AC62-9C4142F6208D}" srcOrd="0" destOrd="0" presId="urn:microsoft.com/office/officeart/2005/8/layout/hierarchy1"/>
    <dgm:cxn modelId="{BE59F215-B849-44E4-AA82-CA7E11193835}" type="presParOf" srcId="{B12F3EDC-11A4-492E-B3AD-B966CFA64061}" destId="{D66E4B07-63E8-4623-9D7D-BD24D84CCD90}" srcOrd="1" destOrd="0" presId="urn:microsoft.com/office/officeart/2005/8/layout/hierarchy1"/>
    <dgm:cxn modelId="{A2FB3D31-AC4B-4BAE-9854-9C3F612C47DD}" type="presParOf" srcId="{D2BCBAE4-A155-4AF3-AC1E-FFAA1B21E36F}" destId="{0B384534-7800-46A1-8DE7-BE002B455569}" srcOrd="1" destOrd="0" presId="urn:microsoft.com/office/officeart/2005/8/layout/hierarchy1"/>
    <dgm:cxn modelId="{6B775F96-B92C-410B-B46B-B7F04C3DEF9C}" type="presParOf" srcId="{0C70F236-19FD-4A2A-8710-2327A67A1503}" destId="{8FBF6175-D2F3-4FC9-A4B1-AEA03C6750BF}" srcOrd="1" destOrd="0" presId="urn:microsoft.com/office/officeart/2005/8/layout/hierarchy1"/>
    <dgm:cxn modelId="{9FEE91F4-B0FB-441F-9EB1-C04E6C1AEAF0}" type="presParOf" srcId="{8FBF6175-D2F3-4FC9-A4B1-AEA03C6750BF}" destId="{1FE2DD64-53CA-4BCA-B2A8-35A96275ECA2}" srcOrd="0" destOrd="0" presId="urn:microsoft.com/office/officeart/2005/8/layout/hierarchy1"/>
    <dgm:cxn modelId="{DE3332A2-8C7F-4CA5-B177-C40308B2064D}" type="presParOf" srcId="{1FE2DD64-53CA-4BCA-B2A8-35A96275ECA2}" destId="{2F0C7243-8B8B-4E78-B608-E9F9E83631FF}" srcOrd="0" destOrd="0" presId="urn:microsoft.com/office/officeart/2005/8/layout/hierarchy1"/>
    <dgm:cxn modelId="{0E866A08-BAD7-4612-9748-E5DD59735043}" type="presParOf" srcId="{1FE2DD64-53CA-4BCA-B2A8-35A96275ECA2}" destId="{0EE437F8-1908-445D-A5A4-5E37DD008E35}" srcOrd="1" destOrd="0" presId="urn:microsoft.com/office/officeart/2005/8/layout/hierarchy1"/>
    <dgm:cxn modelId="{AFFC3F1F-F759-4F9C-8E99-7260220CF0A0}" type="presParOf" srcId="{8FBF6175-D2F3-4FC9-A4B1-AEA03C6750BF}" destId="{55EE6353-1C33-4389-8558-97D28197137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C18566-BEF1-46BD-B621-B52846E2819E}" type="doc">
      <dgm:prSet loTypeId="urn:microsoft.com/office/officeart/2005/8/layout/venn1" loCatId="relationship" qsTypeId="urn:microsoft.com/office/officeart/2005/8/quickstyle/simple1" qsCatId="simple" csTypeId="urn:microsoft.com/office/officeart/2005/8/colors/colorful1" csCatId="colorful" phldr="1"/>
      <dgm:spPr/>
    </dgm:pt>
    <dgm:pt modelId="{A3026A22-046A-4910-A13A-023549104A1B}">
      <dgm:prSet phldrT="[Text]" custT="1"/>
      <dgm:spPr/>
      <dgm:t>
        <a:bodyPr/>
        <a:lstStyle/>
        <a:p>
          <a:r>
            <a:rPr lang="en-US" sz="2400"/>
            <a:t>Students</a:t>
          </a:r>
        </a:p>
      </dgm:t>
    </dgm:pt>
    <dgm:pt modelId="{62882EE7-51D9-4D7A-AAF8-88EA7C1F5BC5}" type="parTrans" cxnId="{F0E5AAB1-B926-431A-812F-630645FC79A4}">
      <dgm:prSet/>
      <dgm:spPr/>
      <dgm:t>
        <a:bodyPr/>
        <a:lstStyle/>
        <a:p>
          <a:endParaRPr lang="en-US"/>
        </a:p>
      </dgm:t>
    </dgm:pt>
    <dgm:pt modelId="{20BAE562-6488-4D06-979E-B256BA262C43}" type="sibTrans" cxnId="{F0E5AAB1-B926-431A-812F-630645FC79A4}">
      <dgm:prSet/>
      <dgm:spPr/>
      <dgm:t>
        <a:bodyPr/>
        <a:lstStyle/>
        <a:p>
          <a:endParaRPr lang="en-US"/>
        </a:p>
      </dgm:t>
    </dgm:pt>
    <dgm:pt modelId="{D6BBF901-37EC-4694-8BE7-067527CC6863}">
      <dgm:prSet phldrT="[Text]" custT="1"/>
      <dgm:spPr/>
      <dgm:t>
        <a:bodyPr/>
        <a:lstStyle/>
        <a:p>
          <a:r>
            <a:rPr lang="en-US" sz="2400" dirty="0"/>
            <a:t>Colleagues</a:t>
          </a:r>
        </a:p>
      </dgm:t>
    </dgm:pt>
    <dgm:pt modelId="{1D4B8EA7-AB87-4D07-9C19-DC74C4DC96B6}" type="parTrans" cxnId="{C021B66A-AA76-4085-98E9-5DDFF28F7F21}">
      <dgm:prSet/>
      <dgm:spPr/>
      <dgm:t>
        <a:bodyPr/>
        <a:lstStyle/>
        <a:p>
          <a:endParaRPr lang="en-US"/>
        </a:p>
      </dgm:t>
    </dgm:pt>
    <dgm:pt modelId="{49368566-9593-4113-A3DF-C953D2B4DFB4}" type="sibTrans" cxnId="{C021B66A-AA76-4085-98E9-5DDFF28F7F21}">
      <dgm:prSet/>
      <dgm:spPr/>
      <dgm:t>
        <a:bodyPr/>
        <a:lstStyle/>
        <a:p>
          <a:endParaRPr lang="en-US"/>
        </a:p>
      </dgm:t>
    </dgm:pt>
    <dgm:pt modelId="{C234E156-49B4-4755-8BE4-2476D10EBF72}">
      <dgm:prSet phldrT="[Text]" custT="1"/>
      <dgm:spPr/>
      <dgm:t>
        <a:bodyPr/>
        <a:lstStyle/>
        <a:p>
          <a:r>
            <a:rPr lang="en-US" sz="2400"/>
            <a:t>Institution</a:t>
          </a:r>
        </a:p>
      </dgm:t>
    </dgm:pt>
    <dgm:pt modelId="{9D39680B-267F-4AC3-B9DF-60E9BD6E3BF2}" type="parTrans" cxnId="{B761ECAA-1BB3-43E4-A332-88438B899025}">
      <dgm:prSet/>
      <dgm:spPr/>
      <dgm:t>
        <a:bodyPr/>
        <a:lstStyle/>
        <a:p>
          <a:endParaRPr lang="en-US"/>
        </a:p>
      </dgm:t>
    </dgm:pt>
    <dgm:pt modelId="{8E0CE80F-5E54-4357-839F-F73012D58272}" type="sibTrans" cxnId="{B761ECAA-1BB3-43E4-A332-88438B899025}">
      <dgm:prSet/>
      <dgm:spPr/>
      <dgm:t>
        <a:bodyPr/>
        <a:lstStyle/>
        <a:p>
          <a:endParaRPr lang="en-US"/>
        </a:p>
      </dgm:t>
    </dgm:pt>
    <dgm:pt modelId="{A21771DD-8090-4F4F-99D2-526600C9CB13}">
      <dgm:prSet phldrT="[Text]" custT="1"/>
      <dgm:spPr/>
      <dgm:t>
        <a:bodyPr/>
        <a:lstStyle/>
        <a:p>
          <a:r>
            <a:rPr lang="en-US" sz="2400" dirty="0"/>
            <a:t>Self</a:t>
          </a:r>
        </a:p>
      </dgm:t>
    </dgm:pt>
    <dgm:pt modelId="{1EFECE96-0B57-43B8-B1DD-699D10847BA8}" type="parTrans" cxnId="{EC8223BF-437D-43F3-8FAA-9D2605FAECFE}">
      <dgm:prSet/>
      <dgm:spPr/>
      <dgm:t>
        <a:bodyPr/>
        <a:lstStyle/>
        <a:p>
          <a:endParaRPr lang="en-US"/>
        </a:p>
      </dgm:t>
    </dgm:pt>
    <dgm:pt modelId="{998B00E8-A864-4F66-B840-2F434D606828}" type="sibTrans" cxnId="{EC8223BF-437D-43F3-8FAA-9D2605FAECFE}">
      <dgm:prSet/>
      <dgm:spPr/>
      <dgm:t>
        <a:bodyPr/>
        <a:lstStyle/>
        <a:p>
          <a:endParaRPr lang="en-US"/>
        </a:p>
      </dgm:t>
    </dgm:pt>
    <dgm:pt modelId="{4C93087C-F12B-4CA4-A552-A7A2C71800F4}" type="pres">
      <dgm:prSet presAssocID="{BFC18566-BEF1-46BD-B621-B52846E2819E}" presName="compositeShape" presStyleCnt="0">
        <dgm:presLayoutVars>
          <dgm:chMax val="7"/>
          <dgm:dir/>
          <dgm:resizeHandles val="exact"/>
        </dgm:presLayoutVars>
      </dgm:prSet>
      <dgm:spPr/>
    </dgm:pt>
    <dgm:pt modelId="{307D6E54-8EE1-4A97-9280-DB942975F292}" type="pres">
      <dgm:prSet presAssocID="{A3026A22-046A-4910-A13A-023549104A1B}" presName="circ1" presStyleLbl="vennNode1" presStyleIdx="0" presStyleCnt="4"/>
      <dgm:spPr/>
    </dgm:pt>
    <dgm:pt modelId="{718F51A1-19B7-4526-A69C-339570B4BE9E}" type="pres">
      <dgm:prSet presAssocID="{A3026A22-046A-4910-A13A-023549104A1B}" presName="circ1Tx" presStyleLbl="revTx" presStyleIdx="0" presStyleCnt="0">
        <dgm:presLayoutVars>
          <dgm:chMax val="0"/>
          <dgm:chPref val="0"/>
          <dgm:bulletEnabled val="1"/>
        </dgm:presLayoutVars>
      </dgm:prSet>
      <dgm:spPr/>
    </dgm:pt>
    <dgm:pt modelId="{F0895FC3-0A60-466E-89C2-B97E141689E5}" type="pres">
      <dgm:prSet presAssocID="{D6BBF901-37EC-4694-8BE7-067527CC6863}" presName="circ2" presStyleLbl="vennNode1" presStyleIdx="1" presStyleCnt="4" custLinFactNeighborX="-782" custLinFactNeighborY="-441"/>
      <dgm:spPr/>
    </dgm:pt>
    <dgm:pt modelId="{E4E5154D-5EA8-4F54-80E1-B9D7F37BAF7F}" type="pres">
      <dgm:prSet presAssocID="{D6BBF901-37EC-4694-8BE7-067527CC6863}" presName="circ2Tx" presStyleLbl="revTx" presStyleIdx="0" presStyleCnt="0">
        <dgm:presLayoutVars>
          <dgm:chMax val="0"/>
          <dgm:chPref val="0"/>
          <dgm:bulletEnabled val="1"/>
        </dgm:presLayoutVars>
      </dgm:prSet>
      <dgm:spPr/>
    </dgm:pt>
    <dgm:pt modelId="{7932820C-0E14-4E04-A1E3-483E68B42487}" type="pres">
      <dgm:prSet presAssocID="{C234E156-49B4-4755-8BE4-2476D10EBF72}" presName="circ3" presStyleLbl="vennNode1" presStyleIdx="2" presStyleCnt="4"/>
      <dgm:spPr/>
    </dgm:pt>
    <dgm:pt modelId="{25B68B51-77A3-4E96-99A2-AC76E43D1F40}" type="pres">
      <dgm:prSet presAssocID="{C234E156-49B4-4755-8BE4-2476D10EBF72}" presName="circ3Tx" presStyleLbl="revTx" presStyleIdx="0" presStyleCnt="0">
        <dgm:presLayoutVars>
          <dgm:chMax val="0"/>
          <dgm:chPref val="0"/>
          <dgm:bulletEnabled val="1"/>
        </dgm:presLayoutVars>
      </dgm:prSet>
      <dgm:spPr/>
    </dgm:pt>
    <dgm:pt modelId="{4887FE78-7C05-4983-9AC4-ECA45503BED4}" type="pres">
      <dgm:prSet presAssocID="{A21771DD-8090-4F4F-99D2-526600C9CB13}" presName="circ4" presStyleLbl="vennNode1" presStyleIdx="3" presStyleCnt="4"/>
      <dgm:spPr/>
    </dgm:pt>
    <dgm:pt modelId="{8A3A9F07-B05F-4126-B842-59CBBB0E7B3A}" type="pres">
      <dgm:prSet presAssocID="{A21771DD-8090-4F4F-99D2-526600C9CB13}" presName="circ4Tx" presStyleLbl="revTx" presStyleIdx="0" presStyleCnt="0">
        <dgm:presLayoutVars>
          <dgm:chMax val="0"/>
          <dgm:chPref val="0"/>
          <dgm:bulletEnabled val="1"/>
        </dgm:presLayoutVars>
      </dgm:prSet>
      <dgm:spPr/>
    </dgm:pt>
  </dgm:ptLst>
  <dgm:cxnLst>
    <dgm:cxn modelId="{6A59BB14-D04B-4170-BD9D-FC6CCFBB22B3}" type="presOf" srcId="{A21771DD-8090-4F4F-99D2-526600C9CB13}" destId="{4887FE78-7C05-4983-9AC4-ECA45503BED4}" srcOrd="0" destOrd="0" presId="urn:microsoft.com/office/officeart/2005/8/layout/venn1"/>
    <dgm:cxn modelId="{2CB25B24-FA09-4A6A-91D8-F88AAE88464C}" type="presOf" srcId="{A3026A22-046A-4910-A13A-023549104A1B}" destId="{718F51A1-19B7-4526-A69C-339570B4BE9E}" srcOrd="1" destOrd="0" presId="urn:microsoft.com/office/officeart/2005/8/layout/venn1"/>
    <dgm:cxn modelId="{F7555F38-B282-4805-B224-44D7F1D35595}" type="presOf" srcId="{C234E156-49B4-4755-8BE4-2476D10EBF72}" destId="{7932820C-0E14-4E04-A1E3-483E68B42487}" srcOrd="0" destOrd="0" presId="urn:microsoft.com/office/officeart/2005/8/layout/venn1"/>
    <dgm:cxn modelId="{37EA783D-F592-4C9A-80E5-70A7CEA352E5}" type="presOf" srcId="{D6BBF901-37EC-4694-8BE7-067527CC6863}" destId="{E4E5154D-5EA8-4F54-80E1-B9D7F37BAF7F}" srcOrd="1" destOrd="0" presId="urn:microsoft.com/office/officeart/2005/8/layout/venn1"/>
    <dgm:cxn modelId="{C021B66A-AA76-4085-98E9-5DDFF28F7F21}" srcId="{BFC18566-BEF1-46BD-B621-B52846E2819E}" destId="{D6BBF901-37EC-4694-8BE7-067527CC6863}" srcOrd="1" destOrd="0" parTransId="{1D4B8EA7-AB87-4D07-9C19-DC74C4DC96B6}" sibTransId="{49368566-9593-4113-A3DF-C953D2B4DFB4}"/>
    <dgm:cxn modelId="{27B4488E-B416-41DA-B5F5-C910D7411302}" type="presOf" srcId="{A21771DD-8090-4F4F-99D2-526600C9CB13}" destId="{8A3A9F07-B05F-4126-B842-59CBBB0E7B3A}" srcOrd="1" destOrd="0" presId="urn:microsoft.com/office/officeart/2005/8/layout/venn1"/>
    <dgm:cxn modelId="{11C08C9F-C7CD-4132-98A3-1F12706BE966}" type="presOf" srcId="{A3026A22-046A-4910-A13A-023549104A1B}" destId="{307D6E54-8EE1-4A97-9280-DB942975F292}" srcOrd="0" destOrd="0" presId="urn:microsoft.com/office/officeart/2005/8/layout/venn1"/>
    <dgm:cxn modelId="{B761ECAA-1BB3-43E4-A332-88438B899025}" srcId="{BFC18566-BEF1-46BD-B621-B52846E2819E}" destId="{C234E156-49B4-4755-8BE4-2476D10EBF72}" srcOrd="2" destOrd="0" parTransId="{9D39680B-267F-4AC3-B9DF-60E9BD6E3BF2}" sibTransId="{8E0CE80F-5E54-4357-839F-F73012D58272}"/>
    <dgm:cxn modelId="{C8A82DAB-ED07-46BC-ADF5-16F64337178C}" type="presOf" srcId="{D6BBF901-37EC-4694-8BE7-067527CC6863}" destId="{F0895FC3-0A60-466E-89C2-B97E141689E5}" srcOrd="0" destOrd="0" presId="urn:microsoft.com/office/officeart/2005/8/layout/venn1"/>
    <dgm:cxn modelId="{F0E5AAB1-B926-431A-812F-630645FC79A4}" srcId="{BFC18566-BEF1-46BD-B621-B52846E2819E}" destId="{A3026A22-046A-4910-A13A-023549104A1B}" srcOrd="0" destOrd="0" parTransId="{62882EE7-51D9-4D7A-AAF8-88EA7C1F5BC5}" sibTransId="{20BAE562-6488-4D06-979E-B256BA262C43}"/>
    <dgm:cxn modelId="{EC8223BF-437D-43F3-8FAA-9D2605FAECFE}" srcId="{BFC18566-BEF1-46BD-B621-B52846E2819E}" destId="{A21771DD-8090-4F4F-99D2-526600C9CB13}" srcOrd="3" destOrd="0" parTransId="{1EFECE96-0B57-43B8-B1DD-699D10847BA8}" sibTransId="{998B00E8-A864-4F66-B840-2F434D606828}"/>
    <dgm:cxn modelId="{64782BDE-BE2E-4357-861D-4B1088248D16}" type="presOf" srcId="{C234E156-49B4-4755-8BE4-2476D10EBF72}" destId="{25B68B51-77A3-4E96-99A2-AC76E43D1F40}" srcOrd="1" destOrd="0" presId="urn:microsoft.com/office/officeart/2005/8/layout/venn1"/>
    <dgm:cxn modelId="{66B529F2-11EE-4E91-AD5E-7A4EC8C0024F}" type="presOf" srcId="{BFC18566-BEF1-46BD-B621-B52846E2819E}" destId="{4C93087C-F12B-4CA4-A552-A7A2C71800F4}" srcOrd="0" destOrd="0" presId="urn:microsoft.com/office/officeart/2005/8/layout/venn1"/>
    <dgm:cxn modelId="{5225C270-FE43-460D-848B-6D928AAEDDBF}" type="presParOf" srcId="{4C93087C-F12B-4CA4-A552-A7A2C71800F4}" destId="{307D6E54-8EE1-4A97-9280-DB942975F292}" srcOrd="0" destOrd="0" presId="urn:microsoft.com/office/officeart/2005/8/layout/venn1"/>
    <dgm:cxn modelId="{EDE893E9-1F50-4225-AAEF-0D5D688BDBD7}" type="presParOf" srcId="{4C93087C-F12B-4CA4-A552-A7A2C71800F4}" destId="{718F51A1-19B7-4526-A69C-339570B4BE9E}" srcOrd="1" destOrd="0" presId="urn:microsoft.com/office/officeart/2005/8/layout/venn1"/>
    <dgm:cxn modelId="{1F1BABD6-B819-4F8B-8EB6-A7DF791079F2}" type="presParOf" srcId="{4C93087C-F12B-4CA4-A552-A7A2C71800F4}" destId="{F0895FC3-0A60-466E-89C2-B97E141689E5}" srcOrd="2" destOrd="0" presId="urn:microsoft.com/office/officeart/2005/8/layout/venn1"/>
    <dgm:cxn modelId="{D8E9F791-F81E-40D9-A9EB-868DC4A91E29}" type="presParOf" srcId="{4C93087C-F12B-4CA4-A552-A7A2C71800F4}" destId="{E4E5154D-5EA8-4F54-80E1-B9D7F37BAF7F}" srcOrd="3" destOrd="0" presId="urn:microsoft.com/office/officeart/2005/8/layout/venn1"/>
    <dgm:cxn modelId="{10238F45-291E-46C5-83CC-72FF9FFA12AA}" type="presParOf" srcId="{4C93087C-F12B-4CA4-A552-A7A2C71800F4}" destId="{7932820C-0E14-4E04-A1E3-483E68B42487}" srcOrd="4" destOrd="0" presId="urn:microsoft.com/office/officeart/2005/8/layout/venn1"/>
    <dgm:cxn modelId="{8276A166-0A7B-46E6-89EA-4D0A9F9E6714}" type="presParOf" srcId="{4C93087C-F12B-4CA4-A552-A7A2C71800F4}" destId="{25B68B51-77A3-4E96-99A2-AC76E43D1F40}" srcOrd="5" destOrd="0" presId="urn:microsoft.com/office/officeart/2005/8/layout/venn1"/>
    <dgm:cxn modelId="{97957168-A9C4-4E02-82DA-BCA9136F57C8}" type="presParOf" srcId="{4C93087C-F12B-4CA4-A552-A7A2C71800F4}" destId="{4887FE78-7C05-4983-9AC4-ECA45503BED4}" srcOrd="6" destOrd="0" presId="urn:microsoft.com/office/officeart/2005/8/layout/venn1"/>
    <dgm:cxn modelId="{BEEBE674-82D7-4427-8E63-A3070F0A0779}" type="presParOf" srcId="{4C93087C-F12B-4CA4-A552-A7A2C71800F4}" destId="{8A3A9F07-B05F-4126-B842-59CBBB0E7B3A}"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C9849C-3E78-4151-B16F-ABFBBE7F3E6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D8D9258-25B2-4BED-8240-C28C735CDBD4}">
      <dgm:prSet custT="1"/>
      <dgm:spPr/>
      <dgm:t>
        <a:bodyPr/>
        <a:lstStyle/>
        <a:p>
          <a:r>
            <a:rPr lang="en-US" sz="2400"/>
            <a:t>Professors who made students feel excited about learning</a:t>
          </a:r>
        </a:p>
      </dgm:t>
    </dgm:pt>
    <dgm:pt modelId="{08E9A3B4-113B-4A9F-BDBA-6993B9721B31}" type="parTrans" cxnId="{5EBB49B4-A63D-49B5-8BA7-DD61905F3519}">
      <dgm:prSet/>
      <dgm:spPr/>
      <dgm:t>
        <a:bodyPr/>
        <a:lstStyle/>
        <a:p>
          <a:endParaRPr lang="en-US" sz="2400"/>
        </a:p>
      </dgm:t>
    </dgm:pt>
    <dgm:pt modelId="{5AA706BA-6400-4D70-B91F-913FA1D49454}" type="sibTrans" cxnId="{5EBB49B4-A63D-49B5-8BA7-DD61905F3519}">
      <dgm:prSet/>
      <dgm:spPr/>
      <dgm:t>
        <a:bodyPr/>
        <a:lstStyle/>
        <a:p>
          <a:endParaRPr lang="en-US" sz="2400"/>
        </a:p>
      </dgm:t>
    </dgm:pt>
    <dgm:pt modelId="{F0F46792-8F07-4AC8-B718-6D6A3D2F270A}">
      <dgm:prSet custT="1"/>
      <dgm:spPr/>
      <dgm:t>
        <a:bodyPr/>
        <a:lstStyle/>
        <a:p>
          <a:r>
            <a:rPr lang="en-US" sz="2400" dirty="0"/>
            <a:t>Professors who cared about students as people</a:t>
          </a:r>
        </a:p>
      </dgm:t>
    </dgm:pt>
    <dgm:pt modelId="{6162E918-A6C9-4E4F-8216-EBDA68872AAC}" type="parTrans" cxnId="{C1FE27B9-3872-460E-AB94-C7077F2156AF}">
      <dgm:prSet/>
      <dgm:spPr/>
      <dgm:t>
        <a:bodyPr/>
        <a:lstStyle/>
        <a:p>
          <a:endParaRPr lang="en-US" sz="2400"/>
        </a:p>
      </dgm:t>
    </dgm:pt>
    <dgm:pt modelId="{0D8F2FB3-4A86-42B1-B2B8-863C33FCD323}" type="sibTrans" cxnId="{C1FE27B9-3872-460E-AB94-C7077F2156AF}">
      <dgm:prSet/>
      <dgm:spPr/>
      <dgm:t>
        <a:bodyPr/>
        <a:lstStyle/>
        <a:p>
          <a:endParaRPr lang="en-US" sz="2400"/>
        </a:p>
      </dgm:t>
    </dgm:pt>
    <dgm:pt modelId="{1038371A-6CFD-4FBD-A4F8-C9412117B93B}">
      <dgm:prSet custT="1"/>
      <dgm:spPr/>
      <dgm:t>
        <a:bodyPr/>
        <a:lstStyle/>
        <a:p>
          <a:r>
            <a:rPr lang="en-US" sz="2400" dirty="0"/>
            <a:t>A mentor who encouraged students to pursue their goals and dreams</a:t>
          </a:r>
        </a:p>
      </dgm:t>
    </dgm:pt>
    <dgm:pt modelId="{C7F36F8B-3003-4DF4-BB63-73BD0AED40AE}" type="parTrans" cxnId="{FD0BE2C8-90DC-4D71-A069-3FF392C961C5}">
      <dgm:prSet/>
      <dgm:spPr/>
      <dgm:t>
        <a:bodyPr/>
        <a:lstStyle/>
        <a:p>
          <a:endParaRPr lang="en-US" sz="2400"/>
        </a:p>
      </dgm:t>
    </dgm:pt>
    <dgm:pt modelId="{90BF9173-5FA3-4DEA-8819-32A1AF75EC82}" type="sibTrans" cxnId="{FD0BE2C8-90DC-4D71-A069-3FF392C961C5}">
      <dgm:prSet/>
      <dgm:spPr/>
      <dgm:t>
        <a:bodyPr/>
        <a:lstStyle/>
        <a:p>
          <a:endParaRPr lang="en-US" sz="2400"/>
        </a:p>
      </dgm:t>
    </dgm:pt>
    <dgm:pt modelId="{F9A7B2B8-C80C-4351-AD7D-954C6BA907FE}">
      <dgm:prSet custT="1"/>
      <dgm:spPr/>
      <dgm:t>
        <a:bodyPr/>
        <a:lstStyle/>
        <a:p>
          <a:r>
            <a:rPr lang="en-US" sz="2400" dirty="0"/>
            <a:t>The opportunity to work on a long-term project</a:t>
          </a:r>
        </a:p>
      </dgm:t>
    </dgm:pt>
    <dgm:pt modelId="{07BB4936-DAEC-4BE4-973B-92554B101DDF}" type="parTrans" cxnId="{D143D97F-521D-40C0-A760-69755B866C45}">
      <dgm:prSet/>
      <dgm:spPr/>
      <dgm:t>
        <a:bodyPr/>
        <a:lstStyle/>
        <a:p>
          <a:endParaRPr lang="en-US" sz="2400"/>
        </a:p>
      </dgm:t>
    </dgm:pt>
    <dgm:pt modelId="{C280496B-E049-44B9-BF45-73083BBACB77}" type="sibTrans" cxnId="{D143D97F-521D-40C0-A760-69755B866C45}">
      <dgm:prSet/>
      <dgm:spPr/>
      <dgm:t>
        <a:bodyPr/>
        <a:lstStyle/>
        <a:p>
          <a:endParaRPr lang="en-US" sz="2400"/>
        </a:p>
      </dgm:t>
    </dgm:pt>
    <dgm:pt modelId="{F4EBA86F-3F60-42B4-A285-A6AEF6826C55}">
      <dgm:prSet custT="1"/>
      <dgm:spPr/>
      <dgm:t>
        <a:bodyPr/>
        <a:lstStyle/>
        <a:p>
          <a:r>
            <a:rPr lang="en-US" sz="2400" dirty="0"/>
            <a:t>Taking part in an internship or job where students could apply what they were learning in the classroom</a:t>
          </a:r>
        </a:p>
      </dgm:t>
    </dgm:pt>
    <dgm:pt modelId="{7FB3D186-35A5-489A-A991-7183E97CB28D}" type="parTrans" cxnId="{3BFA7ABD-551D-4F0B-BEEA-68A879945536}">
      <dgm:prSet/>
      <dgm:spPr/>
      <dgm:t>
        <a:bodyPr/>
        <a:lstStyle/>
        <a:p>
          <a:endParaRPr lang="en-US" sz="2400"/>
        </a:p>
      </dgm:t>
    </dgm:pt>
    <dgm:pt modelId="{3503908D-9A17-42C6-8724-3AB200357393}" type="sibTrans" cxnId="{3BFA7ABD-551D-4F0B-BEEA-68A879945536}">
      <dgm:prSet/>
      <dgm:spPr/>
      <dgm:t>
        <a:bodyPr/>
        <a:lstStyle/>
        <a:p>
          <a:endParaRPr lang="en-US" sz="2400"/>
        </a:p>
      </dgm:t>
    </dgm:pt>
    <dgm:pt modelId="{87EC0563-C5CA-4E04-AF06-1C1C7C13D083}">
      <dgm:prSet custT="1"/>
      <dgm:spPr/>
      <dgm:t>
        <a:bodyPr/>
        <a:lstStyle/>
        <a:p>
          <a:r>
            <a:rPr lang="en-US" sz="2400" dirty="0"/>
            <a:t>Being extremely active in extracurricular activities and organizations during college</a:t>
          </a:r>
        </a:p>
      </dgm:t>
    </dgm:pt>
    <dgm:pt modelId="{1A041F87-96BE-4E96-A280-DEF60DAFED15}" type="parTrans" cxnId="{6602941B-979C-4F70-AE28-FD996C78B2B5}">
      <dgm:prSet/>
      <dgm:spPr/>
      <dgm:t>
        <a:bodyPr/>
        <a:lstStyle/>
        <a:p>
          <a:endParaRPr lang="en-US" sz="2400"/>
        </a:p>
      </dgm:t>
    </dgm:pt>
    <dgm:pt modelId="{D0ADBDF9-1AD1-480A-856C-9C405964C753}" type="sibTrans" cxnId="{6602941B-979C-4F70-AE28-FD996C78B2B5}">
      <dgm:prSet/>
      <dgm:spPr/>
      <dgm:t>
        <a:bodyPr/>
        <a:lstStyle/>
        <a:p>
          <a:endParaRPr lang="en-US" sz="2400"/>
        </a:p>
      </dgm:t>
    </dgm:pt>
    <dgm:pt modelId="{489511CE-71D0-44EC-91F1-C92B7826516B}" type="pres">
      <dgm:prSet presAssocID="{F7C9849C-3E78-4151-B16F-ABFBBE7F3E62}" presName="root" presStyleCnt="0">
        <dgm:presLayoutVars>
          <dgm:dir/>
          <dgm:resizeHandles val="exact"/>
        </dgm:presLayoutVars>
      </dgm:prSet>
      <dgm:spPr/>
    </dgm:pt>
    <dgm:pt modelId="{DAB16597-3622-4C0C-BFF4-4BA4BB4D450E}" type="pres">
      <dgm:prSet presAssocID="{9D8D9258-25B2-4BED-8240-C28C735CDBD4}" presName="compNode" presStyleCnt="0"/>
      <dgm:spPr/>
    </dgm:pt>
    <dgm:pt modelId="{1681F73F-500D-4D66-8127-A29B3628BC13}" type="pres">
      <dgm:prSet presAssocID="{9D8D9258-25B2-4BED-8240-C28C735CDBD4}" presName="bgRect" presStyleLbl="bgShp" presStyleIdx="0" presStyleCnt="6"/>
      <dgm:spPr>
        <a:solidFill>
          <a:schemeClr val="bg2">
            <a:lumMod val="50000"/>
          </a:schemeClr>
        </a:solidFill>
      </dgm:spPr>
    </dgm:pt>
    <dgm:pt modelId="{340632EE-C429-4B14-9B45-A2A07AE879E9}" type="pres">
      <dgm:prSet presAssocID="{9D8D9258-25B2-4BED-8240-C28C735CDBD4}"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iling Face with No Fill"/>
        </a:ext>
      </dgm:extLst>
    </dgm:pt>
    <dgm:pt modelId="{B74CA2A0-6AC3-46AC-9C4D-66A4E557103F}" type="pres">
      <dgm:prSet presAssocID="{9D8D9258-25B2-4BED-8240-C28C735CDBD4}" presName="spaceRect" presStyleCnt="0"/>
      <dgm:spPr/>
    </dgm:pt>
    <dgm:pt modelId="{F9335348-7E8F-44B4-96CE-9693D39DFA40}" type="pres">
      <dgm:prSet presAssocID="{9D8D9258-25B2-4BED-8240-C28C735CDBD4}" presName="parTx" presStyleLbl="revTx" presStyleIdx="0" presStyleCnt="6">
        <dgm:presLayoutVars>
          <dgm:chMax val="0"/>
          <dgm:chPref val="0"/>
        </dgm:presLayoutVars>
      </dgm:prSet>
      <dgm:spPr/>
    </dgm:pt>
    <dgm:pt modelId="{2148495A-B369-48D7-A692-A14925E0FFA7}" type="pres">
      <dgm:prSet presAssocID="{5AA706BA-6400-4D70-B91F-913FA1D49454}" presName="sibTrans" presStyleCnt="0"/>
      <dgm:spPr/>
    </dgm:pt>
    <dgm:pt modelId="{AE54E760-F7FD-47F2-8E7C-55C8927363FA}" type="pres">
      <dgm:prSet presAssocID="{F0F46792-8F07-4AC8-B718-6D6A3D2F270A}" presName="compNode" presStyleCnt="0"/>
      <dgm:spPr/>
    </dgm:pt>
    <dgm:pt modelId="{23B818CA-1BA3-432F-8555-0868E0061042}" type="pres">
      <dgm:prSet presAssocID="{F0F46792-8F07-4AC8-B718-6D6A3D2F270A}" presName="bgRect" presStyleLbl="bgShp" presStyleIdx="1" presStyleCnt="6"/>
      <dgm:spPr>
        <a:solidFill>
          <a:srgbClr val="C00000"/>
        </a:solidFill>
      </dgm:spPr>
    </dgm:pt>
    <dgm:pt modelId="{921967B5-F9B4-44B8-8B45-49341B57D337}" type="pres">
      <dgm:prSet presAssocID="{F0F46792-8F07-4AC8-B718-6D6A3D2F270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64144F3D-4951-491B-BCB9-B52AF61607AD}" type="pres">
      <dgm:prSet presAssocID="{F0F46792-8F07-4AC8-B718-6D6A3D2F270A}" presName="spaceRect" presStyleCnt="0"/>
      <dgm:spPr/>
    </dgm:pt>
    <dgm:pt modelId="{5D532363-0709-4410-8641-F9EC92F680D6}" type="pres">
      <dgm:prSet presAssocID="{F0F46792-8F07-4AC8-B718-6D6A3D2F270A}" presName="parTx" presStyleLbl="revTx" presStyleIdx="1" presStyleCnt="6">
        <dgm:presLayoutVars>
          <dgm:chMax val="0"/>
          <dgm:chPref val="0"/>
        </dgm:presLayoutVars>
      </dgm:prSet>
      <dgm:spPr/>
    </dgm:pt>
    <dgm:pt modelId="{6A4740C1-ED2B-4C1F-8D0C-4498A2F064AE}" type="pres">
      <dgm:prSet presAssocID="{0D8F2FB3-4A86-42B1-B2B8-863C33FCD323}" presName="sibTrans" presStyleCnt="0"/>
      <dgm:spPr/>
    </dgm:pt>
    <dgm:pt modelId="{879AE5CC-4B8C-4F50-A5CC-5824E4F7CAF9}" type="pres">
      <dgm:prSet presAssocID="{1038371A-6CFD-4FBD-A4F8-C9412117B93B}" presName="compNode" presStyleCnt="0"/>
      <dgm:spPr/>
    </dgm:pt>
    <dgm:pt modelId="{A8F0D6CD-B091-4F68-8615-B6CDFC784DBC}" type="pres">
      <dgm:prSet presAssocID="{1038371A-6CFD-4FBD-A4F8-C9412117B93B}" presName="bgRect" presStyleLbl="bgShp" presStyleIdx="2" presStyleCnt="6"/>
      <dgm:spPr>
        <a:solidFill>
          <a:schemeClr val="accent4">
            <a:lumMod val="75000"/>
          </a:schemeClr>
        </a:solidFill>
      </dgm:spPr>
    </dgm:pt>
    <dgm:pt modelId="{4C6B6AC1-6415-49EE-89FA-F65F2449B2D6}" type="pres">
      <dgm:prSet presAssocID="{1038371A-6CFD-4FBD-A4F8-C9412117B93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28245A33-95C2-4FBE-A44B-36C72E84868A}" type="pres">
      <dgm:prSet presAssocID="{1038371A-6CFD-4FBD-A4F8-C9412117B93B}" presName="spaceRect" presStyleCnt="0"/>
      <dgm:spPr/>
    </dgm:pt>
    <dgm:pt modelId="{2642DF54-FB48-4021-9D9D-37392DC179E0}" type="pres">
      <dgm:prSet presAssocID="{1038371A-6CFD-4FBD-A4F8-C9412117B93B}" presName="parTx" presStyleLbl="revTx" presStyleIdx="2" presStyleCnt="6">
        <dgm:presLayoutVars>
          <dgm:chMax val="0"/>
          <dgm:chPref val="0"/>
        </dgm:presLayoutVars>
      </dgm:prSet>
      <dgm:spPr/>
    </dgm:pt>
    <dgm:pt modelId="{26019555-A16E-4414-8EA8-AA5E54C3BF8A}" type="pres">
      <dgm:prSet presAssocID="{90BF9173-5FA3-4DEA-8819-32A1AF75EC82}" presName="sibTrans" presStyleCnt="0"/>
      <dgm:spPr/>
    </dgm:pt>
    <dgm:pt modelId="{C457577A-8B6F-4A18-9CBC-AB59878EA772}" type="pres">
      <dgm:prSet presAssocID="{F9A7B2B8-C80C-4351-AD7D-954C6BA907FE}" presName="compNode" presStyleCnt="0"/>
      <dgm:spPr/>
    </dgm:pt>
    <dgm:pt modelId="{DEA223AA-D186-40E8-93DC-D0DEECC26532}" type="pres">
      <dgm:prSet presAssocID="{F9A7B2B8-C80C-4351-AD7D-954C6BA907FE}" presName="bgRect" presStyleLbl="bgShp" presStyleIdx="3" presStyleCnt="6"/>
      <dgm:spPr>
        <a:solidFill>
          <a:schemeClr val="accent5">
            <a:lumMod val="75000"/>
          </a:schemeClr>
        </a:solidFill>
      </dgm:spPr>
    </dgm:pt>
    <dgm:pt modelId="{31E98380-3F46-4D51-8D9E-954356C1DE63}" type="pres">
      <dgm:prSet presAssocID="{F9A7B2B8-C80C-4351-AD7D-954C6BA907F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437DEC40-2282-43C8-B5C6-0CB52B40A577}" type="pres">
      <dgm:prSet presAssocID="{F9A7B2B8-C80C-4351-AD7D-954C6BA907FE}" presName="spaceRect" presStyleCnt="0"/>
      <dgm:spPr/>
    </dgm:pt>
    <dgm:pt modelId="{86EDDC05-4A96-4AE7-A46D-A9CFCC6A45CC}" type="pres">
      <dgm:prSet presAssocID="{F9A7B2B8-C80C-4351-AD7D-954C6BA907FE}" presName="parTx" presStyleLbl="revTx" presStyleIdx="3" presStyleCnt="6">
        <dgm:presLayoutVars>
          <dgm:chMax val="0"/>
          <dgm:chPref val="0"/>
        </dgm:presLayoutVars>
      </dgm:prSet>
      <dgm:spPr/>
    </dgm:pt>
    <dgm:pt modelId="{7C2B0CC1-7CBA-4EF2-89D5-CFCCA9C146DD}" type="pres">
      <dgm:prSet presAssocID="{C280496B-E049-44B9-BF45-73083BBACB77}" presName="sibTrans" presStyleCnt="0"/>
      <dgm:spPr/>
    </dgm:pt>
    <dgm:pt modelId="{D0CC975B-D7C3-410A-AC76-63C789E58EB8}" type="pres">
      <dgm:prSet presAssocID="{F4EBA86F-3F60-42B4-A285-A6AEF6826C55}" presName="compNode" presStyleCnt="0"/>
      <dgm:spPr/>
    </dgm:pt>
    <dgm:pt modelId="{7A19C7AE-5191-429D-B6DE-6F481218524D}" type="pres">
      <dgm:prSet presAssocID="{F4EBA86F-3F60-42B4-A285-A6AEF6826C55}" presName="bgRect" presStyleLbl="bgShp" presStyleIdx="4" presStyleCnt="6"/>
      <dgm:spPr/>
    </dgm:pt>
    <dgm:pt modelId="{5093F657-EA48-4859-9789-C656426517B5}" type="pres">
      <dgm:prSet presAssocID="{F4EBA86F-3F60-42B4-A285-A6AEF6826C5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assroom"/>
        </a:ext>
      </dgm:extLst>
    </dgm:pt>
    <dgm:pt modelId="{0382F66E-B46D-42FC-BC85-161BA27E255E}" type="pres">
      <dgm:prSet presAssocID="{F4EBA86F-3F60-42B4-A285-A6AEF6826C55}" presName="spaceRect" presStyleCnt="0"/>
      <dgm:spPr/>
    </dgm:pt>
    <dgm:pt modelId="{C16EFD22-A483-4686-AEF9-E773DFFBAFA7}" type="pres">
      <dgm:prSet presAssocID="{F4EBA86F-3F60-42B4-A285-A6AEF6826C55}" presName="parTx" presStyleLbl="revTx" presStyleIdx="4" presStyleCnt="6">
        <dgm:presLayoutVars>
          <dgm:chMax val="0"/>
          <dgm:chPref val="0"/>
        </dgm:presLayoutVars>
      </dgm:prSet>
      <dgm:spPr/>
    </dgm:pt>
    <dgm:pt modelId="{B6F057CB-6F7B-42B6-B4A7-9FB96476CB81}" type="pres">
      <dgm:prSet presAssocID="{3503908D-9A17-42C6-8724-3AB200357393}" presName="sibTrans" presStyleCnt="0"/>
      <dgm:spPr/>
    </dgm:pt>
    <dgm:pt modelId="{0E192963-ADAB-487A-A7D5-8E1163B21264}" type="pres">
      <dgm:prSet presAssocID="{87EC0563-C5CA-4E04-AF06-1C1C7C13D083}" presName="compNode" presStyleCnt="0"/>
      <dgm:spPr/>
    </dgm:pt>
    <dgm:pt modelId="{187D24EB-1969-463B-8897-667CF138EED2}" type="pres">
      <dgm:prSet presAssocID="{87EC0563-C5CA-4E04-AF06-1C1C7C13D083}" presName="bgRect" presStyleLbl="bgShp" presStyleIdx="5" presStyleCnt="6"/>
      <dgm:spPr>
        <a:solidFill>
          <a:schemeClr val="accent2">
            <a:lumMod val="50000"/>
          </a:schemeClr>
        </a:solidFill>
      </dgm:spPr>
    </dgm:pt>
    <dgm:pt modelId="{747BEDDB-9B76-4910-B025-5B4CCBBC8686}" type="pres">
      <dgm:prSet presAssocID="{87EC0563-C5CA-4E04-AF06-1C1C7C13D083}"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occer"/>
        </a:ext>
      </dgm:extLst>
    </dgm:pt>
    <dgm:pt modelId="{4763474F-E17D-4008-B3AA-694D506A7840}" type="pres">
      <dgm:prSet presAssocID="{87EC0563-C5CA-4E04-AF06-1C1C7C13D083}" presName="spaceRect" presStyleCnt="0"/>
      <dgm:spPr/>
    </dgm:pt>
    <dgm:pt modelId="{D2275501-5959-4FA7-9C12-F1D420507818}" type="pres">
      <dgm:prSet presAssocID="{87EC0563-C5CA-4E04-AF06-1C1C7C13D083}" presName="parTx" presStyleLbl="revTx" presStyleIdx="5" presStyleCnt="6">
        <dgm:presLayoutVars>
          <dgm:chMax val="0"/>
          <dgm:chPref val="0"/>
        </dgm:presLayoutVars>
      </dgm:prSet>
      <dgm:spPr/>
    </dgm:pt>
  </dgm:ptLst>
  <dgm:cxnLst>
    <dgm:cxn modelId="{AA52D20B-0565-4B00-89F1-2539A42C671E}" type="presOf" srcId="{F4EBA86F-3F60-42B4-A285-A6AEF6826C55}" destId="{C16EFD22-A483-4686-AEF9-E773DFFBAFA7}" srcOrd="0" destOrd="0" presId="urn:microsoft.com/office/officeart/2018/2/layout/IconVerticalSolidList"/>
    <dgm:cxn modelId="{6602941B-979C-4F70-AE28-FD996C78B2B5}" srcId="{F7C9849C-3E78-4151-B16F-ABFBBE7F3E62}" destId="{87EC0563-C5CA-4E04-AF06-1C1C7C13D083}" srcOrd="5" destOrd="0" parTransId="{1A041F87-96BE-4E96-A280-DEF60DAFED15}" sibTransId="{D0ADBDF9-1AD1-480A-856C-9C405964C753}"/>
    <dgm:cxn modelId="{F185B335-CFC9-4EC7-8298-6D2ED6E4E460}" type="presOf" srcId="{F9A7B2B8-C80C-4351-AD7D-954C6BA907FE}" destId="{86EDDC05-4A96-4AE7-A46D-A9CFCC6A45CC}" srcOrd="0" destOrd="0" presId="urn:microsoft.com/office/officeart/2018/2/layout/IconVerticalSolidList"/>
    <dgm:cxn modelId="{5B886758-C2C6-4DBF-A297-BF68FFDCBA8A}" type="presOf" srcId="{F7C9849C-3E78-4151-B16F-ABFBBE7F3E62}" destId="{489511CE-71D0-44EC-91F1-C92B7826516B}" srcOrd="0" destOrd="0" presId="urn:microsoft.com/office/officeart/2018/2/layout/IconVerticalSolidList"/>
    <dgm:cxn modelId="{D143D97F-521D-40C0-A760-69755B866C45}" srcId="{F7C9849C-3E78-4151-B16F-ABFBBE7F3E62}" destId="{F9A7B2B8-C80C-4351-AD7D-954C6BA907FE}" srcOrd="3" destOrd="0" parTransId="{07BB4936-DAEC-4BE4-973B-92554B101DDF}" sibTransId="{C280496B-E049-44B9-BF45-73083BBACB77}"/>
    <dgm:cxn modelId="{5EBB49B4-A63D-49B5-8BA7-DD61905F3519}" srcId="{F7C9849C-3E78-4151-B16F-ABFBBE7F3E62}" destId="{9D8D9258-25B2-4BED-8240-C28C735CDBD4}" srcOrd="0" destOrd="0" parTransId="{08E9A3B4-113B-4A9F-BDBA-6993B9721B31}" sibTransId="{5AA706BA-6400-4D70-B91F-913FA1D49454}"/>
    <dgm:cxn modelId="{C1FE27B9-3872-460E-AB94-C7077F2156AF}" srcId="{F7C9849C-3E78-4151-B16F-ABFBBE7F3E62}" destId="{F0F46792-8F07-4AC8-B718-6D6A3D2F270A}" srcOrd="1" destOrd="0" parTransId="{6162E918-A6C9-4E4F-8216-EBDA68872AAC}" sibTransId="{0D8F2FB3-4A86-42B1-B2B8-863C33FCD323}"/>
    <dgm:cxn modelId="{3BFA7ABD-551D-4F0B-BEEA-68A879945536}" srcId="{F7C9849C-3E78-4151-B16F-ABFBBE7F3E62}" destId="{F4EBA86F-3F60-42B4-A285-A6AEF6826C55}" srcOrd="4" destOrd="0" parTransId="{7FB3D186-35A5-489A-A991-7183E97CB28D}" sibTransId="{3503908D-9A17-42C6-8724-3AB200357393}"/>
    <dgm:cxn modelId="{90F9A0C2-9F2E-4AFD-B4C2-3D57019B299D}" type="presOf" srcId="{9D8D9258-25B2-4BED-8240-C28C735CDBD4}" destId="{F9335348-7E8F-44B4-96CE-9693D39DFA40}" srcOrd="0" destOrd="0" presId="urn:microsoft.com/office/officeart/2018/2/layout/IconVerticalSolidList"/>
    <dgm:cxn modelId="{FD0BE2C8-90DC-4D71-A069-3FF392C961C5}" srcId="{F7C9849C-3E78-4151-B16F-ABFBBE7F3E62}" destId="{1038371A-6CFD-4FBD-A4F8-C9412117B93B}" srcOrd="2" destOrd="0" parTransId="{C7F36F8B-3003-4DF4-BB63-73BD0AED40AE}" sibTransId="{90BF9173-5FA3-4DEA-8819-32A1AF75EC82}"/>
    <dgm:cxn modelId="{C26909CB-1A51-4433-9405-472CE080E07A}" type="presOf" srcId="{1038371A-6CFD-4FBD-A4F8-C9412117B93B}" destId="{2642DF54-FB48-4021-9D9D-37392DC179E0}" srcOrd="0" destOrd="0" presId="urn:microsoft.com/office/officeart/2018/2/layout/IconVerticalSolidList"/>
    <dgm:cxn modelId="{F84D18D1-ABAD-4BFC-82FB-160A824E3BFA}" type="presOf" srcId="{87EC0563-C5CA-4E04-AF06-1C1C7C13D083}" destId="{D2275501-5959-4FA7-9C12-F1D420507818}" srcOrd="0" destOrd="0" presId="urn:microsoft.com/office/officeart/2018/2/layout/IconVerticalSolidList"/>
    <dgm:cxn modelId="{DAAE49DD-0DA6-4DB3-8751-A1D49EB500F3}" type="presOf" srcId="{F0F46792-8F07-4AC8-B718-6D6A3D2F270A}" destId="{5D532363-0709-4410-8641-F9EC92F680D6}" srcOrd="0" destOrd="0" presId="urn:microsoft.com/office/officeart/2018/2/layout/IconVerticalSolidList"/>
    <dgm:cxn modelId="{7C824C1E-8253-43BC-AE91-7777C3E2C8FB}" type="presParOf" srcId="{489511CE-71D0-44EC-91F1-C92B7826516B}" destId="{DAB16597-3622-4C0C-BFF4-4BA4BB4D450E}" srcOrd="0" destOrd="0" presId="urn:microsoft.com/office/officeart/2018/2/layout/IconVerticalSolidList"/>
    <dgm:cxn modelId="{5966225C-BB42-4151-9699-8ACB01D2A6D4}" type="presParOf" srcId="{DAB16597-3622-4C0C-BFF4-4BA4BB4D450E}" destId="{1681F73F-500D-4D66-8127-A29B3628BC13}" srcOrd="0" destOrd="0" presId="urn:microsoft.com/office/officeart/2018/2/layout/IconVerticalSolidList"/>
    <dgm:cxn modelId="{2ECAFD34-BA24-4E93-B795-A6E37E8F560E}" type="presParOf" srcId="{DAB16597-3622-4C0C-BFF4-4BA4BB4D450E}" destId="{340632EE-C429-4B14-9B45-A2A07AE879E9}" srcOrd="1" destOrd="0" presId="urn:microsoft.com/office/officeart/2018/2/layout/IconVerticalSolidList"/>
    <dgm:cxn modelId="{ED1CE832-6E57-4A3D-B2DF-F3141A229104}" type="presParOf" srcId="{DAB16597-3622-4C0C-BFF4-4BA4BB4D450E}" destId="{B74CA2A0-6AC3-46AC-9C4D-66A4E557103F}" srcOrd="2" destOrd="0" presId="urn:microsoft.com/office/officeart/2018/2/layout/IconVerticalSolidList"/>
    <dgm:cxn modelId="{3EADE6F4-6C12-4E98-A4D4-8F8097447CBC}" type="presParOf" srcId="{DAB16597-3622-4C0C-BFF4-4BA4BB4D450E}" destId="{F9335348-7E8F-44B4-96CE-9693D39DFA40}" srcOrd="3" destOrd="0" presId="urn:microsoft.com/office/officeart/2018/2/layout/IconVerticalSolidList"/>
    <dgm:cxn modelId="{402BC3CA-2168-4700-9A3F-C9E35275AAA7}" type="presParOf" srcId="{489511CE-71D0-44EC-91F1-C92B7826516B}" destId="{2148495A-B369-48D7-A692-A14925E0FFA7}" srcOrd="1" destOrd="0" presId="urn:microsoft.com/office/officeart/2018/2/layout/IconVerticalSolidList"/>
    <dgm:cxn modelId="{39811B73-491D-4890-B833-2CE046DD8F6D}" type="presParOf" srcId="{489511CE-71D0-44EC-91F1-C92B7826516B}" destId="{AE54E760-F7FD-47F2-8E7C-55C8927363FA}" srcOrd="2" destOrd="0" presId="urn:microsoft.com/office/officeart/2018/2/layout/IconVerticalSolidList"/>
    <dgm:cxn modelId="{9037F05F-F55A-4F77-BB76-7B75E78FA949}" type="presParOf" srcId="{AE54E760-F7FD-47F2-8E7C-55C8927363FA}" destId="{23B818CA-1BA3-432F-8555-0868E0061042}" srcOrd="0" destOrd="0" presId="urn:microsoft.com/office/officeart/2018/2/layout/IconVerticalSolidList"/>
    <dgm:cxn modelId="{329EA49F-7DDB-4743-9E5C-E186F7AAE529}" type="presParOf" srcId="{AE54E760-F7FD-47F2-8E7C-55C8927363FA}" destId="{921967B5-F9B4-44B8-8B45-49341B57D337}" srcOrd="1" destOrd="0" presId="urn:microsoft.com/office/officeart/2018/2/layout/IconVerticalSolidList"/>
    <dgm:cxn modelId="{BA4B1FF1-F900-4907-84D2-0386BD50AB48}" type="presParOf" srcId="{AE54E760-F7FD-47F2-8E7C-55C8927363FA}" destId="{64144F3D-4951-491B-BCB9-B52AF61607AD}" srcOrd="2" destOrd="0" presId="urn:microsoft.com/office/officeart/2018/2/layout/IconVerticalSolidList"/>
    <dgm:cxn modelId="{D765B2AF-60D2-4D6B-B5F4-2AF1A0C1BC37}" type="presParOf" srcId="{AE54E760-F7FD-47F2-8E7C-55C8927363FA}" destId="{5D532363-0709-4410-8641-F9EC92F680D6}" srcOrd="3" destOrd="0" presId="urn:microsoft.com/office/officeart/2018/2/layout/IconVerticalSolidList"/>
    <dgm:cxn modelId="{59E20577-4C5C-44D2-B9EF-0B2F6906BC9B}" type="presParOf" srcId="{489511CE-71D0-44EC-91F1-C92B7826516B}" destId="{6A4740C1-ED2B-4C1F-8D0C-4498A2F064AE}" srcOrd="3" destOrd="0" presId="urn:microsoft.com/office/officeart/2018/2/layout/IconVerticalSolidList"/>
    <dgm:cxn modelId="{5D9C17DF-E9AD-47AD-A7FC-79073CF97265}" type="presParOf" srcId="{489511CE-71D0-44EC-91F1-C92B7826516B}" destId="{879AE5CC-4B8C-4F50-A5CC-5824E4F7CAF9}" srcOrd="4" destOrd="0" presId="urn:microsoft.com/office/officeart/2018/2/layout/IconVerticalSolidList"/>
    <dgm:cxn modelId="{015FFFA5-6CBD-4AB7-BC1B-A8659043DD23}" type="presParOf" srcId="{879AE5CC-4B8C-4F50-A5CC-5824E4F7CAF9}" destId="{A8F0D6CD-B091-4F68-8615-B6CDFC784DBC}" srcOrd="0" destOrd="0" presId="urn:microsoft.com/office/officeart/2018/2/layout/IconVerticalSolidList"/>
    <dgm:cxn modelId="{340B3529-9E73-4A0F-9BDD-24D8AC040F86}" type="presParOf" srcId="{879AE5CC-4B8C-4F50-A5CC-5824E4F7CAF9}" destId="{4C6B6AC1-6415-49EE-89FA-F65F2449B2D6}" srcOrd="1" destOrd="0" presId="urn:microsoft.com/office/officeart/2018/2/layout/IconVerticalSolidList"/>
    <dgm:cxn modelId="{13E9B393-E5D5-4F72-A61E-B56074F9CB96}" type="presParOf" srcId="{879AE5CC-4B8C-4F50-A5CC-5824E4F7CAF9}" destId="{28245A33-95C2-4FBE-A44B-36C72E84868A}" srcOrd="2" destOrd="0" presId="urn:microsoft.com/office/officeart/2018/2/layout/IconVerticalSolidList"/>
    <dgm:cxn modelId="{C4E083CB-4A68-4208-9B5F-131DFCE15B3B}" type="presParOf" srcId="{879AE5CC-4B8C-4F50-A5CC-5824E4F7CAF9}" destId="{2642DF54-FB48-4021-9D9D-37392DC179E0}" srcOrd="3" destOrd="0" presId="urn:microsoft.com/office/officeart/2018/2/layout/IconVerticalSolidList"/>
    <dgm:cxn modelId="{91FE6E2A-F4B3-427E-8E6E-1F3C149EA291}" type="presParOf" srcId="{489511CE-71D0-44EC-91F1-C92B7826516B}" destId="{26019555-A16E-4414-8EA8-AA5E54C3BF8A}" srcOrd="5" destOrd="0" presId="urn:microsoft.com/office/officeart/2018/2/layout/IconVerticalSolidList"/>
    <dgm:cxn modelId="{506061E8-B1E0-49F2-B30D-E81C25869338}" type="presParOf" srcId="{489511CE-71D0-44EC-91F1-C92B7826516B}" destId="{C457577A-8B6F-4A18-9CBC-AB59878EA772}" srcOrd="6" destOrd="0" presId="urn:microsoft.com/office/officeart/2018/2/layout/IconVerticalSolidList"/>
    <dgm:cxn modelId="{FF226854-E1DC-4211-A349-777DFF16D627}" type="presParOf" srcId="{C457577A-8B6F-4A18-9CBC-AB59878EA772}" destId="{DEA223AA-D186-40E8-93DC-D0DEECC26532}" srcOrd="0" destOrd="0" presId="urn:microsoft.com/office/officeart/2018/2/layout/IconVerticalSolidList"/>
    <dgm:cxn modelId="{1B606DBA-B766-4FEF-8E56-B86ECC06AB75}" type="presParOf" srcId="{C457577A-8B6F-4A18-9CBC-AB59878EA772}" destId="{31E98380-3F46-4D51-8D9E-954356C1DE63}" srcOrd="1" destOrd="0" presId="urn:microsoft.com/office/officeart/2018/2/layout/IconVerticalSolidList"/>
    <dgm:cxn modelId="{1F443D99-0569-4267-8CDC-467982B6A330}" type="presParOf" srcId="{C457577A-8B6F-4A18-9CBC-AB59878EA772}" destId="{437DEC40-2282-43C8-B5C6-0CB52B40A577}" srcOrd="2" destOrd="0" presId="urn:microsoft.com/office/officeart/2018/2/layout/IconVerticalSolidList"/>
    <dgm:cxn modelId="{73696CC4-76D7-4310-A67D-412154B44C3D}" type="presParOf" srcId="{C457577A-8B6F-4A18-9CBC-AB59878EA772}" destId="{86EDDC05-4A96-4AE7-A46D-A9CFCC6A45CC}" srcOrd="3" destOrd="0" presId="urn:microsoft.com/office/officeart/2018/2/layout/IconVerticalSolidList"/>
    <dgm:cxn modelId="{98734B8C-2B07-4B69-B1E6-2DBA4F194261}" type="presParOf" srcId="{489511CE-71D0-44EC-91F1-C92B7826516B}" destId="{7C2B0CC1-7CBA-4EF2-89D5-CFCCA9C146DD}" srcOrd="7" destOrd="0" presId="urn:microsoft.com/office/officeart/2018/2/layout/IconVerticalSolidList"/>
    <dgm:cxn modelId="{E6AE3814-DF95-42FF-A9B2-C6B3CFC73D8B}" type="presParOf" srcId="{489511CE-71D0-44EC-91F1-C92B7826516B}" destId="{D0CC975B-D7C3-410A-AC76-63C789E58EB8}" srcOrd="8" destOrd="0" presId="urn:microsoft.com/office/officeart/2018/2/layout/IconVerticalSolidList"/>
    <dgm:cxn modelId="{71111092-D92F-4E79-B49E-8E3DA3ACD2FB}" type="presParOf" srcId="{D0CC975B-D7C3-410A-AC76-63C789E58EB8}" destId="{7A19C7AE-5191-429D-B6DE-6F481218524D}" srcOrd="0" destOrd="0" presId="urn:microsoft.com/office/officeart/2018/2/layout/IconVerticalSolidList"/>
    <dgm:cxn modelId="{63C0F808-0B30-48DD-9BF3-B7D3EE7D9726}" type="presParOf" srcId="{D0CC975B-D7C3-410A-AC76-63C789E58EB8}" destId="{5093F657-EA48-4859-9789-C656426517B5}" srcOrd="1" destOrd="0" presId="urn:microsoft.com/office/officeart/2018/2/layout/IconVerticalSolidList"/>
    <dgm:cxn modelId="{6FCBE6DC-5FD7-404B-B94D-037E06289A2B}" type="presParOf" srcId="{D0CC975B-D7C3-410A-AC76-63C789E58EB8}" destId="{0382F66E-B46D-42FC-BC85-161BA27E255E}" srcOrd="2" destOrd="0" presId="urn:microsoft.com/office/officeart/2018/2/layout/IconVerticalSolidList"/>
    <dgm:cxn modelId="{A8AD4A1C-7066-49F6-9457-606CAE430458}" type="presParOf" srcId="{D0CC975B-D7C3-410A-AC76-63C789E58EB8}" destId="{C16EFD22-A483-4686-AEF9-E773DFFBAFA7}" srcOrd="3" destOrd="0" presId="urn:microsoft.com/office/officeart/2018/2/layout/IconVerticalSolidList"/>
    <dgm:cxn modelId="{5ECB3272-BF9E-4C62-B461-B11A86114D46}" type="presParOf" srcId="{489511CE-71D0-44EC-91F1-C92B7826516B}" destId="{B6F057CB-6F7B-42B6-B4A7-9FB96476CB81}" srcOrd="9" destOrd="0" presId="urn:microsoft.com/office/officeart/2018/2/layout/IconVerticalSolidList"/>
    <dgm:cxn modelId="{A94FA52C-7966-4F19-B69B-C9988554D5AF}" type="presParOf" srcId="{489511CE-71D0-44EC-91F1-C92B7826516B}" destId="{0E192963-ADAB-487A-A7D5-8E1163B21264}" srcOrd="10" destOrd="0" presId="urn:microsoft.com/office/officeart/2018/2/layout/IconVerticalSolidList"/>
    <dgm:cxn modelId="{79F269CC-4308-4263-8C2D-54D9020F87FD}" type="presParOf" srcId="{0E192963-ADAB-487A-A7D5-8E1163B21264}" destId="{187D24EB-1969-463B-8897-667CF138EED2}" srcOrd="0" destOrd="0" presId="urn:microsoft.com/office/officeart/2018/2/layout/IconVerticalSolidList"/>
    <dgm:cxn modelId="{A84103F7-1522-4365-944B-F99958F071B0}" type="presParOf" srcId="{0E192963-ADAB-487A-A7D5-8E1163B21264}" destId="{747BEDDB-9B76-4910-B025-5B4CCBBC8686}" srcOrd="1" destOrd="0" presId="urn:microsoft.com/office/officeart/2018/2/layout/IconVerticalSolidList"/>
    <dgm:cxn modelId="{B3B7F9C1-ABB7-4767-8011-312A17E2879F}" type="presParOf" srcId="{0E192963-ADAB-487A-A7D5-8E1163B21264}" destId="{4763474F-E17D-4008-B3AA-694D506A7840}" srcOrd="2" destOrd="0" presId="urn:microsoft.com/office/officeart/2018/2/layout/IconVerticalSolidList"/>
    <dgm:cxn modelId="{BC0784DC-E072-4DA3-8CA5-D5E1CE669C7A}" type="presParOf" srcId="{0E192963-ADAB-487A-A7D5-8E1163B21264}" destId="{D2275501-5959-4FA7-9C12-F1D42050781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211B47-DB53-4119-8881-9520BAD9CBF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E4F8A8F-7BD7-49F3-ABAF-FF346F54F669}">
      <dgm:prSet/>
      <dgm:spPr>
        <a:solidFill>
          <a:schemeClr val="accent6">
            <a:lumMod val="75000"/>
          </a:schemeClr>
        </a:solidFill>
      </dgm:spPr>
      <dgm:t>
        <a:bodyPr/>
        <a:lstStyle/>
        <a:p>
          <a:r>
            <a:rPr lang="en-US" dirty="0"/>
            <a:t>Round 1:  tell someone near you about a professor who demonstrated care for you when you were in college and the impact this had on your learning.</a:t>
          </a:r>
        </a:p>
      </dgm:t>
    </dgm:pt>
    <dgm:pt modelId="{19AAC998-CB12-4739-B04F-CEC52B900572}" type="parTrans" cxnId="{899DC6D9-0969-4449-B165-C57DF7B9BF3D}">
      <dgm:prSet/>
      <dgm:spPr/>
      <dgm:t>
        <a:bodyPr/>
        <a:lstStyle/>
        <a:p>
          <a:endParaRPr lang="en-US"/>
        </a:p>
      </dgm:t>
    </dgm:pt>
    <dgm:pt modelId="{2F814D2C-8C94-4C24-8E97-F830BA1FFB75}" type="sibTrans" cxnId="{899DC6D9-0969-4449-B165-C57DF7B9BF3D}">
      <dgm:prSet/>
      <dgm:spPr/>
      <dgm:t>
        <a:bodyPr/>
        <a:lstStyle/>
        <a:p>
          <a:endParaRPr lang="en-US"/>
        </a:p>
      </dgm:t>
    </dgm:pt>
    <dgm:pt modelId="{0E4DF9A1-E2BD-4F51-A6DC-CA64922497A1}">
      <dgm:prSet/>
      <dgm:spPr>
        <a:solidFill>
          <a:schemeClr val="bg2">
            <a:lumMod val="50000"/>
          </a:schemeClr>
        </a:solidFill>
      </dgm:spPr>
      <dgm:t>
        <a:bodyPr/>
        <a:lstStyle/>
        <a:p>
          <a:r>
            <a:rPr lang="en-US" dirty="0"/>
            <a:t>Round 2:  tell someone else about a professor who treated you in an uncaring way when you were in college and the impact this had on your learning.</a:t>
          </a:r>
        </a:p>
      </dgm:t>
    </dgm:pt>
    <dgm:pt modelId="{998BCAB4-3ADE-489D-847A-AAD46DB33597}" type="parTrans" cxnId="{F9135592-CB35-4DE0-811D-8C955D663E61}">
      <dgm:prSet/>
      <dgm:spPr/>
      <dgm:t>
        <a:bodyPr/>
        <a:lstStyle/>
        <a:p>
          <a:endParaRPr lang="en-US"/>
        </a:p>
      </dgm:t>
    </dgm:pt>
    <dgm:pt modelId="{20ED4AE5-CA7C-41D7-BBEC-5F5314EF2670}" type="sibTrans" cxnId="{F9135592-CB35-4DE0-811D-8C955D663E61}">
      <dgm:prSet/>
      <dgm:spPr/>
      <dgm:t>
        <a:bodyPr/>
        <a:lstStyle/>
        <a:p>
          <a:endParaRPr lang="en-US"/>
        </a:p>
      </dgm:t>
    </dgm:pt>
    <dgm:pt modelId="{A3ABF92D-4E2E-4E19-97C5-B46E0BC54DC4}" type="pres">
      <dgm:prSet presAssocID="{9F211B47-DB53-4119-8881-9520BAD9CBFE}" presName="linear" presStyleCnt="0">
        <dgm:presLayoutVars>
          <dgm:animLvl val="lvl"/>
          <dgm:resizeHandles val="exact"/>
        </dgm:presLayoutVars>
      </dgm:prSet>
      <dgm:spPr/>
    </dgm:pt>
    <dgm:pt modelId="{ED39D856-EC57-4ACF-A4AB-27B64EAAB7D6}" type="pres">
      <dgm:prSet presAssocID="{8E4F8A8F-7BD7-49F3-ABAF-FF346F54F669}" presName="parentText" presStyleLbl="node1" presStyleIdx="0" presStyleCnt="2">
        <dgm:presLayoutVars>
          <dgm:chMax val="0"/>
          <dgm:bulletEnabled val="1"/>
        </dgm:presLayoutVars>
      </dgm:prSet>
      <dgm:spPr/>
    </dgm:pt>
    <dgm:pt modelId="{614841CD-5423-42C5-B415-E028804638FE}" type="pres">
      <dgm:prSet presAssocID="{2F814D2C-8C94-4C24-8E97-F830BA1FFB75}" presName="spacer" presStyleCnt="0"/>
      <dgm:spPr/>
    </dgm:pt>
    <dgm:pt modelId="{26A05813-B12C-49E5-AA2A-E94790C502EA}" type="pres">
      <dgm:prSet presAssocID="{0E4DF9A1-E2BD-4F51-A6DC-CA64922497A1}" presName="parentText" presStyleLbl="node1" presStyleIdx="1" presStyleCnt="2">
        <dgm:presLayoutVars>
          <dgm:chMax val="0"/>
          <dgm:bulletEnabled val="1"/>
        </dgm:presLayoutVars>
      </dgm:prSet>
      <dgm:spPr/>
    </dgm:pt>
  </dgm:ptLst>
  <dgm:cxnLst>
    <dgm:cxn modelId="{4A8D4D5A-CC91-4243-9EDD-99D7898CFCDC}" type="presOf" srcId="{0E4DF9A1-E2BD-4F51-A6DC-CA64922497A1}" destId="{26A05813-B12C-49E5-AA2A-E94790C502EA}" srcOrd="0" destOrd="0" presId="urn:microsoft.com/office/officeart/2005/8/layout/vList2"/>
    <dgm:cxn modelId="{F9135592-CB35-4DE0-811D-8C955D663E61}" srcId="{9F211B47-DB53-4119-8881-9520BAD9CBFE}" destId="{0E4DF9A1-E2BD-4F51-A6DC-CA64922497A1}" srcOrd="1" destOrd="0" parTransId="{998BCAB4-3ADE-489D-847A-AAD46DB33597}" sibTransId="{20ED4AE5-CA7C-41D7-BBEC-5F5314EF2670}"/>
    <dgm:cxn modelId="{265968CF-C0CB-455D-AA9E-D62F0DD28470}" type="presOf" srcId="{9F211B47-DB53-4119-8881-9520BAD9CBFE}" destId="{A3ABF92D-4E2E-4E19-97C5-B46E0BC54DC4}" srcOrd="0" destOrd="0" presId="urn:microsoft.com/office/officeart/2005/8/layout/vList2"/>
    <dgm:cxn modelId="{899DC6D9-0969-4449-B165-C57DF7B9BF3D}" srcId="{9F211B47-DB53-4119-8881-9520BAD9CBFE}" destId="{8E4F8A8F-7BD7-49F3-ABAF-FF346F54F669}" srcOrd="0" destOrd="0" parTransId="{19AAC998-CB12-4739-B04F-CEC52B900572}" sibTransId="{2F814D2C-8C94-4C24-8E97-F830BA1FFB75}"/>
    <dgm:cxn modelId="{084308E4-4FE2-47D3-B48E-CD60520B8C27}" type="presOf" srcId="{8E4F8A8F-7BD7-49F3-ABAF-FF346F54F669}" destId="{ED39D856-EC57-4ACF-A4AB-27B64EAAB7D6}" srcOrd="0" destOrd="0" presId="urn:microsoft.com/office/officeart/2005/8/layout/vList2"/>
    <dgm:cxn modelId="{C871E889-9389-467B-A51B-8150D6B70786}" type="presParOf" srcId="{A3ABF92D-4E2E-4E19-97C5-B46E0BC54DC4}" destId="{ED39D856-EC57-4ACF-A4AB-27B64EAAB7D6}" srcOrd="0" destOrd="0" presId="urn:microsoft.com/office/officeart/2005/8/layout/vList2"/>
    <dgm:cxn modelId="{0001122F-5B2D-46EF-A008-E9F15DF51C6B}" type="presParOf" srcId="{A3ABF92D-4E2E-4E19-97C5-B46E0BC54DC4}" destId="{614841CD-5423-42C5-B415-E028804638FE}" srcOrd="1" destOrd="0" presId="urn:microsoft.com/office/officeart/2005/8/layout/vList2"/>
    <dgm:cxn modelId="{6E2224DD-B668-45CF-A1F7-7470423C06E5}" type="presParOf" srcId="{A3ABF92D-4E2E-4E19-97C5-B46E0BC54DC4}" destId="{26A05813-B12C-49E5-AA2A-E94790C502E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1B2312-6B48-48A6-9CA2-7C9EC0BC226A}"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US"/>
        </a:p>
      </dgm:t>
    </dgm:pt>
    <dgm:pt modelId="{46E6B7E5-BDA8-430A-8427-AF4672F6256E}">
      <dgm:prSet/>
      <dgm:spPr/>
      <dgm:t>
        <a:bodyPr/>
        <a:lstStyle/>
        <a:p>
          <a:r>
            <a:rPr lang="en-US"/>
            <a:t>Establish a sense of belonging</a:t>
          </a:r>
          <a:endParaRPr lang="en-US" dirty="0"/>
        </a:p>
      </dgm:t>
    </dgm:pt>
    <dgm:pt modelId="{36C0A715-C264-45FA-9B45-960A5DAD1461}" type="parTrans" cxnId="{F5BADA3A-F8CF-4181-BCB9-E1E4A265F1C2}">
      <dgm:prSet/>
      <dgm:spPr/>
      <dgm:t>
        <a:bodyPr/>
        <a:lstStyle/>
        <a:p>
          <a:endParaRPr lang="en-US"/>
        </a:p>
      </dgm:t>
    </dgm:pt>
    <dgm:pt modelId="{192279BE-9A9A-4254-9C23-67BE18B4A293}" type="sibTrans" cxnId="{F5BADA3A-F8CF-4181-BCB9-E1E4A265F1C2}">
      <dgm:prSet/>
      <dgm:spPr/>
      <dgm:t>
        <a:bodyPr/>
        <a:lstStyle/>
        <a:p>
          <a:endParaRPr lang="en-US"/>
        </a:p>
      </dgm:t>
    </dgm:pt>
    <dgm:pt modelId="{6A4E3D6A-9A27-4C81-B98E-79B877FC7065}">
      <dgm:prSet/>
      <dgm:spPr>
        <a:solidFill>
          <a:schemeClr val="bg2">
            <a:lumMod val="50000"/>
          </a:schemeClr>
        </a:solidFill>
      </dgm:spPr>
      <dgm:t>
        <a:bodyPr/>
        <a:lstStyle/>
        <a:p>
          <a:r>
            <a:rPr lang="en-US" dirty="0"/>
            <a:t>Implement classroom management techniques that build community</a:t>
          </a:r>
        </a:p>
      </dgm:t>
    </dgm:pt>
    <dgm:pt modelId="{41CAE08E-1708-4341-990D-BB90C4A7EB6F}" type="parTrans" cxnId="{C0C87638-C8C7-4F71-B7B4-CDFFCBE39C30}">
      <dgm:prSet/>
      <dgm:spPr/>
      <dgm:t>
        <a:bodyPr/>
        <a:lstStyle/>
        <a:p>
          <a:endParaRPr lang="en-US"/>
        </a:p>
      </dgm:t>
    </dgm:pt>
    <dgm:pt modelId="{A7A4AE1D-B699-4AB9-9E6D-EA16A5EFF9BD}" type="sibTrans" cxnId="{C0C87638-C8C7-4F71-B7B4-CDFFCBE39C30}">
      <dgm:prSet/>
      <dgm:spPr/>
      <dgm:t>
        <a:bodyPr/>
        <a:lstStyle/>
        <a:p>
          <a:endParaRPr lang="en-US"/>
        </a:p>
      </dgm:t>
    </dgm:pt>
    <dgm:pt modelId="{C318092C-A92D-4233-B1D4-AB83DD849533}">
      <dgm:prSet/>
      <dgm:spPr>
        <a:solidFill>
          <a:schemeClr val="accent6">
            <a:lumMod val="75000"/>
          </a:schemeClr>
        </a:solidFill>
      </dgm:spPr>
      <dgm:t>
        <a:bodyPr/>
        <a:lstStyle/>
        <a:p>
          <a:r>
            <a:rPr lang="en-US" dirty="0"/>
            <a:t>Model the behaviors you want students to emulate.</a:t>
          </a:r>
        </a:p>
      </dgm:t>
    </dgm:pt>
    <dgm:pt modelId="{7AB3D0EC-5B06-4E7B-8096-8ECB227BB059}" type="parTrans" cxnId="{8F916578-BB5B-4E8F-9171-B1EE8AE61C13}">
      <dgm:prSet/>
      <dgm:spPr/>
      <dgm:t>
        <a:bodyPr/>
        <a:lstStyle/>
        <a:p>
          <a:endParaRPr lang="en-US"/>
        </a:p>
      </dgm:t>
    </dgm:pt>
    <dgm:pt modelId="{2C6B6546-26DA-4ABE-94B7-D79C5D96B0D2}" type="sibTrans" cxnId="{8F916578-BB5B-4E8F-9171-B1EE8AE61C13}">
      <dgm:prSet/>
      <dgm:spPr/>
      <dgm:t>
        <a:bodyPr/>
        <a:lstStyle/>
        <a:p>
          <a:endParaRPr lang="en-US"/>
        </a:p>
      </dgm:t>
    </dgm:pt>
    <dgm:pt modelId="{91475846-A426-42C9-B09B-95A6EB8C4774}" type="pres">
      <dgm:prSet presAssocID="{4F1B2312-6B48-48A6-9CA2-7C9EC0BC226A}" presName="linear" presStyleCnt="0">
        <dgm:presLayoutVars>
          <dgm:dir/>
          <dgm:resizeHandles val="exact"/>
        </dgm:presLayoutVars>
      </dgm:prSet>
      <dgm:spPr/>
    </dgm:pt>
    <dgm:pt modelId="{FC816807-4B76-4F1D-9896-65253C9904C9}" type="pres">
      <dgm:prSet presAssocID="{46E6B7E5-BDA8-430A-8427-AF4672F6256E}" presName="comp" presStyleCnt="0"/>
      <dgm:spPr/>
    </dgm:pt>
    <dgm:pt modelId="{58BE8C21-A75D-401A-BB46-FD7FE11D044C}" type="pres">
      <dgm:prSet presAssocID="{46E6B7E5-BDA8-430A-8427-AF4672F6256E}" presName="box" presStyleLbl="node1" presStyleIdx="0" presStyleCnt="3"/>
      <dgm:spPr/>
    </dgm:pt>
    <dgm:pt modelId="{130D8028-E677-40AC-90D7-227BD3B562A7}" type="pres">
      <dgm:prSet presAssocID="{46E6B7E5-BDA8-430A-8427-AF4672F6256E}" presName="img" presStyleLbl="fgImgPlace1" presStyleIdx="0" presStyleCnt="3" custScaleX="72119"/>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277F3223-4553-489C-AF91-B2F595E26F1E}" type="pres">
      <dgm:prSet presAssocID="{46E6B7E5-BDA8-430A-8427-AF4672F6256E}" presName="text" presStyleLbl="node1" presStyleIdx="0" presStyleCnt="3">
        <dgm:presLayoutVars>
          <dgm:bulletEnabled val="1"/>
        </dgm:presLayoutVars>
      </dgm:prSet>
      <dgm:spPr/>
    </dgm:pt>
    <dgm:pt modelId="{28294989-8D6E-41E0-8D96-5D44106B63F0}" type="pres">
      <dgm:prSet presAssocID="{192279BE-9A9A-4254-9C23-67BE18B4A293}" presName="spacer" presStyleCnt="0"/>
      <dgm:spPr/>
    </dgm:pt>
    <dgm:pt modelId="{D940BE6B-DCB7-4ADA-829E-028E0C037A22}" type="pres">
      <dgm:prSet presAssocID="{6A4E3D6A-9A27-4C81-B98E-79B877FC7065}" presName="comp" presStyleCnt="0"/>
      <dgm:spPr/>
    </dgm:pt>
    <dgm:pt modelId="{832C29C3-BFF6-4395-9C65-9E423F866E71}" type="pres">
      <dgm:prSet presAssocID="{6A4E3D6A-9A27-4C81-B98E-79B877FC7065}" presName="box" presStyleLbl="node1" presStyleIdx="1" presStyleCnt="3"/>
      <dgm:spPr/>
    </dgm:pt>
    <dgm:pt modelId="{91B3746E-EC41-4652-9088-CB97C53E61ED}" type="pres">
      <dgm:prSet presAssocID="{6A4E3D6A-9A27-4C81-B98E-79B877FC7065}" presName="img" presStyleLbl="fgImgPlace1" presStyleIdx="1" presStyleCnt="3" custScaleX="74288"/>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DAA6C24C-37AE-415A-86D5-E0056236448A}" type="pres">
      <dgm:prSet presAssocID="{6A4E3D6A-9A27-4C81-B98E-79B877FC7065}" presName="text" presStyleLbl="node1" presStyleIdx="1" presStyleCnt="3">
        <dgm:presLayoutVars>
          <dgm:bulletEnabled val="1"/>
        </dgm:presLayoutVars>
      </dgm:prSet>
      <dgm:spPr/>
    </dgm:pt>
    <dgm:pt modelId="{CCC2A458-1768-4062-821B-CFFD273BAAF5}" type="pres">
      <dgm:prSet presAssocID="{A7A4AE1D-B699-4AB9-9E6D-EA16A5EFF9BD}" presName="spacer" presStyleCnt="0"/>
      <dgm:spPr/>
    </dgm:pt>
    <dgm:pt modelId="{9EC65B39-0D6D-4222-9CBC-446D420BFCCC}" type="pres">
      <dgm:prSet presAssocID="{C318092C-A92D-4233-B1D4-AB83DD849533}" presName="comp" presStyleCnt="0"/>
      <dgm:spPr/>
    </dgm:pt>
    <dgm:pt modelId="{F572967D-724F-4201-B374-FF0353913D3D}" type="pres">
      <dgm:prSet presAssocID="{C318092C-A92D-4233-B1D4-AB83DD849533}" presName="box" presStyleLbl="node1" presStyleIdx="2" presStyleCnt="3"/>
      <dgm:spPr/>
    </dgm:pt>
    <dgm:pt modelId="{3CB551B3-34EE-4117-B6E5-432BB5AADD00}" type="pres">
      <dgm:prSet presAssocID="{C318092C-A92D-4233-B1D4-AB83DD849533}" presName="img" presStyleLbl="fgImgPlace1" presStyleIdx="2" presStyleCnt="3" custScaleX="7320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ssroom"/>
        </a:ext>
      </dgm:extLst>
    </dgm:pt>
    <dgm:pt modelId="{8CAA29FF-7888-4B33-A2D3-846EE31DA3A8}" type="pres">
      <dgm:prSet presAssocID="{C318092C-A92D-4233-B1D4-AB83DD849533}" presName="text" presStyleLbl="node1" presStyleIdx="2" presStyleCnt="3">
        <dgm:presLayoutVars>
          <dgm:bulletEnabled val="1"/>
        </dgm:presLayoutVars>
      </dgm:prSet>
      <dgm:spPr/>
    </dgm:pt>
  </dgm:ptLst>
  <dgm:cxnLst>
    <dgm:cxn modelId="{0C20680D-323D-49B2-B6B2-BDDC53EC4FD8}" type="presOf" srcId="{C318092C-A92D-4233-B1D4-AB83DD849533}" destId="{8CAA29FF-7888-4B33-A2D3-846EE31DA3A8}" srcOrd="1" destOrd="0" presId="urn:microsoft.com/office/officeart/2005/8/layout/vList4"/>
    <dgm:cxn modelId="{C0C87638-C8C7-4F71-B7B4-CDFFCBE39C30}" srcId="{4F1B2312-6B48-48A6-9CA2-7C9EC0BC226A}" destId="{6A4E3D6A-9A27-4C81-B98E-79B877FC7065}" srcOrd="1" destOrd="0" parTransId="{41CAE08E-1708-4341-990D-BB90C4A7EB6F}" sibTransId="{A7A4AE1D-B699-4AB9-9E6D-EA16A5EFF9BD}"/>
    <dgm:cxn modelId="{F5BADA3A-F8CF-4181-BCB9-E1E4A265F1C2}" srcId="{4F1B2312-6B48-48A6-9CA2-7C9EC0BC226A}" destId="{46E6B7E5-BDA8-430A-8427-AF4672F6256E}" srcOrd="0" destOrd="0" parTransId="{36C0A715-C264-45FA-9B45-960A5DAD1461}" sibTransId="{192279BE-9A9A-4254-9C23-67BE18B4A293}"/>
    <dgm:cxn modelId="{07BD4A4D-21EA-4E31-8CD5-36CB65B0E3B9}" type="presOf" srcId="{C318092C-A92D-4233-B1D4-AB83DD849533}" destId="{F572967D-724F-4201-B374-FF0353913D3D}" srcOrd="0" destOrd="0" presId="urn:microsoft.com/office/officeart/2005/8/layout/vList4"/>
    <dgm:cxn modelId="{5F51E56E-D696-4E7F-A60F-7E0DB4F602F1}" type="presOf" srcId="{6A4E3D6A-9A27-4C81-B98E-79B877FC7065}" destId="{DAA6C24C-37AE-415A-86D5-E0056236448A}" srcOrd="1" destOrd="0" presId="urn:microsoft.com/office/officeart/2005/8/layout/vList4"/>
    <dgm:cxn modelId="{8F916578-BB5B-4E8F-9171-B1EE8AE61C13}" srcId="{4F1B2312-6B48-48A6-9CA2-7C9EC0BC226A}" destId="{C318092C-A92D-4233-B1D4-AB83DD849533}" srcOrd="2" destOrd="0" parTransId="{7AB3D0EC-5B06-4E7B-8096-8ECB227BB059}" sibTransId="{2C6B6546-26DA-4ABE-94B7-D79C5D96B0D2}"/>
    <dgm:cxn modelId="{E434DC94-E34B-4CE7-A171-5AA18A4965F4}" type="presOf" srcId="{4F1B2312-6B48-48A6-9CA2-7C9EC0BC226A}" destId="{91475846-A426-42C9-B09B-95A6EB8C4774}" srcOrd="0" destOrd="0" presId="urn:microsoft.com/office/officeart/2005/8/layout/vList4"/>
    <dgm:cxn modelId="{035A3EBE-7895-419E-8915-A8805992CD49}" type="presOf" srcId="{46E6B7E5-BDA8-430A-8427-AF4672F6256E}" destId="{277F3223-4553-489C-AF91-B2F595E26F1E}" srcOrd="1" destOrd="0" presId="urn:microsoft.com/office/officeart/2005/8/layout/vList4"/>
    <dgm:cxn modelId="{3316B3D2-12EF-48B4-9F12-C7C0E0D32FF3}" type="presOf" srcId="{46E6B7E5-BDA8-430A-8427-AF4672F6256E}" destId="{58BE8C21-A75D-401A-BB46-FD7FE11D044C}" srcOrd="0" destOrd="0" presId="urn:microsoft.com/office/officeart/2005/8/layout/vList4"/>
    <dgm:cxn modelId="{9E8210FA-F095-4581-899E-3D1D25E34DB8}" type="presOf" srcId="{6A4E3D6A-9A27-4C81-B98E-79B877FC7065}" destId="{832C29C3-BFF6-4395-9C65-9E423F866E71}" srcOrd="0" destOrd="0" presId="urn:microsoft.com/office/officeart/2005/8/layout/vList4"/>
    <dgm:cxn modelId="{F8F97F4C-3B78-404C-94D4-C5DACCC7F49C}" type="presParOf" srcId="{91475846-A426-42C9-B09B-95A6EB8C4774}" destId="{FC816807-4B76-4F1D-9896-65253C9904C9}" srcOrd="0" destOrd="0" presId="urn:microsoft.com/office/officeart/2005/8/layout/vList4"/>
    <dgm:cxn modelId="{8371513E-3382-4473-A265-7DC8889CFA2C}" type="presParOf" srcId="{FC816807-4B76-4F1D-9896-65253C9904C9}" destId="{58BE8C21-A75D-401A-BB46-FD7FE11D044C}" srcOrd="0" destOrd="0" presId="urn:microsoft.com/office/officeart/2005/8/layout/vList4"/>
    <dgm:cxn modelId="{CE857858-0B2E-4ABA-846E-402D61EE01C2}" type="presParOf" srcId="{FC816807-4B76-4F1D-9896-65253C9904C9}" destId="{130D8028-E677-40AC-90D7-227BD3B562A7}" srcOrd="1" destOrd="0" presId="urn:microsoft.com/office/officeart/2005/8/layout/vList4"/>
    <dgm:cxn modelId="{70E0FF92-7214-4DBA-9E88-B64E11F00480}" type="presParOf" srcId="{FC816807-4B76-4F1D-9896-65253C9904C9}" destId="{277F3223-4553-489C-AF91-B2F595E26F1E}" srcOrd="2" destOrd="0" presId="urn:microsoft.com/office/officeart/2005/8/layout/vList4"/>
    <dgm:cxn modelId="{06D55547-9CC9-4B5E-BD69-C4786628C6AB}" type="presParOf" srcId="{91475846-A426-42C9-B09B-95A6EB8C4774}" destId="{28294989-8D6E-41E0-8D96-5D44106B63F0}" srcOrd="1" destOrd="0" presId="urn:microsoft.com/office/officeart/2005/8/layout/vList4"/>
    <dgm:cxn modelId="{B036A5A9-A13C-4130-805A-AABF98CCF8C3}" type="presParOf" srcId="{91475846-A426-42C9-B09B-95A6EB8C4774}" destId="{D940BE6B-DCB7-4ADA-829E-028E0C037A22}" srcOrd="2" destOrd="0" presId="urn:microsoft.com/office/officeart/2005/8/layout/vList4"/>
    <dgm:cxn modelId="{DC5BD8C0-076B-4C75-9AAA-A85BEF737A21}" type="presParOf" srcId="{D940BE6B-DCB7-4ADA-829E-028E0C037A22}" destId="{832C29C3-BFF6-4395-9C65-9E423F866E71}" srcOrd="0" destOrd="0" presId="urn:microsoft.com/office/officeart/2005/8/layout/vList4"/>
    <dgm:cxn modelId="{0B076079-B8F3-4194-A6F0-957AD0091A8E}" type="presParOf" srcId="{D940BE6B-DCB7-4ADA-829E-028E0C037A22}" destId="{91B3746E-EC41-4652-9088-CB97C53E61ED}" srcOrd="1" destOrd="0" presId="urn:microsoft.com/office/officeart/2005/8/layout/vList4"/>
    <dgm:cxn modelId="{CFBC3965-CB87-4E7C-A219-64E76156CD42}" type="presParOf" srcId="{D940BE6B-DCB7-4ADA-829E-028E0C037A22}" destId="{DAA6C24C-37AE-415A-86D5-E0056236448A}" srcOrd="2" destOrd="0" presId="urn:microsoft.com/office/officeart/2005/8/layout/vList4"/>
    <dgm:cxn modelId="{619D94F6-0CCA-4C2A-86E4-D8216C40BFBA}" type="presParOf" srcId="{91475846-A426-42C9-B09B-95A6EB8C4774}" destId="{CCC2A458-1768-4062-821B-CFFD273BAAF5}" srcOrd="3" destOrd="0" presId="urn:microsoft.com/office/officeart/2005/8/layout/vList4"/>
    <dgm:cxn modelId="{5C31F27A-637E-4056-A635-B875CAAEE654}" type="presParOf" srcId="{91475846-A426-42C9-B09B-95A6EB8C4774}" destId="{9EC65B39-0D6D-4222-9CBC-446D420BFCCC}" srcOrd="4" destOrd="0" presId="urn:microsoft.com/office/officeart/2005/8/layout/vList4"/>
    <dgm:cxn modelId="{42393F98-D597-45FC-84A9-7D8C72AAF60B}" type="presParOf" srcId="{9EC65B39-0D6D-4222-9CBC-446D420BFCCC}" destId="{F572967D-724F-4201-B374-FF0353913D3D}" srcOrd="0" destOrd="0" presId="urn:microsoft.com/office/officeart/2005/8/layout/vList4"/>
    <dgm:cxn modelId="{F86284AC-2472-414E-8DA3-8A0BC0B2EDE8}" type="presParOf" srcId="{9EC65B39-0D6D-4222-9CBC-446D420BFCCC}" destId="{3CB551B3-34EE-4117-B6E5-432BB5AADD00}" srcOrd="1" destOrd="0" presId="urn:microsoft.com/office/officeart/2005/8/layout/vList4"/>
    <dgm:cxn modelId="{24F8AB7E-8A53-4D19-9B64-E33FCED1D815}" type="presParOf" srcId="{9EC65B39-0D6D-4222-9CBC-446D420BFCCC}" destId="{8CAA29FF-7888-4B33-A2D3-846EE31DA3A8}"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F211B47-DB53-4119-8881-9520BAD9CBF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E4F8A8F-7BD7-49F3-ABAF-FF346F54F669}">
      <dgm:prSet/>
      <dgm:spPr>
        <a:solidFill>
          <a:schemeClr val="accent6">
            <a:lumMod val="75000"/>
          </a:schemeClr>
        </a:solidFill>
      </dgm:spPr>
      <dgm:t>
        <a:bodyPr/>
        <a:lstStyle/>
        <a:p>
          <a:r>
            <a:rPr lang="en-US" dirty="0"/>
            <a:t>Round 1:  share a strategy or method you use to build community in your classroom.</a:t>
          </a:r>
        </a:p>
      </dgm:t>
    </dgm:pt>
    <dgm:pt modelId="{19AAC998-CB12-4739-B04F-CEC52B900572}" type="parTrans" cxnId="{899DC6D9-0969-4449-B165-C57DF7B9BF3D}">
      <dgm:prSet/>
      <dgm:spPr/>
      <dgm:t>
        <a:bodyPr/>
        <a:lstStyle/>
        <a:p>
          <a:endParaRPr lang="en-US"/>
        </a:p>
      </dgm:t>
    </dgm:pt>
    <dgm:pt modelId="{2F814D2C-8C94-4C24-8E97-F830BA1FFB75}" type="sibTrans" cxnId="{899DC6D9-0969-4449-B165-C57DF7B9BF3D}">
      <dgm:prSet/>
      <dgm:spPr/>
      <dgm:t>
        <a:bodyPr/>
        <a:lstStyle/>
        <a:p>
          <a:endParaRPr lang="en-US"/>
        </a:p>
      </dgm:t>
    </dgm:pt>
    <dgm:pt modelId="{0E4DF9A1-E2BD-4F51-A6DC-CA64922497A1}">
      <dgm:prSet/>
      <dgm:spPr>
        <a:solidFill>
          <a:schemeClr val="bg2">
            <a:lumMod val="50000"/>
          </a:schemeClr>
        </a:solidFill>
      </dgm:spPr>
      <dgm:t>
        <a:bodyPr/>
        <a:lstStyle/>
        <a:p>
          <a:r>
            <a:rPr lang="en-US" dirty="0"/>
            <a:t>Round 2:  tell someone else which of the new strategies we’ve heard today you’d be willing to try in your classroom this week.</a:t>
          </a:r>
        </a:p>
      </dgm:t>
    </dgm:pt>
    <dgm:pt modelId="{998BCAB4-3ADE-489D-847A-AAD46DB33597}" type="parTrans" cxnId="{F9135592-CB35-4DE0-811D-8C955D663E61}">
      <dgm:prSet/>
      <dgm:spPr/>
      <dgm:t>
        <a:bodyPr/>
        <a:lstStyle/>
        <a:p>
          <a:endParaRPr lang="en-US"/>
        </a:p>
      </dgm:t>
    </dgm:pt>
    <dgm:pt modelId="{20ED4AE5-CA7C-41D7-BBEC-5F5314EF2670}" type="sibTrans" cxnId="{F9135592-CB35-4DE0-811D-8C955D663E61}">
      <dgm:prSet/>
      <dgm:spPr/>
      <dgm:t>
        <a:bodyPr/>
        <a:lstStyle/>
        <a:p>
          <a:endParaRPr lang="en-US"/>
        </a:p>
      </dgm:t>
    </dgm:pt>
    <dgm:pt modelId="{A3ABF92D-4E2E-4E19-97C5-B46E0BC54DC4}" type="pres">
      <dgm:prSet presAssocID="{9F211B47-DB53-4119-8881-9520BAD9CBFE}" presName="linear" presStyleCnt="0">
        <dgm:presLayoutVars>
          <dgm:animLvl val="lvl"/>
          <dgm:resizeHandles val="exact"/>
        </dgm:presLayoutVars>
      </dgm:prSet>
      <dgm:spPr/>
    </dgm:pt>
    <dgm:pt modelId="{ED39D856-EC57-4ACF-A4AB-27B64EAAB7D6}" type="pres">
      <dgm:prSet presAssocID="{8E4F8A8F-7BD7-49F3-ABAF-FF346F54F669}" presName="parentText" presStyleLbl="node1" presStyleIdx="0" presStyleCnt="2">
        <dgm:presLayoutVars>
          <dgm:chMax val="0"/>
          <dgm:bulletEnabled val="1"/>
        </dgm:presLayoutVars>
      </dgm:prSet>
      <dgm:spPr/>
    </dgm:pt>
    <dgm:pt modelId="{614841CD-5423-42C5-B415-E028804638FE}" type="pres">
      <dgm:prSet presAssocID="{2F814D2C-8C94-4C24-8E97-F830BA1FFB75}" presName="spacer" presStyleCnt="0"/>
      <dgm:spPr/>
    </dgm:pt>
    <dgm:pt modelId="{26A05813-B12C-49E5-AA2A-E94790C502EA}" type="pres">
      <dgm:prSet presAssocID="{0E4DF9A1-E2BD-4F51-A6DC-CA64922497A1}" presName="parentText" presStyleLbl="node1" presStyleIdx="1" presStyleCnt="2">
        <dgm:presLayoutVars>
          <dgm:chMax val="0"/>
          <dgm:bulletEnabled val="1"/>
        </dgm:presLayoutVars>
      </dgm:prSet>
      <dgm:spPr/>
    </dgm:pt>
  </dgm:ptLst>
  <dgm:cxnLst>
    <dgm:cxn modelId="{4A8D4D5A-CC91-4243-9EDD-99D7898CFCDC}" type="presOf" srcId="{0E4DF9A1-E2BD-4F51-A6DC-CA64922497A1}" destId="{26A05813-B12C-49E5-AA2A-E94790C502EA}" srcOrd="0" destOrd="0" presId="urn:microsoft.com/office/officeart/2005/8/layout/vList2"/>
    <dgm:cxn modelId="{F9135592-CB35-4DE0-811D-8C955D663E61}" srcId="{9F211B47-DB53-4119-8881-9520BAD9CBFE}" destId="{0E4DF9A1-E2BD-4F51-A6DC-CA64922497A1}" srcOrd="1" destOrd="0" parTransId="{998BCAB4-3ADE-489D-847A-AAD46DB33597}" sibTransId="{20ED4AE5-CA7C-41D7-BBEC-5F5314EF2670}"/>
    <dgm:cxn modelId="{265968CF-C0CB-455D-AA9E-D62F0DD28470}" type="presOf" srcId="{9F211B47-DB53-4119-8881-9520BAD9CBFE}" destId="{A3ABF92D-4E2E-4E19-97C5-B46E0BC54DC4}" srcOrd="0" destOrd="0" presId="urn:microsoft.com/office/officeart/2005/8/layout/vList2"/>
    <dgm:cxn modelId="{899DC6D9-0969-4449-B165-C57DF7B9BF3D}" srcId="{9F211B47-DB53-4119-8881-9520BAD9CBFE}" destId="{8E4F8A8F-7BD7-49F3-ABAF-FF346F54F669}" srcOrd="0" destOrd="0" parTransId="{19AAC998-CB12-4739-B04F-CEC52B900572}" sibTransId="{2F814D2C-8C94-4C24-8E97-F830BA1FFB75}"/>
    <dgm:cxn modelId="{084308E4-4FE2-47D3-B48E-CD60520B8C27}" type="presOf" srcId="{8E4F8A8F-7BD7-49F3-ABAF-FF346F54F669}" destId="{ED39D856-EC57-4ACF-A4AB-27B64EAAB7D6}" srcOrd="0" destOrd="0" presId="urn:microsoft.com/office/officeart/2005/8/layout/vList2"/>
    <dgm:cxn modelId="{C871E889-9389-467B-A51B-8150D6B70786}" type="presParOf" srcId="{A3ABF92D-4E2E-4E19-97C5-B46E0BC54DC4}" destId="{ED39D856-EC57-4ACF-A4AB-27B64EAAB7D6}" srcOrd="0" destOrd="0" presId="urn:microsoft.com/office/officeart/2005/8/layout/vList2"/>
    <dgm:cxn modelId="{0001122F-5B2D-46EF-A008-E9F15DF51C6B}" type="presParOf" srcId="{A3ABF92D-4E2E-4E19-97C5-B46E0BC54DC4}" destId="{614841CD-5423-42C5-B415-E028804638FE}" srcOrd="1" destOrd="0" presId="urn:microsoft.com/office/officeart/2005/8/layout/vList2"/>
    <dgm:cxn modelId="{6E2224DD-B668-45CF-A1F7-7470423C06E5}" type="presParOf" srcId="{A3ABF92D-4E2E-4E19-97C5-B46E0BC54DC4}" destId="{26A05813-B12C-49E5-AA2A-E94790C502E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F211B47-DB53-4119-8881-9520BAD9CBF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E4F8A8F-7BD7-49F3-ABAF-FF346F54F669}">
      <dgm:prSet/>
      <dgm:spPr>
        <a:solidFill>
          <a:schemeClr val="accent6">
            <a:lumMod val="75000"/>
          </a:schemeClr>
        </a:solidFill>
      </dgm:spPr>
      <dgm:t>
        <a:bodyPr/>
        <a:lstStyle/>
        <a:p>
          <a:r>
            <a:rPr lang="en-US" dirty="0"/>
            <a:t>Round 1:  describe a time when an unmet physical need prevented you from doing what you were supposed to do.</a:t>
          </a:r>
        </a:p>
      </dgm:t>
    </dgm:pt>
    <dgm:pt modelId="{19AAC998-CB12-4739-B04F-CEC52B900572}" type="parTrans" cxnId="{899DC6D9-0969-4449-B165-C57DF7B9BF3D}">
      <dgm:prSet/>
      <dgm:spPr/>
      <dgm:t>
        <a:bodyPr/>
        <a:lstStyle/>
        <a:p>
          <a:endParaRPr lang="en-US"/>
        </a:p>
      </dgm:t>
    </dgm:pt>
    <dgm:pt modelId="{2F814D2C-8C94-4C24-8E97-F830BA1FFB75}" type="sibTrans" cxnId="{899DC6D9-0969-4449-B165-C57DF7B9BF3D}">
      <dgm:prSet/>
      <dgm:spPr/>
      <dgm:t>
        <a:bodyPr/>
        <a:lstStyle/>
        <a:p>
          <a:endParaRPr lang="en-US"/>
        </a:p>
      </dgm:t>
    </dgm:pt>
    <dgm:pt modelId="{0E4DF9A1-E2BD-4F51-A6DC-CA64922497A1}">
      <dgm:prSet/>
      <dgm:spPr>
        <a:solidFill>
          <a:schemeClr val="bg2">
            <a:lumMod val="50000"/>
          </a:schemeClr>
        </a:solidFill>
      </dgm:spPr>
      <dgm:t>
        <a:bodyPr/>
        <a:lstStyle/>
        <a:p>
          <a:r>
            <a:rPr lang="en-US" dirty="0"/>
            <a:t>Round 2:  tell someone else about a time when you met a student’s need so they could learn.</a:t>
          </a:r>
        </a:p>
      </dgm:t>
    </dgm:pt>
    <dgm:pt modelId="{998BCAB4-3ADE-489D-847A-AAD46DB33597}" type="parTrans" cxnId="{F9135592-CB35-4DE0-811D-8C955D663E61}">
      <dgm:prSet/>
      <dgm:spPr/>
      <dgm:t>
        <a:bodyPr/>
        <a:lstStyle/>
        <a:p>
          <a:endParaRPr lang="en-US"/>
        </a:p>
      </dgm:t>
    </dgm:pt>
    <dgm:pt modelId="{20ED4AE5-CA7C-41D7-BBEC-5F5314EF2670}" type="sibTrans" cxnId="{F9135592-CB35-4DE0-811D-8C955D663E61}">
      <dgm:prSet/>
      <dgm:spPr/>
      <dgm:t>
        <a:bodyPr/>
        <a:lstStyle/>
        <a:p>
          <a:endParaRPr lang="en-US"/>
        </a:p>
      </dgm:t>
    </dgm:pt>
    <dgm:pt modelId="{A3ABF92D-4E2E-4E19-97C5-B46E0BC54DC4}" type="pres">
      <dgm:prSet presAssocID="{9F211B47-DB53-4119-8881-9520BAD9CBFE}" presName="linear" presStyleCnt="0">
        <dgm:presLayoutVars>
          <dgm:animLvl val="lvl"/>
          <dgm:resizeHandles val="exact"/>
        </dgm:presLayoutVars>
      </dgm:prSet>
      <dgm:spPr/>
    </dgm:pt>
    <dgm:pt modelId="{ED39D856-EC57-4ACF-A4AB-27B64EAAB7D6}" type="pres">
      <dgm:prSet presAssocID="{8E4F8A8F-7BD7-49F3-ABAF-FF346F54F669}" presName="parentText" presStyleLbl="node1" presStyleIdx="0" presStyleCnt="2">
        <dgm:presLayoutVars>
          <dgm:chMax val="0"/>
          <dgm:bulletEnabled val="1"/>
        </dgm:presLayoutVars>
      </dgm:prSet>
      <dgm:spPr/>
    </dgm:pt>
    <dgm:pt modelId="{614841CD-5423-42C5-B415-E028804638FE}" type="pres">
      <dgm:prSet presAssocID="{2F814D2C-8C94-4C24-8E97-F830BA1FFB75}" presName="spacer" presStyleCnt="0"/>
      <dgm:spPr/>
    </dgm:pt>
    <dgm:pt modelId="{26A05813-B12C-49E5-AA2A-E94790C502EA}" type="pres">
      <dgm:prSet presAssocID="{0E4DF9A1-E2BD-4F51-A6DC-CA64922497A1}" presName="parentText" presStyleLbl="node1" presStyleIdx="1" presStyleCnt="2">
        <dgm:presLayoutVars>
          <dgm:chMax val="0"/>
          <dgm:bulletEnabled val="1"/>
        </dgm:presLayoutVars>
      </dgm:prSet>
      <dgm:spPr/>
    </dgm:pt>
  </dgm:ptLst>
  <dgm:cxnLst>
    <dgm:cxn modelId="{4A8D4D5A-CC91-4243-9EDD-99D7898CFCDC}" type="presOf" srcId="{0E4DF9A1-E2BD-4F51-A6DC-CA64922497A1}" destId="{26A05813-B12C-49E5-AA2A-E94790C502EA}" srcOrd="0" destOrd="0" presId="urn:microsoft.com/office/officeart/2005/8/layout/vList2"/>
    <dgm:cxn modelId="{F9135592-CB35-4DE0-811D-8C955D663E61}" srcId="{9F211B47-DB53-4119-8881-9520BAD9CBFE}" destId="{0E4DF9A1-E2BD-4F51-A6DC-CA64922497A1}" srcOrd="1" destOrd="0" parTransId="{998BCAB4-3ADE-489D-847A-AAD46DB33597}" sibTransId="{20ED4AE5-CA7C-41D7-BBEC-5F5314EF2670}"/>
    <dgm:cxn modelId="{265968CF-C0CB-455D-AA9E-D62F0DD28470}" type="presOf" srcId="{9F211B47-DB53-4119-8881-9520BAD9CBFE}" destId="{A3ABF92D-4E2E-4E19-97C5-B46E0BC54DC4}" srcOrd="0" destOrd="0" presId="urn:microsoft.com/office/officeart/2005/8/layout/vList2"/>
    <dgm:cxn modelId="{899DC6D9-0969-4449-B165-C57DF7B9BF3D}" srcId="{9F211B47-DB53-4119-8881-9520BAD9CBFE}" destId="{8E4F8A8F-7BD7-49F3-ABAF-FF346F54F669}" srcOrd="0" destOrd="0" parTransId="{19AAC998-CB12-4739-B04F-CEC52B900572}" sibTransId="{2F814D2C-8C94-4C24-8E97-F830BA1FFB75}"/>
    <dgm:cxn modelId="{084308E4-4FE2-47D3-B48E-CD60520B8C27}" type="presOf" srcId="{8E4F8A8F-7BD7-49F3-ABAF-FF346F54F669}" destId="{ED39D856-EC57-4ACF-A4AB-27B64EAAB7D6}" srcOrd="0" destOrd="0" presId="urn:microsoft.com/office/officeart/2005/8/layout/vList2"/>
    <dgm:cxn modelId="{C871E889-9389-467B-A51B-8150D6B70786}" type="presParOf" srcId="{A3ABF92D-4E2E-4E19-97C5-B46E0BC54DC4}" destId="{ED39D856-EC57-4ACF-A4AB-27B64EAAB7D6}" srcOrd="0" destOrd="0" presId="urn:microsoft.com/office/officeart/2005/8/layout/vList2"/>
    <dgm:cxn modelId="{0001122F-5B2D-46EF-A008-E9F15DF51C6B}" type="presParOf" srcId="{A3ABF92D-4E2E-4E19-97C5-B46E0BC54DC4}" destId="{614841CD-5423-42C5-B415-E028804638FE}" srcOrd="1" destOrd="0" presId="urn:microsoft.com/office/officeart/2005/8/layout/vList2"/>
    <dgm:cxn modelId="{6E2224DD-B668-45CF-A1F7-7470423C06E5}" type="presParOf" srcId="{A3ABF92D-4E2E-4E19-97C5-B46E0BC54DC4}" destId="{26A05813-B12C-49E5-AA2A-E94790C502E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2780C0-1A48-49B1-BCF2-23C4D734AD1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586FF09-ABEE-4C2A-902C-F5A68E885CF2}">
      <dgm:prSet/>
      <dgm:spPr/>
      <dgm:t>
        <a:bodyPr/>
        <a:lstStyle/>
        <a:p>
          <a:r>
            <a:rPr lang="en-US" dirty="0"/>
            <a:t>Teaching usually focuses on students’ growth needs but this may cause us to overlook deficiency needs that interfere with their learning, such as homelessness or food insecurity. </a:t>
          </a:r>
        </a:p>
      </dgm:t>
    </dgm:pt>
    <dgm:pt modelId="{893D4636-4969-4FF6-B7C4-A12B7A863F4A}" type="parTrans" cxnId="{D348813C-4F60-43F8-9B36-61DBCFFB84C8}">
      <dgm:prSet/>
      <dgm:spPr/>
      <dgm:t>
        <a:bodyPr/>
        <a:lstStyle/>
        <a:p>
          <a:endParaRPr lang="en-US" sz="2200"/>
        </a:p>
      </dgm:t>
    </dgm:pt>
    <dgm:pt modelId="{31BA40E4-F87C-453E-B1AD-F1948E9E4AB0}" type="sibTrans" cxnId="{D348813C-4F60-43F8-9B36-61DBCFFB84C8}">
      <dgm:prSet/>
      <dgm:spPr/>
      <dgm:t>
        <a:bodyPr/>
        <a:lstStyle/>
        <a:p>
          <a:endParaRPr lang="en-US"/>
        </a:p>
      </dgm:t>
    </dgm:pt>
    <dgm:pt modelId="{2D68DEB4-61CF-4067-A007-65B3BD2B46DE}">
      <dgm:prSet/>
      <dgm:spPr>
        <a:solidFill>
          <a:schemeClr val="accent6">
            <a:lumMod val="75000"/>
          </a:schemeClr>
        </a:solidFill>
      </dgm:spPr>
      <dgm:t>
        <a:bodyPr/>
        <a:lstStyle/>
        <a:p>
          <a:r>
            <a:rPr lang="en-US"/>
            <a:t>Be mindful of not creating deficiencies for others.  For example, dishearteningly negative feedback on a student’s work undermines their self-esteem. </a:t>
          </a:r>
        </a:p>
      </dgm:t>
    </dgm:pt>
    <dgm:pt modelId="{A227D5E4-0552-4FF9-8D06-BA94137A1020}" type="parTrans" cxnId="{B0EB3CD9-7D70-4FFE-A1A4-5A0234DBB704}">
      <dgm:prSet/>
      <dgm:spPr/>
      <dgm:t>
        <a:bodyPr/>
        <a:lstStyle/>
        <a:p>
          <a:endParaRPr lang="en-US" sz="2200"/>
        </a:p>
      </dgm:t>
    </dgm:pt>
    <dgm:pt modelId="{A1C47B24-D589-40CF-BC80-4E9472C794ED}" type="sibTrans" cxnId="{B0EB3CD9-7D70-4FFE-A1A4-5A0234DBB704}">
      <dgm:prSet/>
      <dgm:spPr/>
      <dgm:t>
        <a:bodyPr/>
        <a:lstStyle/>
        <a:p>
          <a:endParaRPr lang="en-US"/>
        </a:p>
      </dgm:t>
    </dgm:pt>
    <dgm:pt modelId="{700DFE7A-7C77-430B-861E-50D97AC224B2}">
      <dgm:prSet/>
      <dgm:spPr>
        <a:solidFill>
          <a:schemeClr val="bg2">
            <a:lumMod val="50000"/>
          </a:schemeClr>
        </a:solidFill>
      </dgm:spPr>
      <dgm:t>
        <a:bodyPr/>
        <a:lstStyle/>
        <a:p>
          <a:r>
            <a:rPr lang="en-US" dirty="0"/>
            <a:t>Maslow’s framework gives us a template within which we can identify opportunities for care and prioritize our actions according to the urgency of the need.  </a:t>
          </a:r>
        </a:p>
      </dgm:t>
    </dgm:pt>
    <dgm:pt modelId="{BBCFD37A-3577-4DFE-ACCF-3A65A311D623}" type="parTrans" cxnId="{7178C32D-B87D-4AAB-A5D9-7DFFC3435842}">
      <dgm:prSet/>
      <dgm:spPr/>
      <dgm:t>
        <a:bodyPr/>
        <a:lstStyle/>
        <a:p>
          <a:endParaRPr lang="en-US" sz="2200"/>
        </a:p>
      </dgm:t>
    </dgm:pt>
    <dgm:pt modelId="{0A8D5B70-5C23-4A60-B656-E464C2B6FDBE}" type="sibTrans" cxnId="{7178C32D-B87D-4AAB-A5D9-7DFFC3435842}">
      <dgm:prSet/>
      <dgm:spPr/>
      <dgm:t>
        <a:bodyPr/>
        <a:lstStyle/>
        <a:p>
          <a:endParaRPr lang="en-US"/>
        </a:p>
      </dgm:t>
    </dgm:pt>
    <dgm:pt modelId="{90135648-A9B7-471B-93C5-416C6BE842BA}" type="pres">
      <dgm:prSet presAssocID="{BF2780C0-1A48-49B1-BCF2-23C4D734AD11}" presName="linear" presStyleCnt="0">
        <dgm:presLayoutVars>
          <dgm:animLvl val="lvl"/>
          <dgm:resizeHandles val="exact"/>
        </dgm:presLayoutVars>
      </dgm:prSet>
      <dgm:spPr/>
    </dgm:pt>
    <dgm:pt modelId="{436BA290-83F7-4E36-89D7-8242EB312E03}" type="pres">
      <dgm:prSet presAssocID="{C586FF09-ABEE-4C2A-902C-F5A68E885CF2}" presName="parentText" presStyleLbl="node1" presStyleIdx="0" presStyleCnt="3">
        <dgm:presLayoutVars>
          <dgm:chMax val="0"/>
          <dgm:bulletEnabled val="1"/>
        </dgm:presLayoutVars>
      </dgm:prSet>
      <dgm:spPr/>
    </dgm:pt>
    <dgm:pt modelId="{4B3BC9AC-B920-457A-81DA-07694CD14E2B}" type="pres">
      <dgm:prSet presAssocID="{31BA40E4-F87C-453E-B1AD-F1948E9E4AB0}" presName="spacer" presStyleCnt="0"/>
      <dgm:spPr/>
    </dgm:pt>
    <dgm:pt modelId="{F3A00E98-74E2-4ED0-8116-FE59D3F33160}" type="pres">
      <dgm:prSet presAssocID="{2D68DEB4-61CF-4067-A007-65B3BD2B46DE}" presName="parentText" presStyleLbl="node1" presStyleIdx="1" presStyleCnt="3">
        <dgm:presLayoutVars>
          <dgm:chMax val="0"/>
          <dgm:bulletEnabled val="1"/>
        </dgm:presLayoutVars>
      </dgm:prSet>
      <dgm:spPr/>
    </dgm:pt>
    <dgm:pt modelId="{0B9A7F12-139C-4175-A9C4-38BE7C45244E}" type="pres">
      <dgm:prSet presAssocID="{A1C47B24-D589-40CF-BC80-4E9472C794ED}" presName="spacer" presStyleCnt="0"/>
      <dgm:spPr/>
    </dgm:pt>
    <dgm:pt modelId="{8C129ED0-6BF3-47F8-A641-8CEFA50E5A70}" type="pres">
      <dgm:prSet presAssocID="{700DFE7A-7C77-430B-861E-50D97AC224B2}" presName="parentText" presStyleLbl="node1" presStyleIdx="2" presStyleCnt="3">
        <dgm:presLayoutVars>
          <dgm:chMax val="0"/>
          <dgm:bulletEnabled val="1"/>
        </dgm:presLayoutVars>
      </dgm:prSet>
      <dgm:spPr/>
    </dgm:pt>
  </dgm:ptLst>
  <dgm:cxnLst>
    <dgm:cxn modelId="{7178C32D-B87D-4AAB-A5D9-7DFFC3435842}" srcId="{BF2780C0-1A48-49B1-BCF2-23C4D734AD11}" destId="{700DFE7A-7C77-430B-861E-50D97AC224B2}" srcOrd="2" destOrd="0" parTransId="{BBCFD37A-3577-4DFE-ACCF-3A65A311D623}" sibTransId="{0A8D5B70-5C23-4A60-B656-E464C2B6FDBE}"/>
    <dgm:cxn modelId="{D348813C-4F60-43F8-9B36-61DBCFFB84C8}" srcId="{BF2780C0-1A48-49B1-BCF2-23C4D734AD11}" destId="{C586FF09-ABEE-4C2A-902C-F5A68E885CF2}" srcOrd="0" destOrd="0" parTransId="{893D4636-4969-4FF6-B7C4-A12B7A863F4A}" sibTransId="{31BA40E4-F87C-453E-B1AD-F1948E9E4AB0}"/>
    <dgm:cxn modelId="{0D0D6652-8655-42A3-9EA7-37C559B868A4}" type="presOf" srcId="{2D68DEB4-61CF-4067-A007-65B3BD2B46DE}" destId="{F3A00E98-74E2-4ED0-8116-FE59D3F33160}" srcOrd="0" destOrd="0" presId="urn:microsoft.com/office/officeart/2005/8/layout/vList2"/>
    <dgm:cxn modelId="{70F2BF5C-020B-48EB-8F2F-1C9CA64F2028}" type="presOf" srcId="{700DFE7A-7C77-430B-861E-50D97AC224B2}" destId="{8C129ED0-6BF3-47F8-A641-8CEFA50E5A70}" srcOrd="0" destOrd="0" presId="urn:microsoft.com/office/officeart/2005/8/layout/vList2"/>
    <dgm:cxn modelId="{E905BF83-4015-45CB-A974-203E49E6B9D8}" type="presOf" srcId="{BF2780C0-1A48-49B1-BCF2-23C4D734AD11}" destId="{90135648-A9B7-471B-93C5-416C6BE842BA}" srcOrd="0" destOrd="0" presId="urn:microsoft.com/office/officeart/2005/8/layout/vList2"/>
    <dgm:cxn modelId="{2C054899-D31B-4E20-803F-9C10010FADC4}" type="presOf" srcId="{C586FF09-ABEE-4C2A-902C-F5A68E885CF2}" destId="{436BA290-83F7-4E36-89D7-8242EB312E03}" srcOrd="0" destOrd="0" presId="urn:microsoft.com/office/officeart/2005/8/layout/vList2"/>
    <dgm:cxn modelId="{B0EB3CD9-7D70-4FFE-A1A4-5A0234DBB704}" srcId="{BF2780C0-1A48-49B1-BCF2-23C4D734AD11}" destId="{2D68DEB4-61CF-4067-A007-65B3BD2B46DE}" srcOrd="1" destOrd="0" parTransId="{A227D5E4-0552-4FF9-8D06-BA94137A1020}" sibTransId="{A1C47B24-D589-40CF-BC80-4E9472C794ED}"/>
    <dgm:cxn modelId="{3A46155E-7F85-45DC-B3A1-8D48EB43AE99}" type="presParOf" srcId="{90135648-A9B7-471B-93C5-416C6BE842BA}" destId="{436BA290-83F7-4E36-89D7-8242EB312E03}" srcOrd="0" destOrd="0" presId="urn:microsoft.com/office/officeart/2005/8/layout/vList2"/>
    <dgm:cxn modelId="{47F3533F-4093-4CE5-98DF-C8D1F4B94B9D}" type="presParOf" srcId="{90135648-A9B7-471B-93C5-416C6BE842BA}" destId="{4B3BC9AC-B920-457A-81DA-07694CD14E2B}" srcOrd="1" destOrd="0" presId="urn:microsoft.com/office/officeart/2005/8/layout/vList2"/>
    <dgm:cxn modelId="{030D4D4D-E399-493B-A447-BDC4CD59BEE6}" type="presParOf" srcId="{90135648-A9B7-471B-93C5-416C6BE842BA}" destId="{F3A00E98-74E2-4ED0-8116-FE59D3F33160}" srcOrd="2" destOrd="0" presId="urn:microsoft.com/office/officeart/2005/8/layout/vList2"/>
    <dgm:cxn modelId="{4BA4B0EF-243C-41D6-BA62-96A955D8F949}" type="presParOf" srcId="{90135648-A9B7-471B-93C5-416C6BE842BA}" destId="{0B9A7F12-139C-4175-A9C4-38BE7C45244E}" srcOrd="3" destOrd="0" presId="urn:microsoft.com/office/officeart/2005/8/layout/vList2"/>
    <dgm:cxn modelId="{D73B1F0A-A135-45D6-995B-FC1B3B70A149}" type="presParOf" srcId="{90135648-A9B7-471B-93C5-416C6BE842BA}" destId="{8C129ED0-6BF3-47F8-A641-8CEFA50E5A7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92626AB-9622-4567-A434-206FE30BB6AB}" type="doc">
      <dgm:prSet loTypeId="urn:microsoft.com/office/officeart/2005/8/layout/cycle6" loCatId="relationship" qsTypeId="urn:microsoft.com/office/officeart/2005/8/quickstyle/simple1" qsCatId="simple" csTypeId="urn:microsoft.com/office/officeart/2005/8/colors/colorful1" csCatId="colorful" phldr="1"/>
      <dgm:spPr/>
      <dgm:t>
        <a:bodyPr/>
        <a:lstStyle/>
        <a:p>
          <a:endParaRPr lang="en-US"/>
        </a:p>
      </dgm:t>
    </dgm:pt>
    <dgm:pt modelId="{58E1B2B6-BABC-4D87-84D0-542E204D1CE7}">
      <dgm:prSet phldrT="[Text]" custT="1"/>
      <dgm:spPr/>
      <dgm:t>
        <a:bodyPr/>
        <a:lstStyle/>
        <a:p>
          <a:r>
            <a:rPr lang="en-US" sz="2200" dirty="0"/>
            <a:t>Students</a:t>
          </a:r>
        </a:p>
      </dgm:t>
    </dgm:pt>
    <dgm:pt modelId="{0D63BD4A-8443-4ABC-8F2F-6BE90EBA3481}" type="parTrans" cxnId="{FA6346A4-97EB-4A37-A5B9-EA2BD4F10BCD}">
      <dgm:prSet/>
      <dgm:spPr/>
      <dgm:t>
        <a:bodyPr/>
        <a:lstStyle/>
        <a:p>
          <a:endParaRPr lang="en-US"/>
        </a:p>
      </dgm:t>
    </dgm:pt>
    <dgm:pt modelId="{F017B018-ECD3-4749-B156-909F48AF120B}" type="sibTrans" cxnId="{FA6346A4-97EB-4A37-A5B9-EA2BD4F10BCD}">
      <dgm:prSet/>
      <dgm:spPr/>
      <dgm:t>
        <a:bodyPr/>
        <a:lstStyle/>
        <a:p>
          <a:endParaRPr lang="en-US"/>
        </a:p>
      </dgm:t>
    </dgm:pt>
    <dgm:pt modelId="{3271BF3E-32B5-4239-9A8A-B112D8865A62}">
      <dgm:prSet phldrT="[Text]" custT="1"/>
      <dgm:spPr/>
      <dgm:t>
        <a:bodyPr/>
        <a:lstStyle/>
        <a:p>
          <a:r>
            <a:rPr lang="en-US" sz="2200" dirty="0"/>
            <a:t>Faculty and Staff</a:t>
          </a:r>
        </a:p>
      </dgm:t>
    </dgm:pt>
    <dgm:pt modelId="{1E2DD43C-4C4D-4E05-9D25-2A26AD6AC4D4}" type="parTrans" cxnId="{8006E2E7-A88D-4E32-B548-C375F79B71A8}">
      <dgm:prSet/>
      <dgm:spPr/>
      <dgm:t>
        <a:bodyPr/>
        <a:lstStyle/>
        <a:p>
          <a:endParaRPr lang="en-US"/>
        </a:p>
      </dgm:t>
    </dgm:pt>
    <dgm:pt modelId="{35A08B24-3053-4E3F-B2F3-5CE87927B623}" type="sibTrans" cxnId="{8006E2E7-A88D-4E32-B548-C375F79B71A8}">
      <dgm:prSet/>
      <dgm:spPr/>
      <dgm:t>
        <a:bodyPr/>
        <a:lstStyle/>
        <a:p>
          <a:endParaRPr lang="en-US"/>
        </a:p>
      </dgm:t>
    </dgm:pt>
    <dgm:pt modelId="{997DAC16-5E0F-4E83-8888-B4BD72964F37}">
      <dgm:prSet phldrT="[Text]" custT="1"/>
      <dgm:spPr/>
      <dgm:t>
        <a:bodyPr/>
        <a:lstStyle/>
        <a:p>
          <a:r>
            <a:rPr lang="en-US" sz="2200" dirty="0"/>
            <a:t>Colleagues</a:t>
          </a:r>
        </a:p>
      </dgm:t>
    </dgm:pt>
    <dgm:pt modelId="{F98301BE-0943-4667-81EF-842C2986D1C3}" type="parTrans" cxnId="{28A17038-1F03-4515-A13C-9C76044CFFBF}">
      <dgm:prSet/>
      <dgm:spPr/>
      <dgm:t>
        <a:bodyPr/>
        <a:lstStyle/>
        <a:p>
          <a:endParaRPr lang="en-US"/>
        </a:p>
      </dgm:t>
    </dgm:pt>
    <dgm:pt modelId="{CA582A2E-4A3A-493C-99EF-36AB1A8CADBF}" type="sibTrans" cxnId="{28A17038-1F03-4515-A13C-9C76044CFFBF}">
      <dgm:prSet/>
      <dgm:spPr/>
      <dgm:t>
        <a:bodyPr/>
        <a:lstStyle/>
        <a:p>
          <a:endParaRPr lang="en-US"/>
        </a:p>
      </dgm:t>
    </dgm:pt>
    <dgm:pt modelId="{944BDA78-15DA-4B42-B67D-50B30B7CE516}">
      <dgm:prSet phldrT="[Text]" custT="1"/>
      <dgm:spPr/>
      <dgm:t>
        <a:bodyPr/>
        <a:lstStyle/>
        <a:p>
          <a:r>
            <a:rPr lang="en-US" sz="2200" dirty="0"/>
            <a:t>Institution</a:t>
          </a:r>
        </a:p>
      </dgm:t>
    </dgm:pt>
    <dgm:pt modelId="{DBEA2DE6-A94E-400F-8F54-F2B20E620E68}" type="parTrans" cxnId="{AF48CF1D-1E38-4485-ABD6-7A366F860224}">
      <dgm:prSet/>
      <dgm:spPr/>
      <dgm:t>
        <a:bodyPr/>
        <a:lstStyle/>
        <a:p>
          <a:endParaRPr lang="en-US"/>
        </a:p>
      </dgm:t>
    </dgm:pt>
    <dgm:pt modelId="{6511DEB5-FFB9-4F42-B00D-26A8EA8F765F}" type="sibTrans" cxnId="{AF48CF1D-1E38-4485-ABD6-7A366F860224}">
      <dgm:prSet/>
      <dgm:spPr/>
      <dgm:t>
        <a:bodyPr/>
        <a:lstStyle/>
        <a:p>
          <a:endParaRPr lang="en-US"/>
        </a:p>
      </dgm:t>
    </dgm:pt>
    <dgm:pt modelId="{168601F9-FFEF-40FF-A8C1-23400944D4DE}">
      <dgm:prSet phldrT="[Text]" custT="1"/>
      <dgm:spPr/>
      <dgm:t>
        <a:bodyPr/>
        <a:lstStyle/>
        <a:p>
          <a:r>
            <a:rPr lang="en-US" sz="2200" dirty="0"/>
            <a:t>Self</a:t>
          </a:r>
        </a:p>
      </dgm:t>
    </dgm:pt>
    <dgm:pt modelId="{93278AD3-2F77-435A-812E-4AF019C8B40E}" type="parTrans" cxnId="{8500A83B-61E0-4F40-BDE8-33B6629714FD}">
      <dgm:prSet/>
      <dgm:spPr/>
      <dgm:t>
        <a:bodyPr/>
        <a:lstStyle/>
        <a:p>
          <a:endParaRPr lang="en-US"/>
        </a:p>
      </dgm:t>
    </dgm:pt>
    <dgm:pt modelId="{0731B465-BBB6-4A7B-BAC6-D2EB8BDD0581}" type="sibTrans" cxnId="{8500A83B-61E0-4F40-BDE8-33B6629714FD}">
      <dgm:prSet/>
      <dgm:spPr/>
      <dgm:t>
        <a:bodyPr/>
        <a:lstStyle/>
        <a:p>
          <a:endParaRPr lang="en-US"/>
        </a:p>
      </dgm:t>
    </dgm:pt>
    <dgm:pt modelId="{555F7F18-C31B-4143-AAF2-59062BDABD6F}" type="pres">
      <dgm:prSet presAssocID="{392626AB-9622-4567-A434-206FE30BB6AB}" presName="cycle" presStyleCnt="0">
        <dgm:presLayoutVars>
          <dgm:dir/>
          <dgm:resizeHandles val="exact"/>
        </dgm:presLayoutVars>
      </dgm:prSet>
      <dgm:spPr/>
    </dgm:pt>
    <dgm:pt modelId="{7BA5A4C1-D192-4A0C-99EF-9FEAEA5B21D1}" type="pres">
      <dgm:prSet presAssocID="{58E1B2B6-BABC-4D87-84D0-542E204D1CE7}" presName="node" presStyleLbl="node1" presStyleIdx="0" presStyleCnt="5" custScaleX="117300">
        <dgm:presLayoutVars>
          <dgm:bulletEnabled val="1"/>
        </dgm:presLayoutVars>
      </dgm:prSet>
      <dgm:spPr/>
    </dgm:pt>
    <dgm:pt modelId="{15D1BF63-0017-4EB0-A89D-2C2237EA380A}" type="pres">
      <dgm:prSet presAssocID="{58E1B2B6-BABC-4D87-84D0-542E204D1CE7}" presName="spNode" presStyleCnt="0"/>
      <dgm:spPr/>
    </dgm:pt>
    <dgm:pt modelId="{4D9CB17B-E13B-4C2B-B732-46FCFCB5BDF3}" type="pres">
      <dgm:prSet presAssocID="{F017B018-ECD3-4749-B156-909F48AF120B}" presName="sibTrans" presStyleLbl="sibTrans1D1" presStyleIdx="0" presStyleCnt="5"/>
      <dgm:spPr/>
    </dgm:pt>
    <dgm:pt modelId="{980440CA-1CFA-4E34-ACF7-87981B576879}" type="pres">
      <dgm:prSet presAssocID="{3271BF3E-32B5-4239-9A8A-B112D8865A62}" presName="node" presStyleLbl="node1" presStyleIdx="1" presStyleCnt="5" custScaleX="117300">
        <dgm:presLayoutVars>
          <dgm:bulletEnabled val="1"/>
        </dgm:presLayoutVars>
      </dgm:prSet>
      <dgm:spPr/>
    </dgm:pt>
    <dgm:pt modelId="{73431D67-B664-4AD2-8E4E-F9C1C2544843}" type="pres">
      <dgm:prSet presAssocID="{3271BF3E-32B5-4239-9A8A-B112D8865A62}" presName="spNode" presStyleCnt="0"/>
      <dgm:spPr/>
    </dgm:pt>
    <dgm:pt modelId="{72D3BD0E-4A9F-4F26-AF33-85BC0AC841D2}" type="pres">
      <dgm:prSet presAssocID="{35A08B24-3053-4E3F-B2F3-5CE87927B623}" presName="sibTrans" presStyleLbl="sibTrans1D1" presStyleIdx="1" presStyleCnt="5"/>
      <dgm:spPr/>
    </dgm:pt>
    <dgm:pt modelId="{762BA4B1-5995-4F9F-A414-0DEDBA9CD6DA}" type="pres">
      <dgm:prSet presAssocID="{997DAC16-5E0F-4E83-8888-B4BD72964F37}" presName="node" presStyleLbl="node1" presStyleIdx="2" presStyleCnt="5" custScaleX="117300">
        <dgm:presLayoutVars>
          <dgm:bulletEnabled val="1"/>
        </dgm:presLayoutVars>
      </dgm:prSet>
      <dgm:spPr/>
    </dgm:pt>
    <dgm:pt modelId="{1188A37D-80BC-4818-A468-A502B124CA16}" type="pres">
      <dgm:prSet presAssocID="{997DAC16-5E0F-4E83-8888-B4BD72964F37}" presName="spNode" presStyleCnt="0"/>
      <dgm:spPr/>
    </dgm:pt>
    <dgm:pt modelId="{E4EA0FD2-2C55-43F2-A16A-E0DFAF5A9EFC}" type="pres">
      <dgm:prSet presAssocID="{CA582A2E-4A3A-493C-99EF-36AB1A8CADBF}" presName="sibTrans" presStyleLbl="sibTrans1D1" presStyleIdx="2" presStyleCnt="5"/>
      <dgm:spPr/>
    </dgm:pt>
    <dgm:pt modelId="{2FAA1DE0-F5C2-44FB-85C8-CB8C4EB441AD}" type="pres">
      <dgm:prSet presAssocID="{944BDA78-15DA-4B42-B67D-50B30B7CE516}" presName="node" presStyleLbl="node1" presStyleIdx="3" presStyleCnt="5" custScaleX="117300">
        <dgm:presLayoutVars>
          <dgm:bulletEnabled val="1"/>
        </dgm:presLayoutVars>
      </dgm:prSet>
      <dgm:spPr/>
    </dgm:pt>
    <dgm:pt modelId="{D7B8E650-B147-44D9-A193-52C6DEB7E946}" type="pres">
      <dgm:prSet presAssocID="{944BDA78-15DA-4B42-B67D-50B30B7CE516}" presName="spNode" presStyleCnt="0"/>
      <dgm:spPr/>
    </dgm:pt>
    <dgm:pt modelId="{ACDBDE8A-34D0-42DA-A5C4-0E1400965791}" type="pres">
      <dgm:prSet presAssocID="{6511DEB5-FFB9-4F42-B00D-26A8EA8F765F}" presName="sibTrans" presStyleLbl="sibTrans1D1" presStyleIdx="3" presStyleCnt="5"/>
      <dgm:spPr/>
    </dgm:pt>
    <dgm:pt modelId="{615DEEBC-1D14-40F9-8CCE-B1334CC1794C}" type="pres">
      <dgm:prSet presAssocID="{168601F9-FFEF-40FF-A8C1-23400944D4DE}" presName="node" presStyleLbl="node1" presStyleIdx="4" presStyleCnt="5" custScaleX="117300">
        <dgm:presLayoutVars>
          <dgm:bulletEnabled val="1"/>
        </dgm:presLayoutVars>
      </dgm:prSet>
      <dgm:spPr/>
    </dgm:pt>
    <dgm:pt modelId="{4D1922C5-A792-420A-BA98-A895946356F1}" type="pres">
      <dgm:prSet presAssocID="{168601F9-FFEF-40FF-A8C1-23400944D4DE}" presName="spNode" presStyleCnt="0"/>
      <dgm:spPr/>
    </dgm:pt>
    <dgm:pt modelId="{C0927C27-0C0C-42DF-9EDD-31810A5ED493}" type="pres">
      <dgm:prSet presAssocID="{0731B465-BBB6-4A7B-BAC6-D2EB8BDD0581}" presName="sibTrans" presStyleLbl="sibTrans1D1" presStyleIdx="4" presStyleCnt="5"/>
      <dgm:spPr/>
    </dgm:pt>
  </dgm:ptLst>
  <dgm:cxnLst>
    <dgm:cxn modelId="{A079E104-812D-4E0B-93A3-0828E57692DD}" type="presOf" srcId="{35A08B24-3053-4E3F-B2F3-5CE87927B623}" destId="{72D3BD0E-4A9F-4F26-AF33-85BC0AC841D2}" srcOrd="0" destOrd="0" presId="urn:microsoft.com/office/officeart/2005/8/layout/cycle6"/>
    <dgm:cxn modelId="{1DA8BE1D-6757-42ED-9E02-47203F5BAC05}" type="presOf" srcId="{0731B465-BBB6-4A7B-BAC6-D2EB8BDD0581}" destId="{C0927C27-0C0C-42DF-9EDD-31810A5ED493}" srcOrd="0" destOrd="0" presId="urn:microsoft.com/office/officeart/2005/8/layout/cycle6"/>
    <dgm:cxn modelId="{AF48CF1D-1E38-4485-ABD6-7A366F860224}" srcId="{392626AB-9622-4567-A434-206FE30BB6AB}" destId="{944BDA78-15DA-4B42-B67D-50B30B7CE516}" srcOrd="3" destOrd="0" parTransId="{DBEA2DE6-A94E-400F-8F54-F2B20E620E68}" sibTransId="{6511DEB5-FFB9-4F42-B00D-26A8EA8F765F}"/>
    <dgm:cxn modelId="{28A17038-1F03-4515-A13C-9C76044CFFBF}" srcId="{392626AB-9622-4567-A434-206FE30BB6AB}" destId="{997DAC16-5E0F-4E83-8888-B4BD72964F37}" srcOrd="2" destOrd="0" parTransId="{F98301BE-0943-4667-81EF-842C2986D1C3}" sibTransId="{CA582A2E-4A3A-493C-99EF-36AB1A8CADBF}"/>
    <dgm:cxn modelId="{8500A83B-61E0-4F40-BDE8-33B6629714FD}" srcId="{392626AB-9622-4567-A434-206FE30BB6AB}" destId="{168601F9-FFEF-40FF-A8C1-23400944D4DE}" srcOrd="4" destOrd="0" parTransId="{93278AD3-2F77-435A-812E-4AF019C8B40E}" sibTransId="{0731B465-BBB6-4A7B-BAC6-D2EB8BDD0581}"/>
    <dgm:cxn modelId="{54E9775D-A0AA-4327-BCC7-D2DC7D8C84DE}" type="presOf" srcId="{392626AB-9622-4567-A434-206FE30BB6AB}" destId="{555F7F18-C31B-4143-AAF2-59062BDABD6F}" srcOrd="0" destOrd="0" presId="urn:microsoft.com/office/officeart/2005/8/layout/cycle6"/>
    <dgm:cxn modelId="{8F49EC70-E4C7-4E45-B018-B125C55D51D1}" type="presOf" srcId="{168601F9-FFEF-40FF-A8C1-23400944D4DE}" destId="{615DEEBC-1D14-40F9-8CCE-B1334CC1794C}" srcOrd="0" destOrd="0" presId="urn:microsoft.com/office/officeart/2005/8/layout/cycle6"/>
    <dgm:cxn modelId="{FA6346A4-97EB-4A37-A5B9-EA2BD4F10BCD}" srcId="{392626AB-9622-4567-A434-206FE30BB6AB}" destId="{58E1B2B6-BABC-4D87-84D0-542E204D1CE7}" srcOrd="0" destOrd="0" parTransId="{0D63BD4A-8443-4ABC-8F2F-6BE90EBA3481}" sibTransId="{F017B018-ECD3-4749-B156-909F48AF120B}"/>
    <dgm:cxn modelId="{354EEBB2-25F3-460E-80FD-E1E72156606F}" type="presOf" srcId="{6511DEB5-FFB9-4F42-B00D-26A8EA8F765F}" destId="{ACDBDE8A-34D0-42DA-A5C4-0E1400965791}" srcOrd="0" destOrd="0" presId="urn:microsoft.com/office/officeart/2005/8/layout/cycle6"/>
    <dgm:cxn modelId="{06F1B2BE-0E5A-463C-AC86-91C761AC2B20}" type="presOf" srcId="{997DAC16-5E0F-4E83-8888-B4BD72964F37}" destId="{762BA4B1-5995-4F9F-A414-0DEDBA9CD6DA}" srcOrd="0" destOrd="0" presId="urn:microsoft.com/office/officeart/2005/8/layout/cycle6"/>
    <dgm:cxn modelId="{9AB860CE-643B-4E7E-A4B5-C2281C722D59}" type="presOf" srcId="{CA582A2E-4A3A-493C-99EF-36AB1A8CADBF}" destId="{E4EA0FD2-2C55-43F2-A16A-E0DFAF5A9EFC}" srcOrd="0" destOrd="0" presId="urn:microsoft.com/office/officeart/2005/8/layout/cycle6"/>
    <dgm:cxn modelId="{20CB1ADA-5876-4A7A-8D91-0B08CC484B00}" type="presOf" srcId="{F017B018-ECD3-4749-B156-909F48AF120B}" destId="{4D9CB17B-E13B-4C2B-B732-46FCFCB5BDF3}" srcOrd="0" destOrd="0" presId="urn:microsoft.com/office/officeart/2005/8/layout/cycle6"/>
    <dgm:cxn modelId="{D11716DC-ED70-4ACF-907C-2C728D801146}" type="presOf" srcId="{3271BF3E-32B5-4239-9A8A-B112D8865A62}" destId="{980440CA-1CFA-4E34-ACF7-87981B576879}" srcOrd="0" destOrd="0" presId="urn:microsoft.com/office/officeart/2005/8/layout/cycle6"/>
    <dgm:cxn modelId="{BFFAC8E7-C504-4C8D-A514-EF07F9BE6F3B}" type="presOf" srcId="{944BDA78-15DA-4B42-B67D-50B30B7CE516}" destId="{2FAA1DE0-F5C2-44FB-85C8-CB8C4EB441AD}" srcOrd="0" destOrd="0" presId="urn:microsoft.com/office/officeart/2005/8/layout/cycle6"/>
    <dgm:cxn modelId="{8006E2E7-A88D-4E32-B548-C375F79B71A8}" srcId="{392626AB-9622-4567-A434-206FE30BB6AB}" destId="{3271BF3E-32B5-4239-9A8A-B112D8865A62}" srcOrd="1" destOrd="0" parTransId="{1E2DD43C-4C4D-4E05-9D25-2A26AD6AC4D4}" sibTransId="{35A08B24-3053-4E3F-B2F3-5CE87927B623}"/>
    <dgm:cxn modelId="{91DE5DF6-09BF-4800-90CB-D97E63AC56D2}" type="presOf" srcId="{58E1B2B6-BABC-4D87-84D0-542E204D1CE7}" destId="{7BA5A4C1-D192-4A0C-99EF-9FEAEA5B21D1}" srcOrd="0" destOrd="0" presId="urn:microsoft.com/office/officeart/2005/8/layout/cycle6"/>
    <dgm:cxn modelId="{4FF49A48-3F6F-4B56-B954-244AE6EF08E5}" type="presParOf" srcId="{555F7F18-C31B-4143-AAF2-59062BDABD6F}" destId="{7BA5A4C1-D192-4A0C-99EF-9FEAEA5B21D1}" srcOrd="0" destOrd="0" presId="urn:microsoft.com/office/officeart/2005/8/layout/cycle6"/>
    <dgm:cxn modelId="{6C83CF41-2D06-44A4-BC01-51FC5A501263}" type="presParOf" srcId="{555F7F18-C31B-4143-AAF2-59062BDABD6F}" destId="{15D1BF63-0017-4EB0-A89D-2C2237EA380A}" srcOrd="1" destOrd="0" presId="urn:microsoft.com/office/officeart/2005/8/layout/cycle6"/>
    <dgm:cxn modelId="{D4AEB3DE-A6AB-4011-814F-B3B871F698BE}" type="presParOf" srcId="{555F7F18-C31B-4143-AAF2-59062BDABD6F}" destId="{4D9CB17B-E13B-4C2B-B732-46FCFCB5BDF3}" srcOrd="2" destOrd="0" presId="urn:microsoft.com/office/officeart/2005/8/layout/cycle6"/>
    <dgm:cxn modelId="{D56F4DD3-76F4-49BE-AFAC-85AEB3D73B86}" type="presParOf" srcId="{555F7F18-C31B-4143-AAF2-59062BDABD6F}" destId="{980440CA-1CFA-4E34-ACF7-87981B576879}" srcOrd="3" destOrd="0" presId="urn:microsoft.com/office/officeart/2005/8/layout/cycle6"/>
    <dgm:cxn modelId="{8C137183-AF82-456E-9AF9-20F44534E0B8}" type="presParOf" srcId="{555F7F18-C31B-4143-AAF2-59062BDABD6F}" destId="{73431D67-B664-4AD2-8E4E-F9C1C2544843}" srcOrd="4" destOrd="0" presId="urn:microsoft.com/office/officeart/2005/8/layout/cycle6"/>
    <dgm:cxn modelId="{3DCD0C8D-ED37-40B4-AFB3-81E6AE28124C}" type="presParOf" srcId="{555F7F18-C31B-4143-AAF2-59062BDABD6F}" destId="{72D3BD0E-4A9F-4F26-AF33-85BC0AC841D2}" srcOrd="5" destOrd="0" presId="urn:microsoft.com/office/officeart/2005/8/layout/cycle6"/>
    <dgm:cxn modelId="{E0154918-099C-4632-8381-1A22CE09791A}" type="presParOf" srcId="{555F7F18-C31B-4143-AAF2-59062BDABD6F}" destId="{762BA4B1-5995-4F9F-A414-0DEDBA9CD6DA}" srcOrd="6" destOrd="0" presId="urn:microsoft.com/office/officeart/2005/8/layout/cycle6"/>
    <dgm:cxn modelId="{0F50AAF8-0062-4E19-B4C9-F8E42FA4EB57}" type="presParOf" srcId="{555F7F18-C31B-4143-AAF2-59062BDABD6F}" destId="{1188A37D-80BC-4818-A468-A502B124CA16}" srcOrd="7" destOrd="0" presId="urn:microsoft.com/office/officeart/2005/8/layout/cycle6"/>
    <dgm:cxn modelId="{84AB6A6F-4F7A-439F-9826-FCA149588EEC}" type="presParOf" srcId="{555F7F18-C31B-4143-AAF2-59062BDABD6F}" destId="{E4EA0FD2-2C55-43F2-A16A-E0DFAF5A9EFC}" srcOrd="8" destOrd="0" presId="urn:microsoft.com/office/officeart/2005/8/layout/cycle6"/>
    <dgm:cxn modelId="{BC16ED05-9DCF-4D88-BF5B-152E528515D2}" type="presParOf" srcId="{555F7F18-C31B-4143-AAF2-59062BDABD6F}" destId="{2FAA1DE0-F5C2-44FB-85C8-CB8C4EB441AD}" srcOrd="9" destOrd="0" presId="urn:microsoft.com/office/officeart/2005/8/layout/cycle6"/>
    <dgm:cxn modelId="{6EA03269-C724-49D4-BD0B-698B3D7373DD}" type="presParOf" srcId="{555F7F18-C31B-4143-AAF2-59062BDABD6F}" destId="{D7B8E650-B147-44D9-A193-52C6DEB7E946}" srcOrd="10" destOrd="0" presId="urn:microsoft.com/office/officeart/2005/8/layout/cycle6"/>
    <dgm:cxn modelId="{8C384975-8732-4953-BB6E-8070F53869FE}" type="presParOf" srcId="{555F7F18-C31B-4143-AAF2-59062BDABD6F}" destId="{ACDBDE8A-34D0-42DA-A5C4-0E1400965791}" srcOrd="11" destOrd="0" presId="urn:microsoft.com/office/officeart/2005/8/layout/cycle6"/>
    <dgm:cxn modelId="{993BB539-5073-47DD-BE1D-BCE9779D2D16}" type="presParOf" srcId="{555F7F18-C31B-4143-AAF2-59062BDABD6F}" destId="{615DEEBC-1D14-40F9-8CCE-B1334CC1794C}" srcOrd="12" destOrd="0" presId="urn:microsoft.com/office/officeart/2005/8/layout/cycle6"/>
    <dgm:cxn modelId="{F7443A95-77B0-4318-9D44-EA40BC3747C5}" type="presParOf" srcId="{555F7F18-C31B-4143-AAF2-59062BDABD6F}" destId="{4D1922C5-A792-420A-BA98-A895946356F1}" srcOrd="13" destOrd="0" presId="urn:microsoft.com/office/officeart/2005/8/layout/cycle6"/>
    <dgm:cxn modelId="{B2930893-B628-4D6B-B7D0-2B2199AFF154}" type="presParOf" srcId="{555F7F18-C31B-4143-AAF2-59062BDABD6F}" destId="{C0927C27-0C0C-42DF-9EDD-31810A5ED493}"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BFA53-BA8B-4993-AC62-9C4142F6208D}">
      <dsp:nvSpPr>
        <dsp:cNvPr id="0" name=""/>
        <dsp:cNvSpPr/>
      </dsp:nvSpPr>
      <dsp:spPr>
        <a:xfrm>
          <a:off x="266977" y="1498"/>
          <a:ext cx="3811333" cy="24201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6E4B07-63E8-4623-9D7D-BD24D84CCD90}">
      <dsp:nvSpPr>
        <dsp:cNvPr id="0" name=""/>
        <dsp:cNvSpPr/>
      </dsp:nvSpPr>
      <dsp:spPr>
        <a:xfrm>
          <a:off x="690459" y="403805"/>
          <a:ext cx="3811333" cy="24201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hlinkClick xmlns:r="http://schemas.openxmlformats.org/officeDocument/2006/relationships" r:id="rId1"/>
            </a:rPr>
            <a:t>Legally Blonde – Kicked Out of Class</a:t>
          </a:r>
          <a:endParaRPr lang="en-US" sz="4400" kern="1200"/>
        </a:p>
      </dsp:txBody>
      <dsp:txXfrm>
        <a:off x="761344" y="474690"/>
        <a:ext cx="3669563" cy="2278426"/>
      </dsp:txXfrm>
    </dsp:sp>
    <dsp:sp modelId="{2F0C7243-8B8B-4E78-B608-E9F9E83631FF}">
      <dsp:nvSpPr>
        <dsp:cNvPr id="0" name=""/>
        <dsp:cNvSpPr/>
      </dsp:nvSpPr>
      <dsp:spPr>
        <a:xfrm>
          <a:off x="4925274" y="1498"/>
          <a:ext cx="3811333" cy="24201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E437F8-1908-445D-A5A4-5E37DD008E35}">
      <dsp:nvSpPr>
        <dsp:cNvPr id="0" name=""/>
        <dsp:cNvSpPr/>
      </dsp:nvSpPr>
      <dsp:spPr>
        <a:xfrm>
          <a:off x="5348755" y="403805"/>
          <a:ext cx="3811333" cy="24201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hlinkClick xmlns:r="http://schemas.openxmlformats.org/officeDocument/2006/relationships" r:id="rId2"/>
            </a:rPr>
            <a:t>Paper Chase – Here is a Dime</a:t>
          </a:r>
          <a:endParaRPr lang="en-US" sz="4400" kern="1200"/>
        </a:p>
      </dsp:txBody>
      <dsp:txXfrm>
        <a:off x="5419640" y="474690"/>
        <a:ext cx="3669563" cy="22784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7D6E54-8EE1-4A97-9280-DB942975F292}">
      <dsp:nvSpPr>
        <dsp:cNvPr id="0" name=""/>
        <dsp:cNvSpPr/>
      </dsp:nvSpPr>
      <dsp:spPr>
        <a:xfrm>
          <a:off x="2504901" y="68579"/>
          <a:ext cx="3566160" cy="3566160"/>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a:t>Students</a:t>
          </a:r>
        </a:p>
      </dsp:txBody>
      <dsp:txXfrm>
        <a:off x="2916381" y="548639"/>
        <a:ext cx="2743200" cy="1131570"/>
      </dsp:txXfrm>
    </dsp:sp>
    <dsp:sp modelId="{F0895FC3-0A60-466E-89C2-B97E141689E5}">
      <dsp:nvSpPr>
        <dsp:cNvPr id="0" name=""/>
        <dsp:cNvSpPr/>
      </dsp:nvSpPr>
      <dsp:spPr>
        <a:xfrm>
          <a:off x="4054354" y="1630193"/>
          <a:ext cx="3566160" cy="3566160"/>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Colleagues</a:t>
          </a:r>
        </a:p>
      </dsp:txBody>
      <dsp:txXfrm>
        <a:off x="5974594" y="2041673"/>
        <a:ext cx="1371600" cy="2743200"/>
      </dsp:txXfrm>
    </dsp:sp>
    <dsp:sp modelId="{7932820C-0E14-4E04-A1E3-483E68B42487}">
      <dsp:nvSpPr>
        <dsp:cNvPr id="0" name=""/>
        <dsp:cNvSpPr/>
      </dsp:nvSpPr>
      <dsp:spPr>
        <a:xfrm>
          <a:off x="2504901" y="3223260"/>
          <a:ext cx="3566160" cy="3566160"/>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a:t>Institution</a:t>
          </a:r>
        </a:p>
      </dsp:txBody>
      <dsp:txXfrm>
        <a:off x="2916381" y="5177789"/>
        <a:ext cx="2743200" cy="1131570"/>
      </dsp:txXfrm>
    </dsp:sp>
    <dsp:sp modelId="{4887FE78-7C05-4983-9AC4-ECA45503BED4}">
      <dsp:nvSpPr>
        <dsp:cNvPr id="0" name=""/>
        <dsp:cNvSpPr/>
      </dsp:nvSpPr>
      <dsp:spPr>
        <a:xfrm>
          <a:off x="927561" y="1645919"/>
          <a:ext cx="3566160" cy="3566160"/>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Self</a:t>
          </a:r>
        </a:p>
      </dsp:txBody>
      <dsp:txXfrm>
        <a:off x="1201881" y="2057399"/>
        <a:ext cx="1371600" cy="2743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1F73F-500D-4D66-8127-A29B3628BC13}">
      <dsp:nvSpPr>
        <dsp:cNvPr id="0" name=""/>
        <dsp:cNvSpPr/>
      </dsp:nvSpPr>
      <dsp:spPr>
        <a:xfrm>
          <a:off x="0" y="1993"/>
          <a:ext cx="8445185" cy="849484"/>
        </a:xfrm>
        <a:prstGeom prst="roundRect">
          <a:avLst>
            <a:gd name="adj" fmla="val 10000"/>
          </a:avLst>
        </a:prstGeom>
        <a:solidFill>
          <a:schemeClr val="bg2">
            <a:lumMod val="50000"/>
          </a:schemeClr>
        </a:solidFill>
        <a:ln>
          <a:noFill/>
        </a:ln>
        <a:effectLst/>
      </dsp:spPr>
      <dsp:style>
        <a:lnRef idx="0">
          <a:scrgbClr r="0" g="0" b="0"/>
        </a:lnRef>
        <a:fillRef idx="1">
          <a:scrgbClr r="0" g="0" b="0"/>
        </a:fillRef>
        <a:effectRef idx="0">
          <a:scrgbClr r="0" g="0" b="0"/>
        </a:effectRef>
        <a:fontRef idx="minor"/>
      </dsp:style>
    </dsp:sp>
    <dsp:sp modelId="{340632EE-C429-4B14-9B45-A2A07AE879E9}">
      <dsp:nvSpPr>
        <dsp:cNvPr id="0" name=""/>
        <dsp:cNvSpPr/>
      </dsp:nvSpPr>
      <dsp:spPr>
        <a:xfrm>
          <a:off x="256968" y="193127"/>
          <a:ext cx="467216" cy="467216"/>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335348-7E8F-44B4-96CE-9693D39DFA40}">
      <dsp:nvSpPr>
        <dsp:cNvPr id="0" name=""/>
        <dsp:cNvSpPr/>
      </dsp:nvSpPr>
      <dsp:spPr>
        <a:xfrm>
          <a:off x="981154" y="1993"/>
          <a:ext cx="7464030" cy="849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04" tIns="89904" rIns="89904" bIns="89904" numCol="1" spcCol="1270" anchor="ctr" anchorCtr="0">
          <a:noAutofit/>
        </a:bodyPr>
        <a:lstStyle/>
        <a:p>
          <a:pPr marL="0" lvl="0" indent="0" algn="l" defTabSz="1066800">
            <a:lnSpc>
              <a:spcPct val="90000"/>
            </a:lnSpc>
            <a:spcBef>
              <a:spcPct val="0"/>
            </a:spcBef>
            <a:spcAft>
              <a:spcPct val="35000"/>
            </a:spcAft>
            <a:buNone/>
          </a:pPr>
          <a:r>
            <a:rPr lang="en-US" sz="2400" kern="1200"/>
            <a:t>Professors who made students feel excited about learning</a:t>
          </a:r>
        </a:p>
      </dsp:txBody>
      <dsp:txXfrm>
        <a:off x="981154" y="1993"/>
        <a:ext cx="7464030" cy="849484"/>
      </dsp:txXfrm>
    </dsp:sp>
    <dsp:sp modelId="{23B818CA-1BA3-432F-8555-0868E0061042}">
      <dsp:nvSpPr>
        <dsp:cNvPr id="0" name=""/>
        <dsp:cNvSpPr/>
      </dsp:nvSpPr>
      <dsp:spPr>
        <a:xfrm>
          <a:off x="0" y="1063848"/>
          <a:ext cx="8445185" cy="849484"/>
        </a:xfrm>
        <a:prstGeom prst="roundRect">
          <a:avLst>
            <a:gd name="adj" fmla="val 10000"/>
          </a:avLst>
        </a:prstGeom>
        <a:solidFill>
          <a:srgbClr val="C00000"/>
        </a:solidFill>
        <a:ln>
          <a:noFill/>
        </a:ln>
        <a:effectLst/>
      </dsp:spPr>
      <dsp:style>
        <a:lnRef idx="0">
          <a:scrgbClr r="0" g="0" b="0"/>
        </a:lnRef>
        <a:fillRef idx="1">
          <a:scrgbClr r="0" g="0" b="0"/>
        </a:fillRef>
        <a:effectRef idx="0">
          <a:scrgbClr r="0" g="0" b="0"/>
        </a:effectRef>
        <a:fontRef idx="minor"/>
      </dsp:style>
    </dsp:sp>
    <dsp:sp modelId="{921967B5-F9B4-44B8-8B45-49341B57D337}">
      <dsp:nvSpPr>
        <dsp:cNvPr id="0" name=""/>
        <dsp:cNvSpPr/>
      </dsp:nvSpPr>
      <dsp:spPr>
        <a:xfrm>
          <a:off x="256968" y="1254982"/>
          <a:ext cx="467216" cy="467216"/>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532363-0709-4410-8641-F9EC92F680D6}">
      <dsp:nvSpPr>
        <dsp:cNvPr id="0" name=""/>
        <dsp:cNvSpPr/>
      </dsp:nvSpPr>
      <dsp:spPr>
        <a:xfrm>
          <a:off x="981154" y="1063848"/>
          <a:ext cx="7464030" cy="849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04" tIns="89904" rIns="89904" bIns="89904" numCol="1" spcCol="1270" anchor="ctr" anchorCtr="0">
          <a:noAutofit/>
        </a:bodyPr>
        <a:lstStyle/>
        <a:p>
          <a:pPr marL="0" lvl="0" indent="0" algn="l" defTabSz="1066800">
            <a:lnSpc>
              <a:spcPct val="90000"/>
            </a:lnSpc>
            <a:spcBef>
              <a:spcPct val="0"/>
            </a:spcBef>
            <a:spcAft>
              <a:spcPct val="35000"/>
            </a:spcAft>
            <a:buNone/>
          </a:pPr>
          <a:r>
            <a:rPr lang="en-US" sz="2400" kern="1200" dirty="0"/>
            <a:t>Professors who cared about students as people</a:t>
          </a:r>
        </a:p>
      </dsp:txBody>
      <dsp:txXfrm>
        <a:off x="981154" y="1063848"/>
        <a:ext cx="7464030" cy="849484"/>
      </dsp:txXfrm>
    </dsp:sp>
    <dsp:sp modelId="{A8F0D6CD-B091-4F68-8615-B6CDFC784DBC}">
      <dsp:nvSpPr>
        <dsp:cNvPr id="0" name=""/>
        <dsp:cNvSpPr/>
      </dsp:nvSpPr>
      <dsp:spPr>
        <a:xfrm>
          <a:off x="0" y="2125703"/>
          <a:ext cx="8445185" cy="849484"/>
        </a:xfrm>
        <a:prstGeom prst="roundRect">
          <a:avLst>
            <a:gd name="adj" fmla="val 1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sp>
    <dsp:sp modelId="{4C6B6AC1-6415-49EE-89FA-F65F2449B2D6}">
      <dsp:nvSpPr>
        <dsp:cNvPr id="0" name=""/>
        <dsp:cNvSpPr/>
      </dsp:nvSpPr>
      <dsp:spPr>
        <a:xfrm>
          <a:off x="256968" y="2316837"/>
          <a:ext cx="467216" cy="46721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42DF54-FB48-4021-9D9D-37392DC179E0}">
      <dsp:nvSpPr>
        <dsp:cNvPr id="0" name=""/>
        <dsp:cNvSpPr/>
      </dsp:nvSpPr>
      <dsp:spPr>
        <a:xfrm>
          <a:off x="981154" y="2125703"/>
          <a:ext cx="7464030" cy="849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04" tIns="89904" rIns="89904" bIns="89904" numCol="1" spcCol="1270" anchor="ctr" anchorCtr="0">
          <a:noAutofit/>
        </a:bodyPr>
        <a:lstStyle/>
        <a:p>
          <a:pPr marL="0" lvl="0" indent="0" algn="l" defTabSz="1066800">
            <a:lnSpc>
              <a:spcPct val="90000"/>
            </a:lnSpc>
            <a:spcBef>
              <a:spcPct val="0"/>
            </a:spcBef>
            <a:spcAft>
              <a:spcPct val="35000"/>
            </a:spcAft>
            <a:buNone/>
          </a:pPr>
          <a:r>
            <a:rPr lang="en-US" sz="2400" kern="1200" dirty="0"/>
            <a:t>A mentor who encouraged students to pursue their goals and dreams</a:t>
          </a:r>
        </a:p>
      </dsp:txBody>
      <dsp:txXfrm>
        <a:off x="981154" y="2125703"/>
        <a:ext cx="7464030" cy="849484"/>
      </dsp:txXfrm>
    </dsp:sp>
    <dsp:sp modelId="{DEA223AA-D186-40E8-93DC-D0DEECC26532}">
      <dsp:nvSpPr>
        <dsp:cNvPr id="0" name=""/>
        <dsp:cNvSpPr/>
      </dsp:nvSpPr>
      <dsp:spPr>
        <a:xfrm>
          <a:off x="0" y="3187559"/>
          <a:ext cx="8445185" cy="849484"/>
        </a:xfrm>
        <a:prstGeom prst="roundRect">
          <a:avLst>
            <a:gd name="adj" fmla="val 10000"/>
          </a:avLst>
        </a:prstGeom>
        <a:solidFill>
          <a:schemeClr val="accent5">
            <a:lumMod val="75000"/>
          </a:schemeClr>
        </a:solidFill>
        <a:ln>
          <a:noFill/>
        </a:ln>
        <a:effectLst/>
      </dsp:spPr>
      <dsp:style>
        <a:lnRef idx="0">
          <a:scrgbClr r="0" g="0" b="0"/>
        </a:lnRef>
        <a:fillRef idx="1">
          <a:scrgbClr r="0" g="0" b="0"/>
        </a:fillRef>
        <a:effectRef idx="0">
          <a:scrgbClr r="0" g="0" b="0"/>
        </a:effectRef>
        <a:fontRef idx="minor"/>
      </dsp:style>
    </dsp:sp>
    <dsp:sp modelId="{31E98380-3F46-4D51-8D9E-954356C1DE63}">
      <dsp:nvSpPr>
        <dsp:cNvPr id="0" name=""/>
        <dsp:cNvSpPr/>
      </dsp:nvSpPr>
      <dsp:spPr>
        <a:xfrm>
          <a:off x="256968" y="3378692"/>
          <a:ext cx="467216" cy="467216"/>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EDDC05-4A96-4AE7-A46D-A9CFCC6A45CC}">
      <dsp:nvSpPr>
        <dsp:cNvPr id="0" name=""/>
        <dsp:cNvSpPr/>
      </dsp:nvSpPr>
      <dsp:spPr>
        <a:xfrm>
          <a:off x="981154" y="3187559"/>
          <a:ext cx="7464030" cy="849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04" tIns="89904" rIns="89904" bIns="89904" numCol="1" spcCol="1270" anchor="ctr" anchorCtr="0">
          <a:noAutofit/>
        </a:bodyPr>
        <a:lstStyle/>
        <a:p>
          <a:pPr marL="0" lvl="0" indent="0" algn="l" defTabSz="1066800">
            <a:lnSpc>
              <a:spcPct val="90000"/>
            </a:lnSpc>
            <a:spcBef>
              <a:spcPct val="0"/>
            </a:spcBef>
            <a:spcAft>
              <a:spcPct val="35000"/>
            </a:spcAft>
            <a:buNone/>
          </a:pPr>
          <a:r>
            <a:rPr lang="en-US" sz="2400" kern="1200" dirty="0"/>
            <a:t>The opportunity to work on a long-term project</a:t>
          </a:r>
        </a:p>
      </dsp:txBody>
      <dsp:txXfrm>
        <a:off x="981154" y="3187559"/>
        <a:ext cx="7464030" cy="849484"/>
      </dsp:txXfrm>
    </dsp:sp>
    <dsp:sp modelId="{7A19C7AE-5191-429D-B6DE-6F481218524D}">
      <dsp:nvSpPr>
        <dsp:cNvPr id="0" name=""/>
        <dsp:cNvSpPr/>
      </dsp:nvSpPr>
      <dsp:spPr>
        <a:xfrm>
          <a:off x="0" y="4249414"/>
          <a:ext cx="8445185" cy="849484"/>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93F657-EA48-4859-9789-C656426517B5}">
      <dsp:nvSpPr>
        <dsp:cNvPr id="0" name=""/>
        <dsp:cNvSpPr/>
      </dsp:nvSpPr>
      <dsp:spPr>
        <a:xfrm>
          <a:off x="256968" y="4440548"/>
          <a:ext cx="467216" cy="467216"/>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6EFD22-A483-4686-AEF9-E773DFFBAFA7}">
      <dsp:nvSpPr>
        <dsp:cNvPr id="0" name=""/>
        <dsp:cNvSpPr/>
      </dsp:nvSpPr>
      <dsp:spPr>
        <a:xfrm>
          <a:off x="981154" y="4249414"/>
          <a:ext cx="7464030" cy="849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04" tIns="89904" rIns="89904" bIns="89904" numCol="1" spcCol="1270" anchor="ctr" anchorCtr="0">
          <a:noAutofit/>
        </a:bodyPr>
        <a:lstStyle/>
        <a:p>
          <a:pPr marL="0" lvl="0" indent="0" algn="l" defTabSz="1066800">
            <a:lnSpc>
              <a:spcPct val="90000"/>
            </a:lnSpc>
            <a:spcBef>
              <a:spcPct val="0"/>
            </a:spcBef>
            <a:spcAft>
              <a:spcPct val="35000"/>
            </a:spcAft>
            <a:buNone/>
          </a:pPr>
          <a:r>
            <a:rPr lang="en-US" sz="2400" kern="1200" dirty="0"/>
            <a:t>Taking part in an internship or job where students could apply what they were learning in the classroom</a:t>
          </a:r>
        </a:p>
      </dsp:txBody>
      <dsp:txXfrm>
        <a:off x="981154" y="4249414"/>
        <a:ext cx="7464030" cy="849484"/>
      </dsp:txXfrm>
    </dsp:sp>
    <dsp:sp modelId="{187D24EB-1969-463B-8897-667CF138EED2}">
      <dsp:nvSpPr>
        <dsp:cNvPr id="0" name=""/>
        <dsp:cNvSpPr/>
      </dsp:nvSpPr>
      <dsp:spPr>
        <a:xfrm>
          <a:off x="0" y="5311269"/>
          <a:ext cx="8445185" cy="849484"/>
        </a:xfrm>
        <a:prstGeom prst="roundRect">
          <a:avLst>
            <a:gd name="adj" fmla="val 1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dsp:style>
    </dsp:sp>
    <dsp:sp modelId="{747BEDDB-9B76-4910-B025-5B4CCBBC8686}">
      <dsp:nvSpPr>
        <dsp:cNvPr id="0" name=""/>
        <dsp:cNvSpPr/>
      </dsp:nvSpPr>
      <dsp:spPr>
        <a:xfrm>
          <a:off x="256968" y="5502403"/>
          <a:ext cx="467216" cy="467216"/>
        </a:xfrm>
        <a:prstGeom prst="rect">
          <a:avLst/>
        </a:prstGeom>
        <a:blipFill>
          <a:blip xmlns:r="http://schemas.openxmlformats.org/officeDocument/2006/relationships"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275501-5959-4FA7-9C12-F1D420507818}">
      <dsp:nvSpPr>
        <dsp:cNvPr id="0" name=""/>
        <dsp:cNvSpPr/>
      </dsp:nvSpPr>
      <dsp:spPr>
        <a:xfrm>
          <a:off x="981154" y="5311269"/>
          <a:ext cx="7464030" cy="849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04" tIns="89904" rIns="89904" bIns="89904" numCol="1" spcCol="1270" anchor="ctr" anchorCtr="0">
          <a:noAutofit/>
        </a:bodyPr>
        <a:lstStyle/>
        <a:p>
          <a:pPr marL="0" lvl="0" indent="0" algn="l" defTabSz="1066800">
            <a:lnSpc>
              <a:spcPct val="90000"/>
            </a:lnSpc>
            <a:spcBef>
              <a:spcPct val="0"/>
            </a:spcBef>
            <a:spcAft>
              <a:spcPct val="35000"/>
            </a:spcAft>
            <a:buNone/>
          </a:pPr>
          <a:r>
            <a:rPr lang="en-US" sz="2400" kern="1200" dirty="0"/>
            <a:t>Being extremely active in extracurricular activities and organizations during college</a:t>
          </a:r>
        </a:p>
      </dsp:txBody>
      <dsp:txXfrm>
        <a:off x="981154" y="5311269"/>
        <a:ext cx="7464030" cy="8494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9D856-EC57-4ACF-A4AB-27B64EAAB7D6}">
      <dsp:nvSpPr>
        <dsp:cNvPr id="0" name=""/>
        <dsp:cNvSpPr/>
      </dsp:nvSpPr>
      <dsp:spPr>
        <a:xfrm>
          <a:off x="0" y="17074"/>
          <a:ext cx="6173409" cy="285714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Round 1:  tell someone near you about a professor who demonstrated care for you when you were in college and the impact this had on your learning.</a:t>
          </a:r>
        </a:p>
      </dsp:txBody>
      <dsp:txXfrm>
        <a:off x="139474" y="156548"/>
        <a:ext cx="5894461" cy="2578192"/>
      </dsp:txXfrm>
    </dsp:sp>
    <dsp:sp modelId="{26A05813-B12C-49E5-AA2A-E94790C502EA}">
      <dsp:nvSpPr>
        <dsp:cNvPr id="0" name=""/>
        <dsp:cNvSpPr/>
      </dsp:nvSpPr>
      <dsp:spPr>
        <a:xfrm>
          <a:off x="0" y="2969254"/>
          <a:ext cx="6173409" cy="2857140"/>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Round 2:  tell someone else about a professor who treated you in an uncaring way when you were in college and the impact this had on your learning.</a:t>
          </a:r>
        </a:p>
      </dsp:txBody>
      <dsp:txXfrm>
        <a:off x="139474" y="3108728"/>
        <a:ext cx="5894461" cy="25781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BE8C21-A75D-401A-BB46-FD7FE11D044C}">
      <dsp:nvSpPr>
        <dsp:cNvPr id="0" name=""/>
        <dsp:cNvSpPr/>
      </dsp:nvSpPr>
      <dsp:spPr>
        <a:xfrm>
          <a:off x="0" y="0"/>
          <a:ext cx="9694955" cy="143509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Establish a sense of belonging</a:t>
          </a:r>
          <a:endParaRPr lang="en-US" sz="3900" kern="1200" dirty="0"/>
        </a:p>
      </dsp:txBody>
      <dsp:txXfrm>
        <a:off x="2082500" y="0"/>
        <a:ext cx="7612454" cy="1435093"/>
      </dsp:txXfrm>
    </dsp:sp>
    <dsp:sp modelId="{130D8028-E677-40AC-90D7-227BD3B562A7}">
      <dsp:nvSpPr>
        <dsp:cNvPr id="0" name=""/>
        <dsp:cNvSpPr/>
      </dsp:nvSpPr>
      <dsp:spPr>
        <a:xfrm>
          <a:off x="413814" y="143509"/>
          <a:ext cx="1398380" cy="114807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2C29C3-BFF6-4395-9C65-9E423F866E71}">
      <dsp:nvSpPr>
        <dsp:cNvPr id="0" name=""/>
        <dsp:cNvSpPr/>
      </dsp:nvSpPr>
      <dsp:spPr>
        <a:xfrm>
          <a:off x="0" y="1578603"/>
          <a:ext cx="9694955" cy="1435093"/>
        </a:xfrm>
        <a:prstGeom prst="roundRect">
          <a:avLst>
            <a:gd name="adj" fmla="val 10000"/>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Implement classroom management techniques that build community</a:t>
          </a:r>
        </a:p>
      </dsp:txBody>
      <dsp:txXfrm>
        <a:off x="2082500" y="1578603"/>
        <a:ext cx="7612454" cy="1435093"/>
      </dsp:txXfrm>
    </dsp:sp>
    <dsp:sp modelId="{91B3746E-EC41-4652-9088-CB97C53E61ED}">
      <dsp:nvSpPr>
        <dsp:cNvPr id="0" name=""/>
        <dsp:cNvSpPr/>
      </dsp:nvSpPr>
      <dsp:spPr>
        <a:xfrm>
          <a:off x="392786" y="1722112"/>
          <a:ext cx="1440437" cy="114807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2967D-724F-4201-B374-FF0353913D3D}">
      <dsp:nvSpPr>
        <dsp:cNvPr id="0" name=""/>
        <dsp:cNvSpPr/>
      </dsp:nvSpPr>
      <dsp:spPr>
        <a:xfrm>
          <a:off x="0" y="3157206"/>
          <a:ext cx="9694955" cy="1435093"/>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Model the behaviors you want students to emulate.</a:t>
          </a:r>
        </a:p>
      </dsp:txBody>
      <dsp:txXfrm>
        <a:off x="2082500" y="3157206"/>
        <a:ext cx="7612454" cy="1435093"/>
      </dsp:txXfrm>
    </dsp:sp>
    <dsp:sp modelId="{3CB551B3-34EE-4117-B6E5-432BB5AADD00}">
      <dsp:nvSpPr>
        <dsp:cNvPr id="0" name=""/>
        <dsp:cNvSpPr/>
      </dsp:nvSpPr>
      <dsp:spPr>
        <a:xfrm>
          <a:off x="403305" y="3300715"/>
          <a:ext cx="1419399" cy="114807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9D856-EC57-4ACF-A4AB-27B64EAAB7D6}">
      <dsp:nvSpPr>
        <dsp:cNvPr id="0" name=""/>
        <dsp:cNvSpPr/>
      </dsp:nvSpPr>
      <dsp:spPr>
        <a:xfrm>
          <a:off x="0" y="38792"/>
          <a:ext cx="6173409" cy="2835421"/>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Round 1:  share a strategy or method you use to build community in your classroom.</a:t>
          </a:r>
        </a:p>
      </dsp:txBody>
      <dsp:txXfrm>
        <a:off x="138414" y="177206"/>
        <a:ext cx="5896581" cy="2558593"/>
      </dsp:txXfrm>
    </dsp:sp>
    <dsp:sp modelId="{26A05813-B12C-49E5-AA2A-E94790C502EA}">
      <dsp:nvSpPr>
        <dsp:cNvPr id="0" name=""/>
        <dsp:cNvSpPr/>
      </dsp:nvSpPr>
      <dsp:spPr>
        <a:xfrm>
          <a:off x="0" y="2969254"/>
          <a:ext cx="6173409" cy="2835421"/>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Round 2:  tell someone else which of the new strategies we’ve heard today you’d be willing to try in your classroom this week.</a:t>
          </a:r>
        </a:p>
      </dsp:txBody>
      <dsp:txXfrm>
        <a:off x="138414" y="3107668"/>
        <a:ext cx="5896581" cy="25585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9D856-EC57-4ACF-A4AB-27B64EAAB7D6}">
      <dsp:nvSpPr>
        <dsp:cNvPr id="0" name=""/>
        <dsp:cNvSpPr/>
      </dsp:nvSpPr>
      <dsp:spPr>
        <a:xfrm>
          <a:off x="0" y="446194"/>
          <a:ext cx="6173409" cy="2426579"/>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Round 1:  describe a time when an unmet physical need prevented you from doing what you were supposed to do.</a:t>
          </a:r>
        </a:p>
      </dsp:txBody>
      <dsp:txXfrm>
        <a:off x="118456" y="564650"/>
        <a:ext cx="5936497" cy="2189667"/>
      </dsp:txXfrm>
    </dsp:sp>
    <dsp:sp modelId="{26A05813-B12C-49E5-AA2A-E94790C502EA}">
      <dsp:nvSpPr>
        <dsp:cNvPr id="0" name=""/>
        <dsp:cNvSpPr/>
      </dsp:nvSpPr>
      <dsp:spPr>
        <a:xfrm>
          <a:off x="0" y="2970694"/>
          <a:ext cx="6173409" cy="2426579"/>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Round 2:  tell someone else about a time when you met a student’s need so they could learn.</a:t>
          </a:r>
        </a:p>
      </dsp:txBody>
      <dsp:txXfrm>
        <a:off x="118456" y="3089150"/>
        <a:ext cx="5936497" cy="21896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6BA290-83F7-4E36-89D7-8242EB312E03}">
      <dsp:nvSpPr>
        <dsp:cNvPr id="0" name=""/>
        <dsp:cNvSpPr/>
      </dsp:nvSpPr>
      <dsp:spPr>
        <a:xfrm>
          <a:off x="0" y="426014"/>
          <a:ext cx="6719452" cy="17128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Teaching usually focuses on students’ growth needs but this may cause us to overlook deficiency needs that interfere with their learning, such as homelessness or food insecurity. </a:t>
          </a:r>
        </a:p>
      </dsp:txBody>
      <dsp:txXfrm>
        <a:off x="83616" y="509630"/>
        <a:ext cx="6552220" cy="1545648"/>
      </dsp:txXfrm>
    </dsp:sp>
    <dsp:sp modelId="{F3A00E98-74E2-4ED0-8116-FE59D3F33160}">
      <dsp:nvSpPr>
        <dsp:cNvPr id="0" name=""/>
        <dsp:cNvSpPr/>
      </dsp:nvSpPr>
      <dsp:spPr>
        <a:xfrm>
          <a:off x="0" y="2208014"/>
          <a:ext cx="6719452" cy="171288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Be mindful of not creating deficiencies for others.  For example, dishearteningly negative feedback on a student’s work undermines their self-esteem. </a:t>
          </a:r>
        </a:p>
      </dsp:txBody>
      <dsp:txXfrm>
        <a:off x="83616" y="2291630"/>
        <a:ext cx="6552220" cy="1545648"/>
      </dsp:txXfrm>
    </dsp:sp>
    <dsp:sp modelId="{8C129ED0-6BF3-47F8-A641-8CEFA50E5A70}">
      <dsp:nvSpPr>
        <dsp:cNvPr id="0" name=""/>
        <dsp:cNvSpPr/>
      </dsp:nvSpPr>
      <dsp:spPr>
        <a:xfrm>
          <a:off x="0" y="3990014"/>
          <a:ext cx="6719452" cy="1712880"/>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Maslow’s framework gives us a template within which we can identify opportunities for care and prioritize our actions according to the urgency of the need.  </a:t>
          </a:r>
        </a:p>
      </dsp:txBody>
      <dsp:txXfrm>
        <a:off x="83616" y="4073630"/>
        <a:ext cx="6552220" cy="15456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5A4C1-D192-4A0C-99EF-9FEAEA5B21D1}">
      <dsp:nvSpPr>
        <dsp:cNvPr id="0" name=""/>
        <dsp:cNvSpPr/>
      </dsp:nvSpPr>
      <dsp:spPr>
        <a:xfrm>
          <a:off x="1930704" y="675"/>
          <a:ext cx="1523651" cy="84430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Students</a:t>
          </a:r>
        </a:p>
      </dsp:txBody>
      <dsp:txXfrm>
        <a:off x="1971920" y="41891"/>
        <a:ext cx="1441219" cy="761876"/>
      </dsp:txXfrm>
    </dsp:sp>
    <dsp:sp modelId="{4D9CB17B-E13B-4C2B-B732-46FCFCB5BDF3}">
      <dsp:nvSpPr>
        <dsp:cNvPr id="0" name=""/>
        <dsp:cNvSpPr/>
      </dsp:nvSpPr>
      <dsp:spPr>
        <a:xfrm>
          <a:off x="1006051" y="422829"/>
          <a:ext cx="3372957" cy="3372957"/>
        </a:xfrm>
        <a:custGeom>
          <a:avLst/>
          <a:gdLst/>
          <a:ahLst/>
          <a:cxnLst/>
          <a:rect l="0" t="0" r="0" b="0"/>
          <a:pathLst>
            <a:path>
              <a:moveTo>
                <a:pt x="2455863" y="185726"/>
              </a:moveTo>
              <a:arcTo wR="1686478" hR="1686478" stAng="17828561" swAng="1713561"/>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80440CA-1CFA-4E34-ACF7-87981B576879}">
      <dsp:nvSpPr>
        <dsp:cNvPr id="0" name=""/>
        <dsp:cNvSpPr/>
      </dsp:nvSpPr>
      <dsp:spPr>
        <a:xfrm>
          <a:off x="3534641" y="1166003"/>
          <a:ext cx="1523651" cy="84430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Faculty and Staff</a:t>
          </a:r>
        </a:p>
      </dsp:txBody>
      <dsp:txXfrm>
        <a:off x="3575857" y="1207219"/>
        <a:ext cx="1441219" cy="761876"/>
      </dsp:txXfrm>
    </dsp:sp>
    <dsp:sp modelId="{72D3BD0E-4A9F-4F26-AF33-85BC0AC841D2}">
      <dsp:nvSpPr>
        <dsp:cNvPr id="0" name=""/>
        <dsp:cNvSpPr/>
      </dsp:nvSpPr>
      <dsp:spPr>
        <a:xfrm>
          <a:off x="1006051" y="422829"/>
          <a:ext cx="3372957" cy="3372957"/>
        </a:xfrm>
        <a:custGeom>
          <a:avLst/>
          <a:gdLst/>
          <a:ahLst/>
          <a:cxnLst/>
          <a:rect l="0" t="0" r="0" b="0"/>
          <a:pathLst>
            <a:path>
              <a:moveTo>
                <a:pt x="3370648" y="1598260"/>
              </a:moveTo>
              <a:arcTo wR="1686478" hR="1686478" stAng="21420092" swAng="2195860"/>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62BA4B1-5995-4F9F-A414-0DEDBA9CD6DA}">
      <dsp:nvSpPr>
        <dsp:cNvPr id="0" name=""/>
        <dsp:cNvSpPr/>
      </dsp:nvSpPr>
      <dsp:spPr>
        <a:xfrm>
          <a:off x="2921992" y="3051544"/>
          <a:ext cx="1523651" cy="84430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Colleagues</a:t>
          </a:r>
        </a:p>
      </dsp:txBody>
      <dsp:txXfrm>
        <a:off x="2963208" y="3092760"/>
        <a:ext cx="1441219" cy="761876"/>
      </dsp:txXfrm>
    </dsp:sp>
    <dsp:sp modelId="{E4EA0FD2-2C55-43F2-A16A-E0DFAF5A9EFC}">
      <dsp:nvSpPr>
        <dsp:cNvPr id="0" name=""/>
        <dsp:cNvSpPr/>
      </dsp:nvSpPr>
      <dsp:spPr>
        <a:xfrm>
          <a:off x="1006051" y="422829"/>
          <a:ext cx="3372957" cy="3372957"/>
        </a:xfrm>
        <a:custGeom>
          <a:avLst/>
          <a:gdLst/>
          <a:ahLst/>
          <a:cxnLst/>
          <a:rect l="0" t="0" r="0" b="0"/>
          <a:pathLst>
            <a:path>
              <a:moveTo>
                <a:pt x="1911392" y="3357892"/>
              </a:moveTo>
              <a:arcTo wR="1686478" hR="1686478" stAng="4940161" swAng="919678"/>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FAA1DE0-F5C2-44FB-85C8-CB8C4EB441AD}">
      <dsp:nvSpPr>
        <dsp:cNvPr id="0" name=""/>
        <dsp:cNvSpPr/>
      </dsp:nvSpPr>
      <dsp:spPr>
        <a:xfrm>
          <a:off x="939417" y="3051544"/>
          <a:ext cx="1523651" cy="84430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Institution</a:t>
          </a:r>
        </a:p>
      </dsp:txBody>
      <dsp:txXfrm>
        <a:off x="980633" y="3092760"/>
        <a:ext cx="1441219" cy="761876"/>
      </dsp:txXfrm>
    </dsp:sp>
    <dsp:sp modelId="{ACDBDE8A-34D0-42DA-A5C4-0E1400965791}">
      <dsp:nvSpPr>
        <dsp:cNvPr id="0" name=""/>
        <dsp:cNvSpPr/>
      </dsp:nvSpPr>
      <dsp:spPr>
        <a:xfrm>
          <a:off x="1006051" y="422829"/>
          <a:ext cx="3372957" cy="3372957"/>
        </a:xfrm>
        <a:custGeom>
          <a:avLst/>
          <a:gdLst/>
          <a:ahLst/>
          <a:cxnLst/>
          <a:rect l="0" t="0" r="0" b="0"/>
          <a:pathLst>
            <a:path>
              <a:moveTo>
                <a:pt x="281761" y="2619742"/>
              </a:moveTo>
              <a:arcTo wR="1686478" hR="1686478" stAng="8784048" swAng="2195860"/>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15DEEBC-1D14-40F9-8CCE-B1334CC1794C}">
      <dsp:nvSpPr>
        <dsp:cNvPr id="0" name=""/>
        <dsp:cNvSpPr/>
      </dsp:nvSpPr>
      <dsp:spPr>
        <a:xfrm>
          <a:off x="326768" y="1166003"/>
          <a:ext cx="1523651" cy="84430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Self</a:t>
          </a:r>
        </a:p>
      </dsp:txBody>
      <dsp:txXfrm>
        <a:off x="367984" y="1207219"/>
        <a:ext cx="1441219" cy="761876"/>
      </dsp:txXfrm>
    </dsp:sp>
    <dsp:sp modelId="{C0927C27-0C0C-42DF-9EDD-31810A5ED493}">
      <dsp:nvSpPr>
        <dsp:cNvPr id="0" name=""/>
        <dsp:cNvSpPr/>
      </dsp:nvSpPr>
      <dsp:spPr>
        <a:xfrm>
          <a:off x="1006051" y="422829"/>
          <a:ext cx="3372957" cy="3372957"/>
        </a:xfrm>
        <a:custGeom>
          <a:avLst/>
          <a:gdLst/>
          <a:ahLst/>
          <a:cxnLst/>
          <a:rect l="0" t="0" r="0" b="0"/>
          <a:pathLst>
            <a:path>
              <a:moveTo>
                <a:pt x="293247" y="736153"/>
              </a:moveTo>
              <a:arcTo wR="1686478" hR="1686478" stAng="12857878" swAng="1713561"/>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1292F-5FBC-4C04-B2CA-3104D895BA55}" type="datetimeFigureOut">
              <a:rPr lang="en-US" smtClean="0"/>
              <a:t>3/6/23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02EA8-A5F4-408E-8E68-729A0B9D5761}" type="slidenum">
              <a:rPr lang="en-US" smtClean="0"/>
              <a:t>‹#›</a:t>
            </a:fld>
            <a:endParaRPr lang="en-US"/>
          </a:p>
        </p:txBody>
      </p:sp>
    </p:spTree>
    <p:extLst>
      <p:ext uri="{BB962C8B-B14F-4D97-AF65-F5344CB8AC3E}">
        <p14:creationId xmlns:p14="http://schemas.microsoft.com/office/powerpoint/2010/main" val="267800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602EA8-A5F4-408E-8E68-729A0B9D5761}" type="slidenum">
              <a:rPr lang="en-US" smtClean="0"/>
              <a:t>1</a:t>
            </a:fld>
            <a:endParaRPr lang="en-US"/>
          </a:p>
        </p:txBody>
      </p:sp>
    </p:spTree>
    <p:extLst>
      <p:ext uri="{BB962C8B-B14F-4D97-AF65-F5344CB8AC3E}">
        <p14:creationId xmlns:p14="http://schemas.microsoft.com/office/powerpoint/2010/main" val="535687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602EA8-A5F4-408E-8E68-729A0B9D5761}" type="slidenum">
              <a:rPr lang="en-US" smtClean="0"/>
              <a:t>2</a:t>
            </a:fld>
            <a:endParaRPr lang="en-US"/>
          </a:p>
        </p:txBody>
      </p:sp>
    </p:spTree>
    <p:extLst>
      <p:ext uri="{BB962C8B-B14F-4D97-AF65-F5344CB8AC3E}">
        <p14:creationId xmlns:p14="http://schemas.microsoft.com/office/powerpoint/2010/main" val="3415351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602EA8-A5F4-408E-8E68-729A0B9D5761}" type="slidenum">
              <a:rPr lang="en-US" smtClean="0"/>
              <a:t>11</a:t>
            </a:fld>
            <a:endParaRPr lang="en-US"/>
          </a:p>
        </p:txBody>
      </p:sp>
    </p:spTree>
    <p:extLst>
      <p:ext uri="{BB962C8B-B14F-4D97-AF65-F5344CB8AC3E}">
        <p14:creationId xmlns:p14="http://schemas.microsoft.com/office/powerpoint/2010/main" val="3726033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78602EA8-A5F4-408E-8E68-729A0B9D5761}" type="slidenum">
              <a:rPr lang="en-US" smtClean="0"/>
              <a:t>12</a:t>
            </a:fld>
            <a:endParaRPr lang="en-US"/>
          </a:p>
        </p:txBody>
      </p:sp>
    </p:spTree>
    <p:extLst>
      <p:ext uri="{BB962C8B-B14F-4D97-AF65-F5344CB8AC3E}">
        <p14:creationId xmlns:p14="http://schemas.microsoft.com/office/powerpoint/2010/main" val="3330652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602EA8-A5F4-408E-8E68-729A0B9D5761}" type="slidenum">
              <a:rPr lang="en-US" smtClean="0"/>
              <a:t>23</a:t>
            </a:fld>
            <a:endParaRPr lang="en-US"/>
          </a:p>
        </p:txBody>
      </p:sp>
    </p:spTree>
    <p:extLst>
      <p:ext uri="{BB962C8B-B14F-4D97-AF65-F5344CB8AC3E}">
        <p14:creationId xmlns:p14="http://schemas.microsoft.com/office/powerpoint/2010/main" val="2838178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602EA8-A5F4-408E-8E68-729A0B9D5761}" type="slidenum">
              <a:rPr lang="en-US" smtClean="0"/>
              <a:t>30</a:t>
            </a:fld>
            <a:endParaRPr lang="en-US"/>
          </a:p>
        </p:txBody>
      </p:sp>
    </p:spTree>
    <p:extLst>
      <p:ext uri="{BB962C8B-B14F-4D97-AF65-F5344CB8AC3E}">
        <p14:creationId xmlns:p14="http://schemas.microsoft.com/office/powerpoint/2010/main" val="936034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602EA8-A5F4-408E-8E68-729A0B9D5761}" type="slidenum">
              <a:rPr lang="en-US" smtClean="0"/>
              <a:t>32</a:t>
            </a:fld>
            <a:endParaRPr lang="en-US"/>
          </a:p>
        </p:txBody>
      </p:sp>
    </p:spTree>
    <p:extLst>
      <p:ext uri="{BB962C8B-B14F-4D97-AF65-F5344CB8AC3E}">
        <p14:creationId xmlns:p14="http://schemas.microsoft.com/office/powerpoint/2010/main" val="3322989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CB07A-45F3-40EA-E490-B75F8EF3EB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D48008-81C0-20E6-3B76-C8EC436C7C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719F97-BCB8-EF93-883E-F0C971A135A9}"/>
              </a:ext>
            </a:extLst>
          </p:cNvPr>
          <p:cNvSpPr>
            <a:spLocks noGrp="1"/>
          </p:cNvSpPr>
          <p:nvPr>
            <p:ph type="dt" sz="half" idx="10"/>
          </p:nvPr>
        </p:nvSpPr>
        <p:spPr/>
        <p:txBody>
          <a:bodyPr/>
          <a:lstStyle/>
          <a:p>
            <a:fld id="{0DAF61AA-5A98-4049-A93E-477E5505141A}" type="datetimeFigureOut">
              <a:rPr lang="en-US" smtClean="0"/>
              <a:t>3/6/23</a:t>
            </a:fld>
            <a:endParaRPr lang="en-US" dirty="0"/>
          </a:p>
        </p:txBody>
      </p:sp>
      <p:sp>
        <p:nvSpPr>
          <p:cNvPr id="5" name="Footer Placeholder 4">
            <a:extLst>
              <a:ext uri="{FF2B5EF4-FFF2-40B4-BE49-F238E27FC236}">
                <a16:creationId xmlns:a16="http://schemas.microsoft.com/office/drawing/2014/main" id="{C033C153-ABD6-5687-16E3-6EEC2926A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322A7-B5F0-F609-E671-F014B4B5D4B5}"/>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09512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D810D-4170-BA57-E82B-25D30F092D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4BCD2A-7437-4765-1C52-8964A1C0DC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645ED-6021-7B15-4133-5467462B7FB7}"/>
              </a:ext>
            </a:extLst>
          </p:cNvPr>
          <p:cNvSpPr>
            <a:spLocks noGrp="1"/>
          </p:cNvSpPr>
          <p:nvPr>
            <p:ph type="dt" sz="half" idx="10"/>
          </p:nvPr>
        </p:nvSpPr>
        <p:spPr/>
        <p:txBody>
          <a:bodyPr/>
          <a:lstStyle/>
          <a:p>
            <a:fld id="{0DAF61AA-5A98-4049-A93E-477E5505141A}" type="datetimeFigureOut">
              <a:rPr lang="en-US" smtClean="0"/>
              <a:t>3/6/23</a:t>
            </a:fld>
            <a:endParaRPr lang="en-US"/>
          </a:p>
        </p:txBody>
      </p:sp>
      <p:sp>
        <p:nvSpPr>
          <p:cNvPr id="5" name="Footer Placeholder 4">
            <a:extLst>
              <a:ext uri="{FF2B5EF4-FFF2-40B4-BE49-F238E27FC236}">
                <a16:creationId xmlns:a16="http://schemas.microsoft.com/office/drawing/2014/main" id="{38FD43E8-15E5-DCF8-1B1E-4ACEF3D9C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0FEBCB-EE76-155E-1D97-37C3B775F73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38676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1E56BE-34A7-8615-E527-A938AFCA37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3D9DB8-B0E8-39C2-6840-758DBCE373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B5C51-CE64-B1CA-32D1-5B95DD0D0AED}"/>
              </a:ext>
            </a:extLst>
          </p:cNvPr>
          <p:cNvSpPr>
            <a:spLocks noGrp="1"/>
          </p:cNvSpPr>
          <p:nvPr>
            <p:ph type="dt" sz="half" idx="10"/>
          </p:nvPr>
        </p:nvSpPr>
        <p:spPr/>
        <p:txBody>
          <a:bodyPr/>
          <a:lstStyle/>
          <a:p>
            <a:fld id="{0DAF61AA-5A98-4049-A93E-477E5505141A}" type="datetimeFigureOut">
              <a:rPr lang="en-US" smtClean="0"/>
              <a:t>3/6/23</a:t>
            </a:fld>
            <a:endParaRPr lang="en-US"/>
          </a:p>
        </p:txBody>
      </p:sp>
      <p:sp>
        <p:nvSpPr>
          <p:cNvPr id="5" name="Footer Placeholder 4">
            <a:extLst>
              <a:ext uri="{FF2B5EF4-FFF2-40B4-BE49-F238E27FC236}">
                <a16:creationId xmlns:a16="http://schemas.microsoft.com/office/drawing/2014/main" id="{7D316EDE-AE27-C6E4-7DA1-1F18053D9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2ADDBC-B5BF-0ABD-D06C-7D99FAF0ECB5}"/>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890664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02D3-C30F-6355-D341-4617E2EC6A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0AEAA2-53E6-801B-46CC-CAF68E7DC0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D66C4-E490-FC75-64A4-CE28B6291956}"/>
              </a:ext>
            </a:extLst>
          </p:cNvPr>
          <p:cNvSpPr>
            <a:spLocks noGrp="1"/>
          </p:cNvSpPr>
          <p:nvPr>
            <p:ph type="dt" sz="half" idx="10"/>
          </p:nvPr>
        </p:nvSpPr>
        <p:spPr/>
        <p:txBody>
          <a:bodyPr/>
          <a:lstStyle/>
          <a:p>
            <a:fld id="{0DAF61AA-5A98-4049-A93E-477E5505141A}" type="datetimeFigureOut">
              <a:rPr lang="en-US" smtClean="0"/>
              <a:t>3/6/23</a:t>
            </a:fld>
            <a:endParaRPr lang="en-US"/>
          </a:p>
        </p:txBody>
      </p:sp>
      <p:sp>
        <p:nvSpPr>
          <p:cNvPr id="5" name="Footer Placeholder 4">
            <a:extLst>
              <a:ext uri="{FF2B5EF4-FFF2-40B4-BE49-F238E27FC236}">
                <a16:creationId xmlns:a16="http://schemas.microsoft.com/office/drawing/2014/main" id="{BCCF6D75-29BB-01BC-D005-9D5F4CF6C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B9E6F-3A52-DBF9-021E-C7539E2F17D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52702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8C534-E30D-F279-A2A4-E6049911D6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E8547F-9B64-E32D-D4B8-9AB9C302A4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4B9A17-B412-2BEB-9D96-CB23A3BAB11A}"/>
              </a:ext>
            </a:extLst>
          </p:cNvPr>
          <p:cNvSpPr>
            <a:spLocks noGrp="1"/>
          </p:cNvSpPr>
          <p:nvPr>
            <p:ph type="dt" sz="half" idx="10"/>
          </p:nvPr>
        </p:nvSpPr>
        <p:spPr/>
        <p:txBody>
          <a:bodyPr/>
          <a:lstStyle/>
          <a:p>
            <a:fld id="{0DAF61AA-5A98-4049-A93E-477E5505141A}" type="datetimeFigureOut">
              <a:rPr lang="en-US" smtClean="0"/>
              <a:t>3/6/23</a:t>
            </a:fld>
            <a:endParaRPr lang="en-US"/>
          </a:p>
        </p:txBody>
      </p:sp>
      <p:sp>
        <p:nvSpPr>
          <p:cNvPr id="5" name="Footer Placeholder 4">
            <a:extLst>
              <a:ext uri="{FF2B5EF4-FFF2-40B4-BE49-F238E27FC236}">
                <a16:creationId xmlns:a16="http://schemas.microsoft.com/office/drawing/2014/main" id="{A62DC03B-CCA2-71FB-8106-1704E8754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64CB65-7AED-4F41-2077-3FCC34B42C90}"/>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2171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ED3F-7718-34A4-45E7-755789B876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B04B3C-5806-0A17-EC03-F6742F5AC2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09504E-D200-1610-089E-92DF804037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8FB847-9847-FBF0-4384-12FFC729AED8}"/>
              </a:ext>
            </a:extLst>
          </p:cNvPr>
          <p:cNvSpPr>
            <a:spLocks noGrp="1"/>
          </p:cNvSpPr>
          <p:nvPr>
            <p:ph type="dt" sz="half" idx="10"/>
          </p:nvPr>
        </p:nvSpPr>
        <p:spPr/>
        <p:txBody>
          <a:bodyPr/>
          <a:lstStyle/>
          <a:p>
            <a:fld id="{0DAF61AA-5A98-4049-A93E-477E5505141A}" type="datetimeFigureOut">
              <a:rPr lang="en-US" smtClean="0"/>
              <a:t>3/6/23</a:t>
            </a:fld>
            <a:endParaRPr lang="en-US"/>
          </a:p>
        </p:txBody>
      </p:sp>
      <p:sp>
        <p:nvSpPr>
          <p:cNvPr id="6" name="Footer Placeholder 5">
            <a:extLst>
              <a:ext uri="{FF2B5EF4-FFF2-40B4-BE49-F238E27FC236}">
                <a16:creationId xmlns:a16="http://schemas.microsoft.com/office/drawing/2014/main" id="{8E90B299-810D-911B-0A56-E96D9471ED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94F9E9-6B59-804D-7E57-C8D2FD6589A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73841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A54DD-888F-B6A5-0C99-B6C9002492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BCC0F2-9590-20CF-93D3-C4982224FE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14529F-ACCE-7240-F7C1-9A15C595C7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0FBD7B-62EC-8CCC-322C-9E816247F0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90FDF8-F2C8-1EFD-CCBF-5C3AD38F1D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5CCCB3-D3BE-D4F9-0BDB-F7EFE615D97D}"/>
              </a:ext>
            </a:extLst>
          </p:cNvPr>
          <p:cNvSpPr>
            <a:spLocks noGrp="1"/>
          </p:cNvSpPr>
          <p:nvPr>
            <p:ph type="dt" sz="half" idx="10"/>
          </p:nvPr>
        </p:nvSpPr>
        <p:spPr/>
        <p:txBody>
          <a:bodyPr/>
          <a:lstStyle/>
          <a:p>
            <a:fld id="{0DAF61AA-5A98-4049-A93E-477E5505141A}" type="datetimeFigureOut">
              <a:rPr lang="en-US" smtClean="0"/>
              <a:t>3/6/23</a:t>
            </a:fld>
            <a:endParaRPr lang="en-US"/>
          </a:p>
        </p:txBody>
      </p:sp>
      <p:sp>
        <p:nvSpPr>
          <p:cNvPr id="8" name="Footer Placeholder 7">
            <a:extLst>
              <a:ext uri="{FF2B5EF4-FFF2-40B4-BE49-F238E27FC236}">
                <a16:creationId xmlns:a16="http://schemas.microsoft.com/office/drawing/2014/main" id="{5630E8A9-9C25-AF22-0FD0-F280E39459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1431E6-1352-8E36-1BAA-C418F4BE8BD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15159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4B3D-1928-BDBC-5ACD-240FD0CAF9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B03ED3-7F68-D634-FC81-798AAB8140D1}"/>
              </a:ext>
            </a:extLst>
          </p:cNvPr>
          <p:cNvSpPr>
            <a:spLocks noGrp="1"/>
          </p:cNvSpPr>
          <p:nvPr>
            <p:ph type="dt" sz="half" idx="10"/>
          </p:nvPr>
        </p:nvSpPr>
        <p:spPr/>
        <p:txBody>
          <a:bodyPr/>
          <a:lstStyle/>
          <a:p>
            <a:fld id="{0DAF61AA-5A98-4049-A93E-477E5505141A}" type="datetimeFigureOut">
              <a:rPr lang="en-US" smtClean="0"/>
              <a:t>3/6/23</a:t>
            </a:fld>
            <a:endParaRPr lang="en-US"/>
          </a:p>
        </p:txBody>
      </p:sp>
      <p:sp>
        <p:nvSpPr>
          <p:cNvPr id="4" name="Footer Placeholder 3">
            <a:extLst>
              <a:ext uri="{FF2B5EF4-FFF2-40B4-BE49-F238E27FC236}">
                <a16:creationId xmlns:a16="http://schemas.microsoft.com/office/drawing/2014/main" id="{D741BD22-8C00-46FB-64FD-E7EA41159F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E0535D-77BE-D467-4B77-0361CF31F4B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69503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31F0A6-8491-3EF1-2DA8-689194DEA3A2}"/>
              </a:ext>
            </a:extLst>
          </p:cNvPr>
          <p:cNvSpPr>
            <a:spLocks noGrp="1"/>
          </p:cNvSpPr>
          <p:nvPr>
            <p:ph type="dt" sz="half" idx="10"/>
          </p:nvPr>
        </p:nvSpPr>
        <p:spPr/>
        <p:txBody>
          <a:bodyPr/>
          <a:lstStyle/>
          <a:p>
            <a:fld id="{0DAF61AA-5A98-4049-A93E-477E5505141A}" type="datetimeFigureOut">
              <a:rPr lang="en-US" smtClean="0"/>
              <a:t>3/6/23</a:t>
            </a:fld>
            <a:endParaRPr lang="en-US"/>
          </a:p>
        </p:txBody>
      </p:sp>
      <p:sp>
        <p:nvSpPr>
          <p:cNvPr id="3" name="Footer Placeholder 2">
            <a:extLst>
              <a:ext uri="{FF2B5EF4-FFF2-40B4-BE49-F238E27FC236}">
                <a16:creationId xmlns:a16="http://schemas.microsoft.com/office/drawing/2014/main" id="{30C71E33-4E89-43A4-80C6-BBE1ACFD9A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4F26CA-B67E-491E-C3B9-94DF3A365E0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31534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F8E6E-0FB3-DAF8-DFEF-CDA3E6233C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C6688E-12A6-6EC8-3C00-F381724932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9E557E-16F6-5346-26AE-5C07638C3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4DF521-2D0F-AABC-A841-EBD25EB58E8A}"/>
              </a:ext>
            </a:extLst>
          </p:cNvPr>
          <p:cNvSpPr>
            <a:spLocks noGrp="1"/>
          </p:cNvSpPr>
          <p:nvPr>
            <p:ph type="dt" sz="half" idx="10"/>
          </p:nvPr>
        </p:nvSpPr>
        <p:spPr/>
        <p:txBody>
          <a:bodyPr/>
          <a:lstStyle/>
          <a:p>
            <a:fld id="{0DAF61AA-5A98-4049-A93E-477E5505141A}" type="datetimeFigureOut">
              <a:rPr lang="en-US" smtClean="0"/>
              <a:t>3/6/23</a:t>
            </a:fld>
            <a:endParaRPr lang="en-US"/>
          </a:p>
        </p:txBody>
      </p:sp>
      <p:sp>
        <p:nvSpPr>
          <p:cNvPr id="6" name="Footer Placeholder 5">
            <a:extLst>
              <a:ext uri="{FF2B5EF4-FFF2-40B4-BE49-F238E27FC236}">
                <a16:creationId xmlns:a16="http://schemas.microsoft.com/office/drawing/2014/main" id="{F8E74124-8CB5-859D-29D4-13E11444B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81E70B-B23E-F259-2F7C-6B2848AED2E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656256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22650-C156-ACE0-5DE4-E4C5C2D651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34D967-92B6-447E-B5E4-ECD7E4FC7E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DE2B01-0371-BEB7-CF08-01AEEC3D48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603532-9AD5-2E92-0B03-DD72DEB68B5C}"/>
              </a:ext>
            </a:extLst>
          </p:cNvPr>
          <p:cNvSpPr>
            <a:spLocks noGrp="1"/>
          </p:cNvSpPr>
          <p:nvPr>
            <p:ph type="dt" sz="half" idx="10"/>
          </p:nvPr>
        </p:nvSpPr>
        <p:spPr/>
        <p:txBody>
          <a:bodyPr/>
          <a:lstStyle/>
          <a:p>
            <a:fld id="{0DAF61AA-5A98-4049-A93E-477E5505141A}" type="datetimeFigureOut">
              <a:rPr lang="en-US" smtClean="0"/>
              <a:t>3/6/23</a:t>
            </a:fld>
            <a:endParaRPr lang="en-US"/>
          </a:p>
        </p:txBody>
      </p:sp>
      <p:sp>
        <p:nvSpPr>
          <p:cNvPr id="6" name="Footer Placeholder 5">
            <a:extLst>
              <a:ext uri="{FF2B5EF4-FFF2-40B4-BE49-F238E27FC236}">
                <a16:creationId xmlns:a16="http://schemas.microsoft.com/office/drawing/2014/main" id="{BF720B61-AD9B-4FD2-B45D-6BEF5E416F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A1629-B8D2-B1E4-9867-28415E0D0A9E}"/>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170219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25E1AF-D095-8C73-F73D-F3245AA62A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13D9A9-DC7B-7C2F-6EC1-BB1840EEFD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269E7-9603-684D-CDDD-3459B64065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F61AA-5A98-4049-A93E-477E5505141A}" type="datetimeFigureOut">
              <a:rPr lang="en-US" smtClean="0"/>
              <a:pPr/>
              <a:t>3/6/23</a:t>
            </a:fld>
            <a:endParaRPr lang="en-US" dirty="0"/>
          </a:p>
        </p:txBody>
      </p:sp>
      <p:sp>
        <p:nvSpPr>
          <p:cNvPr id="5" name="Footer Placeholder 4">
            <a:extLst>
              <a:ext uri="{FF2B5EF4-FFF2-40B4-BE49-F238E27FC236}">
                <a16:creationId xmlns:a16="http://schemas.microsoft.com/office/drawing/2014/main" id="{17BE4DEC-B3D1-DA26-6B78-3A5C0A12DC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0471D6-E597-5B01-F2A8-34A3621BC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76437085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3.sv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3.svg"/></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4.png"/><Relationship Id="rId17" Type="http://schemas.openxmlformats.org/officeDocument/2006/relationships/image" Target="../media/image59.svg"/><Relationship Id="rId2" Type="http://schemas.openxmlformats.org/officeDocument/2006/relationships/image" Target="../media/image44.png"/><Relationship Id="rId16"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5" Type="http://schemas.openxmlformats.org/officeDocument/2006/relationships/image" Target="../media/image5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23.svg"/></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A84DD2-0653-434B-B90D-B8F0D517D6C5}"/>
              </a:ext>
            </a:extLst>
          </p:cNvPr>
          <p:cNvSpPr>
            <a:spLocks noGrp="1"/>
          </p:cNvSpPr>
          <p:nvPr>
            <p:ph type="ctrTitle"/>
          </p:nvPr>
        </p:nvSpPr>
        <p:spPr>
          <a:xfrm>
            <a:off x="1524000" y="1293338"/>
            <a:ext cx="9144000" cy="2341815"/>
          </a:xfrm>
        </p:spPr>
        <p:txBody>
          <a:bodyPr anchor="ctr">
            <a:normAutofit/>
          </a:bodyPr>
          <a:lstStyle/>
          <a:p>
            <a:r>
              <a:rPr lang="en-US" sz="5000" dirty="0"/>
              <a:t>Topic 15: Creating a Culture of Care in the Classroom</a:t>
            </a:r>
          </a:p>
        </p:txBody>
      </p:sp>
      <p:sp>
        <p:nvSpPr>
          <p:cNvPr id="3" name="Subtitle 2">
            <a:extLst>
              <a:ext uri="{FF2B5EF4-FFF2-40B4-BE49-F238E27FC236}">
                <a16:creationId xmlns:a16="http://schemas.microsoft.com/office/drawing/2014/main" id="{5CCD036D-1601-4F51-92B0-A8FFD77C42D1}"/>
              </a:ext>
            </a:extLst>
          </p:cNvPr>
          <p:cNvSpPr>
            <a:spLocks noGrp="1"/>
          </p:cNvSpPr>
          <p:nvPr>
            <p:ph type="subTitle" idx="1"/>
          </p:nvPr>
        </p:nvSpPr>
        <p:spPr>
          <a:xfrm>
            <a:off x="1524000" y="5514052"/>
            <a:ext cx="9144000" cy="651910"/>
          </a:xfrm>
        </p:spPr>
        <p:txBody>
          <a:bodyPr anchor="ctr">
            <a:normAutofit/>
          </a:bodyPr>
          <a:lstStyle/>
          <a:p>
            <a:r>
              <a:rPr lang="en-US"/>
              <a:t>Course Design Institute 2022</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with medium confidence">
            <a:extLst>
              <a:ext uri="{FF2B5EF4-FFF2-40B4-BE49-F238E27FC236}">
                <a16:creationId xmlns:a16="http://schemas.microsoft.com/office/drawing/2014/main" id="{2E8A143C-0B23-AC87-50B6-5E67D57589D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14105" y="3978694"/>
            <a:ext cx="4395625" cy="1056529"/>
          </a:xfrm>
          <a:prstGeom prst="rect">
            <a:avLst/>
          </a:prstGeom>
        </p:spPr>
      </p:pic>
    </p:spTree>
    <p:extLst>
      <p:ext uri="{BB962C8B-B14F-4D97-AF65-F5344CB8AC3E}">
        <p14:creationId xmlns:p14="http://schemas.microsoft.com/office/powerpoint/2010/main" val="3630111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2845F-8F9F-4175-9EF7-9B346E2AEF82}"/>
              </a:ext>
            </a:extLst>
          </p:cNvPr>
          <p:cNvSpPr>
            <a:spLocks noGrp="1"/>
          </p:cNvSpPr>
          <p:nvPr>
            <p:ph type="title"/>
          </p:nvPr>
        </p:nvSpPr>
        <p:spPr/>
        <p:txBody>
          <a:bodyPr/>
          <a:lstStyle/>
          <a:p>
            <a:r>
              <a:rPr lang="en-US" dirty="0"/>
              <a:t>Review: Gallup-Purdue Index</a:t>
            </a:r>
          </a:p>
        </p:txBody>
      </p:sp>
      <p:sp>
        <p:nvSpPr>
          <p:cNvPr id="3" name="Content Placeholder 2">
            <a:extLst>
              <a:ext uri="{FF2B5EF4-FFF2-40B4-BE49-F238E27FC236}">
                <a16:creationId xmlns:a16="http://schemas.microsoft.com/office/drawing/2014/main" id="{B469B6AA-F7F5-44C7-A1E1-7D1D97CC494D}"/>
              </a:ext>
            </a:extLst>
          </p:cNvPr>
          <p:cNvSpPr>
            <a:spLocks noGrp="1"/>
          </p:cNvSpPr>
          <p:nvPr>
            <p:ph idx="1"/>
          </p:nvPr>
        </p:nvSpPr>
        <p:spPr/>
        <p:txBody>
          <a:bodyPr>
            <a:normAutofit/>
          </a:bodyPr>
          <a:lstStyle/>
          <a:p>
            <a:pPr marL="0" marR="0">
              <a:lnSpc>
                <a:spcPct val="115000"/>
              </a:lnSpc>
              <a:spcBef>
                <a:spcPts val="0"/>
              </a:spcBef>
              <a:spcAft>
                <a:spcPts val="800"/>
              </a:spcAft>
            </a:pPr>
            <a:r>
              <a:rPr lang="en-US" sz="2600" dirty="0">
                <a:latin typeface="Calibri" panose="020F0502020204030204" pitchFamily="34" charset="0"/>
                <a:ea typeface="Calibri" panose="020F0502020204030204" pitchFamily="34" charset="0"/>
                <a:cs typeface="Times New Roman" panose="02020603050405020304" pitchFamily="18" charset="0"/>
              </a:rPr>
              <a:t>D</a:t>
            </a:r>
            <a:r>
              <a:rPr lang="en-US" sz="2600" dirty="0">
                <a:effectLst/>
                <a:latin typeface="Calibri" panose="020F0502020204030204" pitchFamily="34" charset="0"/>
                <a:ea typeface="Calibri" panose="020F0502020204030204" pitchFamily="34" charset="0"/>
                <a:cs typeface="Times New Roman" panose="02020603050405020304" pitchFamily="18" charset="0"/>
              </a:rPr>
              <a:t>emonstrating care for our students has an outsized impact on their lifelong success.  </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The 2014 Gallup-Purdue Index identified six factors that are “so strongly related to graduates’ lives and careers [it] is almost hard to fathom . . . yet few college graduates achieve the winning combination.”  </a:t>
            </a:r>
          </a:p>
          <a:p>
            <a:pPr marL="0" marR="0">
              <a:lnSpc>
                <a:spcPct val="115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The more of these factors survey respondents reported receiving in college, the greater their degree of wellbeing and career engagement later in life.</a:t>
            </a:r>
          </a:p>
          <a:p>
            <a:pPr marL="0" marR="0">
              <a:lnSpc>
                <a:spcPct val="115000"/>
              </a:lnSpc>
              <a:spcBef>
                <a:spcPts val="0"/>
              </a:spcBef>
              <a:spcAft>
                <a:spcPts val="80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09137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72069-D9EB-4AA5-A781-78239D7EB3E2}"/>
              </a:ext>
            </a:extLst>
          </p:cNvPr>
          <p:cNvSpPr>
            <a:spLocks noGrp="1"/>
          </p:cNvSpPr>
          <p:nvPr>
            <p:ph type="title"/>
          </p:nvPr>
        </p:nvSpPr>
        <p:spPr>
          <a:xfrm>
            <a:off x="175858" y="2286000"/>
            <a:ext cx="2818557" cy="1745673"/>
          </a:xfrm>
        </p:spPr>
        <p:txBody>
          <a:bodyPr>
            <a:normAutofit/>
          </a:bodyPr>
          <a:lstStyle/>
          <a:p>
            <a:r>
              <a:rPr lang="en-US" dirty="0"/>
              <a:t>Review: The Big Six</a:t>
            </a:r>
          </a:p>
        </p:txBody>
      </p:sp>
      <p:graphicFrame>
        <p:nvGraphicFramePr>
          <p:cNvPr id="5" name="Content Placeholder 2">
            <a:extLst>
              <a:ext uri="{FF2B5EF4-FFF2-40B4-BE49-F238E27FC236}">
                <a16:creationId xmlns:a16="http://schemas.microsoft.com/office/drawing/2014/main" id="{A7A894A8-90B2-4822-BFFB-568C2DA47F43}"/>
              </a:ext>
            </a:extLst>
          </p:cNvPr>
          <p:cNvGraphicFramePr>
            <a:graphicFrameLocks noGrp="1"/>
          </p:cNvGraphicFramePr>
          <p:nvPr>
            <p:ph idx="1"/>
            <p:extLst>
              <p:ext uri="{D42A27DB-BD31-4B8C-83A1-F6EECF244321}">
                <p14:modId xmlns:p14="http://schemas.microsoft.com/office/powerpoint/2010/main" val="3378685708"/>
              </p:ext>
            </p:extLst>
          </p:nvPr>
        </p:nvGraphicFramePr>
        <p:xfrm>
          <a:off x="3137212" y="341165"/>
          <a:ext cx="8445185" cy="6162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Right 2">
            <a:extLst>
              <a:ext uri="{FF2B5EF4-FFF2-40B4-BE49-F238E27FC236}">
                <a16:creationId xmlns:a16="http://schemas.microsoft.com/office/drawing/2014/main" id="{5C97BACE-B194-4C02-9181-3250CFE16D0F}"/>
              </a:ext>
            </a:extLst>
          </p:cNvPr>
          <p:cNvSpPr/>
          <p:nvPr/>
        </p:nvSpPr>
        <p:spPr>
          <a:xfrm>
            <a:off x="1066800" y="1349918"/>
            <a:ext cx="1784818" cy="93608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3830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4B919-4CD4-47CE-9212-652926F66EEC}"/>
              </a:ext>
            </a:extLst>
          </p:cNvPr>
          <p:cNvSpPr>
            <a:spLocks noGrp="1"/>
          </p:cNvSpPr>
          <p:nvPr>
            <p:ph type="title"/>
          </p:nvPr>
        </p:nvSpPr>
        <p:spPr>
          <a:xfrm>
            <a:off x="1198182" y="559813"/>
            <a:ext cx="3980254" cy="1905590"/>
          </a:xfrm>
        </p:spPr>
        <p:txBody>
          <a:bodyPr>
            <a:normAutofit/>
          </a:bodyPr>
          <a:lstStyle/>
          <a:p>
            <a:r>
              <a:rPr lang="en-US" dirty="0"/>
              <a:t>Turn and Talk</a:t>
            </a:r>
          </a:p>
        </p:txBody>
      </p:sp>
      <p:graphicFrame>
        <p:nvGraphicFramePr>
          <p:cNvPr id="5" name="Content Placeholder 2">
            <a:extLst>
              <a:ext uri="{FF2B5EF4-FFF2-40B4-BE49-F238E27FC236}">
                <a16:creationId xmlns:a16="http://schemas.microsoft.com/office/drawing/2014/main" id="{367BC125-04BC-4C0A-8A18-854ABDECCB69}"/>
              </a:ext>
            </a:extLst>
          </p:cNvPr>
          <p:cNvGraphicFramePr>
            <a:graphicFrameLocks noGrp="1"/>
          </p:cNvGraphicFramePr>
          <p:nvPr>
            <p:ph idx="1"/>
            <p:extLst>
              <p:ext uri="{D42A27DB-BD31-4B8C-83A1-F6EECF244321}">
                <p14:modId xmlns:p14="http://schemas.microsoft.com/office/powerpoint/2010/main" val="2007200168"/>
              </p:ext>
            </p:extLst>
          </p:nvPr>
        </p:nvGraphicFramePr>
        <p:xfrm>
          <a:off x="5408988" y="341165"/>
          <a:ext cx="6173409" cy="5843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Chat with solid fill">
            <a:extLst>
              <a:ext uri="{FF2B5EF4-FFF2-40B4-BE49-F238E27FC236}">
                <a16:creationId xmlns:a16="http://schemas.microsoft.com/office/drawing/2014/main" id="{1417D73B-D54D-20A7-94C0-60026E8C7C8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408043" y="2101160"/>
            <a:ext cx="3103995" cy="3103995"/>
          </a:xfrm>
          <a:prstGeom prst="rect">
            <a:avLst/>
          </a:prstGeom>
        </p:spPr>
      </p:pic>
    </p:spTree>
    <p:extLst>
      <p:ext uri="{BB962C8B-B14F-4D97-AF65-F5344CB8AC3E}">
        <p14:creationId xmlns:p14="http://schemas.microsoft.com/office/powerpoint/2010/main" val="3236305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A32FC-8254-4309-9843-EF7A9C25A8C9}"/>
              </a:ext>
            </a:extLst>
          </p:cNvPr>
          <p:cNvSpPr>
            <a:spLocks noGrp="1"/>
          </p:cNvSpPr>
          <p:nvPr>
            <p:ph type="title"/>
          </p:nvPr>
        </p:nvSpPr>
        <p:spPr>
          <a:xfrm>
            <a:off x="4965430" y="629266"/>
            <a:ext cx="6586491" cy="884741"/>
          </a:xfrm>
        </p:spPr>
        <p:txBody>
          <a:bodyPr>
            <a:normAutofit fontScale="90000"/>
          </a:bodyPr>
          <a:lstStyle/>
          <a:p>
            <a:r>
              <a:rPr lang="en-US" sz="5400" dirty="0"/>
              <a:t>Building Classroom Community</a:t>
            </a:r>
          </a:p>
        </p:txBody>
      </p:sp>
      <p:sp>
        <p:nvSpPr>
          <p:cNvPr id="3" name="Content Placeholder 2">
            <a:extLst>
              <a:ext uri="{FF2B5EF4-FFF2-40B4-BE49-F238E27FC236}">
                <a16:creationId xmlns:a16="http://schemas.microsoft.com/office/drawing/2014/main" id="{88DC72B4-725F-4CAE-9A5E-5131A9A88ECE}"/>
              </a:ext>
            </a:extLst>
          </p:cNvPr>
          <p:cNvSpPr>
            <a:spLocks noGrp="1"/>
          </p:cNvSpPr>
          <p:nvPr>
            <p:ph idx="1"/>
          </p:nvPr>
        </p:nvSpPr>
        <p:spPr>
          <a:xfrm>
            <a:off x="4965431" y="1915886"/>
            <a:ext cx="7037883" cy="4673600"/>
          </a:xfrm>
        </p:spPr>
        <p:txBody>
          <a:bodyPr>
            <a:noAutofit/>
          </a:bodyPr>
          <a:lstStyle/>
          <a:p>
            <a:r>
              <a:rPr lang="en-US" sz="2200" dirty="0"/>
              <a:t>Every class is a unique group of human beings brought together around a shared purpose.  </a:t>
            </a:r>
          </a:p>
          <a:p>
            <a:r>
              <a:rPr lang="en-US" sz="2200" dirty="0"/>
              <a:t>Fostering a sense of community increases students’ willingness to participate in discussions, ask questions, and engage with course activities. </a:t>
            </a:r>
          </a:p>
          <a:p>
            <a:r>
              <a:rPr lang="en-US" sz="2200" dirty="0"/>
              <a:t>This principle is especially important in establishing a learning environment that supports access, diversity, equity, and inclusion.   </a:t>
            </a:r>
          </a:p>
          <a:p>
            <a:r>
              <a:rPr lang="en-US" sz="2200" dirty="0"/>
              <a:t>All students should feel welcomed and valued, know that their differences are not only respected but celebrated, and trust that they will be treated respectfully. </a:t>
            </a:r>
          </a:p>
          <a:p>
            <a:r>
              <a:rPr lang="en-US" sz="2200" dirty="0"/>
              <a:t>Let’s look at five strategies to build an inclusive classroom community. </a:t>
            </a:r>
          </a:p>
        </p:txBody>
      </p:sp>
      <p:pic>
        <p:nvPicPr>
          <p:cNvPr id="5" name="Picture 4" descr="Sea of hands in the middle">
            <a:extLst>
              <a:ext uri="{FF2B5EF4-FFF2-40B4-BE49-F238E27FC236}">
                <a16:creationId xmlns:a16="http://schemas.microsoft.com/office/drawing/2014/main" id="{EDE62DAE-34F0-198D-3A76-0044665D968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spTree>
    <p:extLst>
      <p:ext uri="{BB962C8B-B14F-4D97-AF65-F5344CB8AC3E}">
        <p14:creationId xmlns:p14="http://schemas.microsoft.com/office/powerpoint/2010/main" val="4237701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C009-A277-4D62-A367-341319BA176E}"/>
              </a:ext>
            </a:extLst>
          </p:cNvPr>
          <p:cNvSpPr>
            <a:spLocks noGrp="1"/>
          </p:cNvSpPr>
          <p:nvPr>
            <p:ph type="title"/>
          </p:nvPr>
        </p:nvSpPr>
        <p:spPr>
          <a:xfrm>
            <a:off x="557686" y="672227"/>
            <a:ext cx="5944713" cy="1664573"/>
          </a:xfrm>
        </p:spPr>
        <p:txBody>
          <a:bodyPr>
            <a:normAutofit/>
          </a:bodyPr>
          <a:lstStyle/>
          <a:p>
            <a:r>
              <a:rPr lang="en-US" dirty="0"/>
              <a:t>1. Use Students’ Names</a:t>
            </a:r>
          </a:p>
        </p:txBody>
      </p:sp>
      <p:sp>
        <p:nvSpPr>
          <p:cNvPr id="3" name="Content Placeholder 2">
            <a:extLst>
              <a:ext uri="{FF2B5EF4-FFF2-40B4-BE49-F238E27FC236}">
                <a16:creationId xmlns:a16="http://schemas.microsoft.com/office/drawing/2014/main" id="{DCBFC133-5FE5-434F-A170-7723644873C8}"/>
              </a:ext>
            </a:extLst>
          </p:cNvPr>
          <p:cNvSpPr>
            <a:spLocks noGrp="1"/>
          </p:cNvSpPr>
          <p:nvPr>
            <p:ph idx="1"/>
          </p:nvPr>
        </p:nvSpPr>
        <p:spPr>
          <a:xfrm>
            <a:off x="557687" y="2702513"/>
            <a:ext cx="10686046" cy="3728613"/>
          </a:xfrm>
        </p:spPr>
        <p:txBody>
          <a:bodyPr>
            <a:noAutofit/>
          </a:bodyPr>
          <a:lstStyle/>
          <a:p>
            <a:pPr>
              <a:lnSpc>
                <a:spcPct val="100000"/>
              </a:lnSpc>
            </a:pPr>
            <a:r>
              <a:rPr lang="en-US" sz="2400" dirty="0"/>
              <a:t>One of the best aspects of teaching through a video conference platform during the pandemic was that students’ names were right there on the screen.</a:t>
            </a:r>
          </a:p>
          <a:p>
            <a:pPr>
              <a:lnSpc>
                <a:spcPct val="100000"/>
              </a:lnSpc>
            </a:pPr>
            <a:r>
              <a:rPr lang="en-US" sz="2400" dirty="0"/>
              <a:t>Video conferencing also places “everyone in the front row” – nobody could hide in the back of the room.</a:t>
            </a:r>
          </a:p>
          <a:p>
            <a:pPr>
              <a:lnSpc>
                <a:spcPct val="100000"/>
              </a:lnSpc>
            </a:pPr>
            <a:r>
              <a:rPr lang="en-US" sz="2400" dirty="0"/>
              <a:t>Face-to-face teaching requires more effort to learn our students’ names and pronounce them correctly.</a:t>
            </a:r>
          </a:p>
          <a:p>
            <a:pPr>
              <a:lnSpc>
                <a:spcPct val="100000"/>
              </a:lnSpc>
            </a:pPr>
            <a:r>
              <a:rPr lang="en-US" sz="2400" dirty="0"/>
              <a:t>We also need to pay attention to students who are not participating and invite them into the class discussion by showing that we notice them and care how they’re doing.</a:t>
            </a:r>
          </a:p>
        </p:txBody>
      </p:sp>
      <p:pic>
        <p:nvPicPr>
          <p:cNvPr id="5" name="Picture 4" descr="Text&#10;&#10;Description automatically generated">
            <a:extLst>
              <a:ext uri="{FF2B5EF4-FFF2-40B4-BE49-F238E27FC236}">
                <a16:creationId xmlns:a16="http://schemas.microsoft.com/office/drawing/2014/main" id="{84ADA8D0-0854-4168-8EAA-801561393B3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7255737" y="319313"/>
            <a:ext cx="2768796" cy="2017487"/>
          </a:xfrm>
          <a:prstGeom prst="rect">
            <a:avLst/>
          </a:prstGeom>
        </p:spPr>
      </p:pic>
    </p:spTree>
    <p:extLst>
      <p:ext uri="{BB962C8B-B14F-4D97-AF65-F5344CB8AC3E}">
        <p14:creationId xmlns:p14="http://schemas.microsoft.com/office/powerpoint/2010/main" val="3165717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5">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F249A2-ED1B-4EDF-8580-1D22F238CB83}"/>
              </a:ext>
            </a:extLst>
          </p:cNvPr>
          <p:cNvSpPr>
            <a:spLocks noGrp="1"/>
          </p:cNvSpPr>
          <p:nvPr>
            <p:ph type="title"/>
          </p:nvPr>
        </p:nvSpPr>
        <p:spPr>
          <a:xfrm>
            <a:off x="464373" y="431632"/>
            <a:ext cx="3595678" cy="1330839"/>
          </a:xfrm>
        </p:spPr>
        <p:txBody>
          <a:bodyPr>
            <a:normAutofit/>
          </a:bodyPr>
          <a:lstStyle/>
          <a:p>
            <a:r>
              <a:rPr lang="en-US" sz="3700" dirty="0"/>
              <a:t>2. Use Culturally Diverse Examples</a:t>
            </a:r>
          </a:p>
        </p:txBody>
      </p:sp>
      <p:sp>
        <p:nvSpPr>
          <p:cNvPr id="9" name="Content Placeholder 8">
            <a:extLst>
              <a:ext uri="{FF2B5EF4-FFF2-40B4-BE49-F238E27FC236}">
                <a16:creationId xmlns:a16="http://schemas.microsoft.com/office/drawing/2014/main" id="{A3389FC8-6DD6-4E49-9449-D7E11CF75F17}"/>
              </a:ext>
            </a:extLst>
          </p:cNvPr>
          <p:cNvSpPr>
            <a:spLocks noGrp="1"/>
          </p:cNvSpPr>
          <p:nvPr>
            <p:ph idx="1"/>
          </p:nvPr>
        </p:nvSpPr>
        <p:spPr>
          <a:xfrm>
            <a:off x="464373" y="1889301"/>
            <a:ext cx="4139158" cy="4537067"/>
          </a:xfrm>
        </p:spPr>
        <p:txBody>
          <a:bodyPr>
            <a:normAutofit/>
          </a:bodyPr>
          <a:lstStyle/>
          <a:p>
            <a:pPr>
              <a:spcBef>
                <a:spcPts val="0"/>
              </a:spcBef>
              <a:spcAft>
                <a:spcPts val="800"/>
              </a:spcAft>
            </a:pPr>
            <a:r>
              <a:rPr lang="en-US" sz="2200" dirty="0">
                <a:latin typeface="Calibri" panose="020F0502020204030204" pitchFamily="34" charset="0"/>
                <a:ea typeface="Calibri" panose="020F0502020204030204" pitchFamily="34" charset="0"/>
                <a:cs typeface="Times New Roman" panose="02020603050405020304" pitchFamily="18" charset="0"/>
              </a:rPr>
              <a:t>O</a:t>
            </a:r>
            <a:r>
              <a:rPr lang="en-US" sz="2200" dirty="0">
                <a:effectLst/>
                <a:latin typeface="Calibri" panose="020F0502020204030204" pitchFamily="34" charset="0"/>
                <a:ea typeface="Calibri" panose="020F0502020204030204" pitchFamily="34" charset="0"/>
                <a:cs typeface="Times New Roman" panose="02020603050405020304" pitchFamily="18" charset="0"/>
              </a:rPr>
              <a:t>ur scholarship and teaching should move beyond the traditional “great [white] men of ___ [name of discipline].”  </a:t>
            </a:r>
          </a:p>
          <a:p>
            <a:pPr>
              <a:spcBef>
                <a:spcPts val="0"/>
              </a:spcBef>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Students need to see that people who share their identities are contributors to our academic fields</a:t>
            </a:r>
            <a:r>
              <a:rPr lang="en-US" sz="2200" dirty="0">
                <a:latin typeface="Calibri" panose="020F0502020204030204" pitchFamily="34" charset="0"/>
                <a:ea typeface="Calibri" panose="020F0502020204030204" pitchFamily="34" charset="0"/>
                <a:cs typeface="Times New Roman" panose="02020603050405020304" pitchFamily="18" charset="0"/>
              </a:rPr>
              <a:t>.</a:t>
            </a:r>
          </a:p>
          <a:p>
            <a:pPr>
              <a:spcBef>
                <a:spcPts val="0"/>
              </a:spcBef>
              <a:spcAft>
                <a:spcPts val="800"/>
              </a:spcAft>
            </a:pPr>
            <a:r>
              <a:rPr lang="en-US" sz="2200" dirty="0">
                <a:latin typeface="Calibri" panose="020F0502020204030204" pitchFamily="34" charset="0"/>
                <a:ea typeface="Calibri" panose="020F0502020204030204" pitchFamily="34" charset="0"/>
                <a:cs typeface="Times New Roman" panose="02020603050405020304" pitchFamily="18" charset="0"/>
              </a:rPr>
              <a:t>I</a:t>
            </a:r>
            <a:r>
              <a:rPr lang="en-US" sz="2200" dirty="0">
                <a:effectLst/>
                <a:latin typeface="Calibri" panose="020F0502020204030204" pitchFamily="34" charset="0"/>
                <a:ea typeface="Calibri" panose="020F0502020204030204" pitchFamily="34" charset="0"/>
                <a:cs typeface="Times New Roman" panose="02020603050405020304" pitchFamily="18" charset="0"/>
              </a:rPr>
              <a:t>f not, </a:t>
            </a:r>
            <a:r>
              <a:rPr lang="en-US" sz="2200" dirty="0">
                <a:latin typeface="Calibri" panose="020F0502020204030204" pitchFamily="34" charset="0"/>
                <a:ea typeface="Calibri" panose="020F0502020204030204" pitchFamily="34" charset="0"/>
                <a:cs typeface="Times New Roman" panose="02020603050405020304" pitchFamily="18" charset="0"/>
              </a:rPr>
              <a:t>students</a:t>
            </a:r>
            <a:r>
              <a:rPr lang="en-US" sz="2200" dirty="0">
                <a:effectLst/>
                <a:latin typeface="Calibri" panose="020F0502020204030204" pitchFamily="34" charset="0"/>
                <a:ea typeface="Calibri" panose="020F0502020204030204" pitchFamily="34" charset="0"/>
                <a:cs typeface="Times New Roman" panose="02020603050405020304" pitchFamily="18" charset="0"/>
              </a:rPr>
              <a:t> should understand why they weren’t represented before and how that’s changing for the better today.</a:t>
            </a:r>
          </a:p>
          <a:p>
            <a:endParaRPr lang="en-US" sz="1900" dirty="0"/>
          </a:p>
        </p:txBody>
      </p:sp>
      <p:pic>
        <p:nvPicPr>
          <p:cNvPr id="5" name="Content Placeholder 4" descr="Person raising hand">
            <a:extLst>
              <a:ext uri="{FF2B5EF4-FFF2-40B4-BE49-F238E27FC236}">
                <a16:creationId xmlns:a16="http://schemas.microsoft.com/office/drawing/2014/main" id="{24BC756C-A0A5-4C7D-894B-D9DEAB3E9BB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2795334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23B9E-69DD-4531-B4A5-C700E7BBBF9A}"/>
              </a:ext>
            </a:extLst>
          </p:cNvPr>
          <p:cNvSpPr>
            <a:spLocks noGrp="1"/>
          </p:cNvSpPr>
          <p:nvPr>
            <p:ph type="title"/>
          </p:nvPr>
        </p:nvSpPr>
        <p:spPr>
          <a:xfrm>
            <a:off x="481013" y="3752849"/>
            <a:ext cx="3290887" cy="2452687"/>
          </a:xfrm>
        </p:spPr>
        <p:txBody>
          <a:bodyPr anchor="ctr">
            <a:normAutofit/>
          </a:bodyPr>
          <a:lstStyle/>
          <a:p>
            <a:r>
              <a:rPr lang="en-US" sz="3600"/>
              <a:t>3. Provide Opportunities for Collaboration</a:t>
            </a:r>
          </a:p>
        </p:txBody>
      </p:sp>
      <p:pic>
        <p:nvPicPr>
          <p:cNvPr id="5" name="Content Placeholder 4" descr="People in group therapy">
            <a:extLst>
              <a:ext uri="{FF2B5EF4-FFF2-40B4-BE49-F238E27FC236}">
                <a16:creationId xmlns:a16="http://schemas.microsoft.com/office/drawing/2014/main" id="{91B0E7DA-DE53-4FB7-A1F7-68796EE955C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Content Placeholder 8">
            <a:extLst>
              <a:ext uri="{FF2B5EF4-FFF2-40B4-BE49-F238E27FC236}">
                <a16:creationId xmlns:a16="http://schemas.microsoft.com/office/drawing/2014/main" id="{23B316C5-67CD-4CC9-9E5A-371D91CE9663}"/>
              </a:ext>
            </a:extLst>
          </p:cNvPr>
          <p:cNvSpPr>
            <a:spLocks noGrp="1"/>
          </p:cNvSpPr>
          <p:nvPr>
            <p:ph idx="1"/>
          </p:nvPr>
        </p:nvSpPr>
        <p:spPr>
          <a:xfrm>
            <a:off x="4097858" y="4309241"/>
            <a:ext cx="7485413" cy="1602006"/>
          </a:xfrm>
        </p:spPr>
        <p:txBody>
          <a:bodyPr anchor="ctr">
            <a:normAutofit fontScale="32500" lnSpcReduction="20000"/>
          </a:bodyPr>
          <a:lstStyle/>
          <a:p>
            <a:r>
              <a:rPr lang="en-US" sz="7400" dirty="0">
                <a:effectLst/>
                <a:latin typeface="Calibri" panose="020F0502020204030204" pitchFamily="34" charset="0"/>
                <a:ea typeface="Calibri" panose="020F0502020204030204" pitchFamily="34" charset="0"/>
                <a:cs typeface="Times New Roman" panose="02020603050405020304" pitchFamily="18" charset="0"/>
              </a:rPr>
              <a:t>Incorporate opportunities for students to work with one another, such as in small group activities.</a:t>
            </a:r>
          </a:p>
          <a:p>
            <a:r>
              <a:rPr lang="en-US" sz="7400" dirty="0">
                <a:latin typeface="Calibri" panose="020F0502020204030204" pitchFamily="34" charset="0"/>
                <a:ea typeface="Calibri" panose="020F0502020204030204" pitchFamily="34" charset="0"/>
                <a:cs typeface="Times New Roman" panose="02020603050405020304" pitchFamily="18" charset="0"/>
              </a:rPr>
              <a:t>S</a:t>
            </a:r>
            <a:r>
              <a:rPr lang="en-US" sz="7400" dirty="0">
                <a:effectLst/>
                <a:latin typeface="Calibri" panose="020F0502020204030204" pitchFamily="34" charset="0"/>
                <a:ea typeface="Calibri" panose="020F0502020204030204" pitchFamily="34" charset="0"/>
                <a:cs typeface="Times New Roman" panose="02020603050405020304" pitchFamily="18" charset="0"/>
              </a:rPr>
              <a:t>tructure the learning task to ensure that everyone participates, such as assigning roles within those groups.  </a:t>
            </a:r>
          </a:p>
          <a:p>
            <a:endParaRPr lang="en-US" sz="1800" dirty="0"/>
          </a:p>
        </p:txBody>
      </p:sp>
    </p:spTree>
    <p:extLst>
      <p:ext uri="{BB962C8B-B14F-4D97-AF65-F5344CB8AC3E}">
        <p14:creationId xmlns:p14="http://schemas.microsoft.com/office/powerpoint/2010/main" val="936854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ED364-FD2A-46D7-893B-293A08C90C75}"/>
              </a:ext>
            </a:extLst>
          </p:cNvPr>
          <p:cNvSpPr>
            <a:spLocks noGrp="1"/>
          </p:cNvSpPr>
          <p:nvPr>
            <p:ph type="title"/>
          </p:nvPr>
        </p:nvSpPr>
        <p:spPr>
          <a:xfrm>
            <a:off x="690926" y="567942"/>
            <a:ext cx="4850892" cy="2236864"/>
          </a:xfrm>
        </p:spPr>
        <p:txBody>
          <a:bodyPr>
            <a:normAutofit/>
          </a:bodyPr>
          <a:lstStyle/>
          <a:p>
            <a:r>
              <a:rPr lang="en-US" dirty="0"/>
              <a:t>4. Vary Your Teaching Strategies</a:t>
            </a:r>
          </a:p>
        </p:txBody>
      </p:sp>
      <p:sp>
        <p:nvSpPr>
          <p:cNvPr id="3" name="Content Placeholder 2">
            <a:extLst>
              <a:ext uri="{FF2B5EF4-FFF2-40B4-BE49-F238E27FC236}">
                <a16:creationId xmlns:a16="http://schemas.microsoft.com/office/drawing/2014/main" id="{C50821AF-18A3-4DFC-911E-E177A941AF97}"/>
              </a:ext>
            </a:extLst>
          </p:cNvPr>
          <p:cNvSpPr>
            <a:spLocks noGrp="1"/>
          </p:cNvSpPr>
          <p:nvPr>
            <p:ph idx="1"/>
          </p:nvPr>
        </p:nvSpPr>
        <p:spPr>
          <a:xfrm>
            <a:off x="694033" y="2955401"/>
            <a:ext cx="4481024" cy="3561432"/>
          </a:xfrm>
        </p:spPr>
        <p:txBody>
          <a:bodyPr>
            <a:noAutofit/>
          </a:bodyPr>
          <a:lstStyle/>
          <a:p>
            <a:r>
              <a:rPr lang="en-US" sz="2400" dirty="0"/>
              <a:t>Neurodivergence is also an aspect of diversity.  </a:t>
            </a:r>
          </a:p>
          <a:p>
            <a:r>
              <a:rPr lang="en-US" sz="2400" dirty="0"/>
              <a:t>Students who are anxious or introverted find social interaction to be difficult.</a:t>
            </a:r>
          </a:p>
          <a:p>
            <a:r>
              <a:rPr lang="en-US" sz="2400" dirty="0"/>
              <a:t>Offer choices of how to engage and participate. </a:t>
            </a:r>
          </a:p>
        </p:txBody>
      </p:sp>
      <p:pic>
        <p:nvPicPr>
          <p:cNvPr id="7" name="Picture 6" descr="Diagram&#10;&#10;Description automatically generated">
            <a:extLst>
              <a:ext uri="{FF2B5EF4-FFF2-40B4-BE49-F238E27FC236}">
                <a16:creationId xmlns:a16="http://schemas.microsoft.com/office/drawing/2014/main" id="{282964B5-47E0-42F3-AA78-E7363B07E1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90437" y="567942"/>
            <a:ext cx="5764492" cy="5764492"/>
          </a:xfrm>
          <a:prstGeom prst="rect">
            <a:avLst/>
          </a:prstGeom>
        </p:spPr>
      </p:pic>
    </p:spTree>
    <p:extLst>
      <p:ext uri="{BB962C8B-B14F-4D97-AF65-F5344CB8AC3E}">
        <p14:creationId xmlns:p14="http://schemas.microsoft.com/office/powerpoint/2010/main" val="4171696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914A83-22D6-4A77-9F69-8B0184A427E8}"/>
              </a:ext>
            </a:extLst>
          </p:cNvPr>
          <p:cNvSpPr>
            <a:spLocks noGrp="1"/>
          </p:cNvSpPr>
          <p:nvPr>
            <p:ph type="title"/>
          </p:nvPr>
        </p:nvSpPr>
        <p:spPr>
          <a:xfrm>
            <a:off x="838200" y="302063"/>
            <a:ext cx="10515600" cy="1306443"/>
          </a:xfrm>
        </p:spPr>
        <p:txBody>
          <a:bodyPr>
            <a:normAutofit/>
          </a:bodyPr>
          <a:lstStyle/>
          <a:p>
            <a:r>
              <a:rPr lang="en-US" sz="4000"/>
              <a:t>5. Promote Access and Equity</a:t>
            </a:r>
          </a:p>
        </p:txBody>
      </p:sp>
      <p:sp>
        <p:nvSpPr>
          <p:cNvPr id="9" name="Content Placeholder 8">
            <a:extLst>
              <a:ext uri="{FF2B5EF4-FFF2-40B4-BE49-F238E27FC236}">
                <a16:creationId xmlns:a16="http://schemas.microsoft.com/office/drawing/2014/main" id="{B62A809B-3862-48FE-8A0B-64CB86002551}"/>
              </a:ext>
            </a:extLst>
          </p:cNvPr>
          <p:cNvSpPr>
            <a:spLocks noGrp="1"/>
          </p:cNvSpPr>
          <p:nvPr>
            <p:ph idx="1"/>
          </p:nvPr>
        </p:nvSpPr>
        <p:spPr>
          <a:xfrm>
            <a:off x="838200" y="1825625"/>
            <a:ext cx="4152774" cy="4303464"/>
          </a:xfrm>
        </p:spPr>
        <p:txBody>
          <a:bodyPr>
            <a:normAutofit/>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Make your intention to promote access and equity explicit.  </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State your views on the first day of class and enforce your classroom norms throughout the semester.</a:t>
            </a:r>
          </a:p>
          <a:p>
            <a:r>
              <a:rPr lang="en-US" sz="2400" dirty="0">
                <a:latin typeface="Calibri" panose="020F0502020204030204" pitchFamily="34" charset="0"/>
                <a:ea typeface="Calibri" panose="020F0502020204030204" pitchFamily="34" charset="0"/>
                <a:cs typeface="Times New Roman" panose="02020603050405020304" pitchFamily="18" charset="0"/>
              </a:rPr>
              <a:t>I</a:t>
            </a:r>
            <a:r>
              <a:rPr lang="en-US" sz="2400" dirty="0">
                <a:effectLst/>
                <a:latin typeface="Calibri" panose="020F0502020204030204" pitchFamily="34" charset="0"/>
                <a:ea typeface="Calibri" panose="020F0502020204030204" pitchFamily="34" charset="0"/>
                <a:cs typeface="Times New Roman" panose="02020603050405020304" pitchFamily="18" charset="0"/>
              </a:rPr>
              <a:t>nsist that students treat one another with respect, refrain from monopolizing discussions, and help each other succeed.</a:t>
            </a:r>
            <a:endParaRPr lang="en-US" sz="2400" dirty="0"/>
          </a:p>
        </p:txBody>
      </p:sp>
      <p:pic>
        <p:nvPicPr>
          <p:cNvPr id="5" name="Content Placeholder 4" descr="Hands holding each other">
            <a:extLst>
              <a:ext uri="{FF2B5EF4-FFF2-40B4-BE49-F238E27FC236}">
                <a16:creationId xmlns:a16="http://schemas.microsoft.com/office/drawing/2014/main" id="{6BF3153E-7F05-4D05-B7E4-FDCF4CBAA66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183500" y="1904282"/>
            <a:ext cx="6170299" cy="4224808"/>
          </a:xfrm>
          <a:prstGeom prst="rect">
            <a:avLst/>
          </a:prstGeom>
        </p:spPr>
      </p:pic>
    </p:spTree>
    <p:extLst>
      <p:ext uri="{BB962C8B-B14F-4D97-AF65-F5344CB8AC3E}">
        <p14:creationId xmlns:p14="http://schemas.microsoft.com/office/powerpoint/2010/main" val="1682832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6AD914-F80A-4BF2-82E1-4E0D925E5B7E}"/>
              </a:ext>
            </a:extLst>
          </p:cNvPr>
          <p:cNvSpPr>
            <a:spLocks noGrp="1"/>
          </p:cNvSpPr>
          <p:nvPr>
            <p:ph type="title"/>
          </p:nvPr>
        </p:nvSpPr>
        <p:spPr>
          <a:xfrm>
            <a:off x="1198181" y="557191"/>
            <a:ext cx="9988166" cy="1667196"/>
          </a:xfrm>
        </p:spPr>
        <p:txBody>
          <a:bodyPr>
            <a:normAutofit/>
          </a:bodyPr>
          <a:lstStyle/>
          <a:p>
            <a:r>
              <a:rPr lang="en-US" dirty="0"/>
              <a:t>Creating a Caring Classroom</a:t>
            </a:r>
            <a:br>
              <a:rPr lang="en-US" dirty="0"/>
            </a:br>
            <a:endParaRPr lang="en-US" dirty="0"/>
          </a:p>
        </p:txBody>
      </p:sp>
      <p:graphicFrame>
        <p:nvGraphicFramePr>
          <p:cNvPr id="7" name="Content Placeholder 2">
            <a:extLst>
              <a:ext uri="{FF2B5EF4-FFF2-40B4-BE49-F238E27FC236}">
                <a16:creationId xmlns:a16="http://schemas.microsoft.com/office/drawing/2014/main" id="{22B6E7AA-1D51-466F-8D45-05FC59421C28}"/>
              </a:ext>
            </a:extLst>
          </p:cNvPr>
          <p:cNvGraphicFramePr>
            <a:graphicFrameLocks noGrp="1"/>
          </p:cNvGraphicFramePr>
          <p:nvPr>
            <p:ph idx="1"/>
            <p:extLst>
              <p:ext uri="{D42A27DB-BD31-4B8C-83A1-F6EECF244321}">
                <p14:modId xmlns:p14="http://schemas.microsoft.com/office/powerpoint/2010/main" val="541617807"/>
              </p:ext>
            </p:extLst>
          </p:nvPr>
        </p:nvGraphicFramePr>
        <p:xfrm>
          <a:off x="1298864" y="1708509"/>
          <a:ext cx="9694955" cy="4592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2818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C0F891-4E5C-4DB4-8955-7F84FA07CCA9}"/>
              </a:ext>
            </a:extLst>
          </p:cNvPr>
          <p:cNvSpPr>
            <a:spLocks noGrp="1"/>
          </p:cNvSpPr>
          <p:nvPr>
            <p:ph type="title"/>
          </p:nvPr>
        </p:nvSpPr>
        <p:spPr>
          <a:xfrm>
            <a:off x="1043631" y="809898"/>
            <a:ext cx="10173010" cy="1554480"/>
          </a:xfrm>
        </p:spPr>
        <p:txBody>
          <a:bodyPr anchor="ctr">
            <a:normAutofit/>
          </a:bodyPr>
          <a:lstStyle/>
          <a:p>
            <a:r>
              <a:rPr lang="en-US" sz="4800"/>
              <a:t>Is this who you want to be?</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144BD5B8-9869-A8F8-9D93-6C0CDDE9C047}"/>
              </a:ext>
            </a:extLst>
          </p:cNvPr>
          <p:cNvGraphicFramePr>
            <a:graphicFrameLocks noGrp="1"/>
          </p:cNvGraphicFramePr>
          <p:nvPr>
            <p:ph idx="1"/>
            <p:extLst>
              <p:ext uri="{D42A27DB-BD31-4B8C-83A1-F6EECF244321}">
                <p14:modId xmlns:p14="http://schemas.microsoft.com/office/powerpoint/2010/main" val="3239816277"/>
              </p:ext>
            </p:extLst>
          </p:nvPr>
        </p:nvGraphicFramePr>
        <p:xfrm>
          <a:off x="1209402" y="3028759"/>
          <a:ext cx="9427067" cy="28255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1094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9672A-087E-4AB4-9831-0C0E7AA09A80}"/>
              </a:ext>
            </a:extLst>
          </p:cNvPr>
          <p:cNvSpPr>
            <a:spLocks noGrp="1"/>
          </p:cNvSpPr>
          <p:nvPr>
            <p:ph type="title"/>
          </p:nvPr>
        </p:nvSpPr>
        <p:spPr>
          <a:xfrm>
            <a:off x="572493" y="238539"/>
            <a:ext cx="11018520" cy="1434415"/>
          </a:xfrm>
        </p:spPr>
        <p:txBody>
          <a:bodyPr anchor="b">
            <a:normAutofit/>
          </a:bodyPr>
          <a:lstStyle/>
          <a:p>
            <a:r>
              <a:rPr lang="en-US" sz="4600" dirty="0"/>
              <a:t>Benefits of Rapport, </a:t>
            </a:r>
            <a:br>
              <a:rPr lang="en-US" sz="4600" dirty="0"/>
            </a:br>
            <a:r>
              <a:rPr lang="en-US" sz="4600" dirty="0"/>
              <a:t>From </a:t>
            </a:r>
            <a:r>
              <a:rPr lang="en-US" sz="4600" i="1" dirty="0"/>
              <a:t>Higher Education by Design</a:t>
            </a:r>
          </a:p>
        </p:txBody>
      </p:sp>
      <p:sp>
        <p:nvSpPr>
          <p:cNvPr id="1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0C3AB14-B58C-4237-A44B-6F941E6E78A2}"/>
              </a:ext>
            </a:extLst>
          </p:cNvPr>
          <p:cNvSpPr>
            <a:spLocks noGrp="1"/>
          </p:cNvSpPr>
          <p:nvPr>
            <p:ph idx="1"/>
          </p:nvPr>
        </p:nvSpPr>
        <p:spPr>
          <a:xfrm>
            <a:off x="572493" y="2071316"/>
            <a:ext cx="6206679" cy="4119172"/>
          </a:xfrm>
        </p:spPr>
        <p:txBody>
          <a:bodyPr anchor="t">
            <a:normAutofit/>
          </a:bodyPr>
          <a:lstStyle/>
          <a:p>
            <a:r>
              <a:rPr lang="en-US" sz="2200" dirty="0"/>
              <a:t>Most students will be more receptive to learning if they believe that their instructor cares about them and trust that they will be treated fairly.  This belief is essential to establishing rapport, both in face-to-face or online learning environments.  </a:t>
            </a:r>
          </a:p>
          <a:p>
            <a:r>
              <a:rPr lang="en-US" sz="2200" dirty="0"/>
              <a:t>Positive rapport increases student enjoyment of the course, improves attendance and attention, promotes additional enrollment in subsequent courses, affects the broader classroom climate, and reduces classroom conflicts.  </a:t>
            </a:r>
          </a:p>
          <a:p>
            <a:endParaRPr lang="en-US" sz="2200" dirty="0"/>
          </a:p>
        </p:txBody>
      </p:sp>
      <p:pic>
        <p:nvPicPr>
          <p:cNvPr id="7" name="Picture 6" descr="A group of people discussing something&#10;&#10;Description automatically generated with low confidence">
            <a:extLst>
              <a:ext uri="{FF2B5EF4-FFF2-40B4-BE49-F238E27FC236}">
                <a16:creationId xmlns:a16="http://schemas.microsoft.com/office/drawing/2014/main" id="{7B9EA682-4B4D-4A9C-A21C-DBCBBDB7C1B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083972" y="2093976"/>
            <a:ext cx="4532750" cy="4096512"/>
          </a:xfrm>
          <a:prstGeom prst="rect">
            <a:avLst/>
          </a:prstGeom>
        </p:spPr>
      </p:pic>
    </p:spTree>
    <p:extLst>
      <p:ext uri="{BB962C8B-B14F-4D97-AF65-F5344CB8AC3E}">
        <p14:creationId xmlns:p14="http://schemas.microsoft.com/office/powerpoint/2010/main" val="3999265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D80D1E-B67C-4EFA-A0A2-DA5387A0C7E3}"/>
              </a:ext>
            </a:extLst>
          </p:cNvPr>
          <p:cNvSpPr>
            <a:spLocks noGrp="1"/>
          </p:cNvSpPr>
          <p:nvPr>
            <p:ph type="title"/>
          </p:nvPr>
        </p:nvSpPr>
        <p:spPr>
          <a:xfrm>
            <a:off x="5297762" y="329184"/>
            <a:ext cx="6251110" cy="1783080"/>
          </a:xfrm>
        </p:spPr>
        <p:txBody>
          <a:bodyPr anchor="b">
            <a:normAutofit/>
          </a:bodyPr>
          <a:lstStyle/>
          <a:p>
            <a:r>
              <a:rPr lang="en-US" sz="5400"/>
              <a:t>Suggestions for Establishing Rapport</a:t>
            </a:r>
          </a:p>
        </p:txBody>
      </p:sp>
      <p:pic>
        <p:nvPicPr>
          <p:cNvPr id="7" name="Picture 6" descr="People talking to each other">
            <a:extLst>
              <a:ext uri="{FF2B5EF4-FFF2-40B4-BE49-F238E27FC236}">
                <a16:creationId xmlns:a16="http://schemas.microsoft.com/office/drawing/2014/main" id="{0F7E5EDF-F852-4FCE-ACFD-C34FF877CA2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B3B01DD-CD57-4EA4-B808-A3DB951D79DE}"/>
              </a:ext>
            </a:extLst>
          </p:cNvPr>
          <p:cNvSpPr>
            <a:spLocks noGrp="1"/>
          </p:cNvSpPr>
          <p:nvPr>
            <p:ph idx="1"/>
          </p:nvPr>
        </p:nvSpPr>
        <p:spPr>
          <a:xfrm>
            <a:off x="5297762" y="2706624"/>
            <a:ext cx="6251110" cy="3483864"/>
          </a:xfrm>
        </p:spPr>
        <p:txBody>
          <a:bodyPr>
            <a:normAutofit/>
          </a:bodyPr>
          <a:lstStyle/>
          <a:p>
            <a:r>
              <a:rPr lang="en-US" sz="2200" dirty="0"/>
              <a:t>Talk about something other than course content sometimes.  Students need to see you as a genuine human being, not an unapproachable monolith.  </a:t>
            </a:r>
          </a:p>
          <a:p>
            <a:r>
              <a:rPr lang="en-US" sz="2200" dirty="0"/>
              <a:t>Start the first class of the week by asking students if anyone has a celebration to share and be sure to share one of your own.  </a:t>
            </a:r>
          </a:p>
          <a:p>
            <a:r>
              <a:rPr lang="en-US" sz="2200" dirty="0"/>
              <a:t>Take attendance by asking students to respond to a simple (non-academic) question like, “What’s your favorite ___ [color, ice cream flavor, video game, sports team, musical group, etc.]?  </a:t>
            </a:r>
          </a:p>
          <a:p>
            <a:endParaRPr lang="en-US" sz="2200"/>
          </a:p>
        </p:txBody>
      </p:sp>
    </p:spTree>
    <p:extLst>
      <p:ext uri="{BB962C8B-B14F-4D97-AF65-F5344CB8AC3E}">
        <p14:creationId xmlns:p14="http://schemas.microsoft.com/office/powerpoint/2010/main" val="932471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E4F286-A319-4E64-9BB4-BC9DC3561665}"/>
              </a:ext>
            </a:extLst>
          </p:cNvPr>
          <p:cNvSpPr>
            <a:spLocks noGrp="1"/>
          </p:cNvSpPr>
          <p:nvPr>
            <p:ph type="title"/>
          </p:nvPr>
        </p:nvSpPr>
        <p:spPr>
          <a:xfrm>
            <a:off x="640080" y="325369"/>
            <a:ext cx="4368602" cy="1956841"/>
          </a:xfrm>
        </p:spPr>
        <p:txBody>
          <a:bodyPr anchor="b">
            <a:normAutofit/>
          </a:bodyPr>
          <a:lstStyle/>
          <a:p>
            <a:r>
              <a:rPr lang="en-US" sz="5400"/>
              <a:t>Establishing Rapport (2)</a:t>
            </a:r>
          </a:p>
        </p:txBody>
      </p:sp>
      <p:sp>
        <p:nvSpPr>
          <p:cNvPr id="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83E0D5A-5B20-475A-BFD2-BA99BB2224B1}"/>
              </a:ext>
            </a:extLst>
          </p:cNvPr>
          <p:cNvSpPr>
            <a:spLocks noGrp="1"/>
          </p:cNvSpPr>
          <p:nvPr>
            <p:ph idx="1"/>
          </p:nvPr>
        </p:nvSpPr>
        <p:spPr>
          <a:xfrm>
            <a:off x="640080" y="2872899"/>
            <a:ext cx="4243589" cy="3320668"/>
          </a:xfrm>
        </p:spPr>
        <p:txBody>
          <a:bodyPr>
            <a:normAutofit/>
          </a:bodyPr>
          <a:lstStyle/>
          <a:p>
            <a:r>
              <a:rPr lang="en-US" sz="2200" dirty="0"/>
              <a:t>Chat with students before class (being sure you’re not talking to the same students each time).  </a:t>
            </a:r>
          </a:p>
          <a:p>
            <a:r>
              <a:rPr lang="en-US" sz="2200" dirty="0"/>
              <a:t>Greet students by name as they enter the classroom.  </a:t>
            </a:r>
          </a:p>
          <a:p>
            <a:pPr marL="0" indent="0">
              <a:buNone/>
            </a:pPr>
            <a:r>
              <a:rPr lang="en-US" sz="2200" b="1" dirty="0"/>
              <a:t>The stronger the rapport you develop with your students, the more engaged they will be in your class.  </a:t>
            </a:r>
          </a:p>
          <a:p>
            <a:endParaRPr lang="en-US" sz="2200" dirty="0"/>
          </a:p>
        </p:txBody>
      </p:sp>
      <p:pic>
        <p:nvPicPr>
          <p:cNvPr id="5" name="Picture 4" descr="Sea of hands in the middle">
            <a:extLst>
              <a:ext uri="{FF2B5EF4-FFF2-40B4-BE49-F238E27FC236}">
                <a16:creationId xmlns:a16="http://schemas.microsoft.com/office/drawing/2014/main" id="{C45060F7-951F-40E4-BEF1-9BBCCE6024E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68427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4B919-4CD4-47CE-9212-652926F66EEC}"/>
              </a:ext>
            </a:extLst>
          </p:cNvPr>
          <p:cNvSpPr>
            <a:spLocks noGrp="1"/>
          </p:cNvSpPr>
          <p:nvPr>
            <p:ph type="title"/>
          </p:nvPr>
        </p:nvSpPr>
        <p:spPr>
          <a:xfrm>
            <a:off x="1198182" y="559813"/>
            <a:ext cx="3980254" cy="2066429"/>
          </a:xfrm>
        </p:spPr>
        <p:txBody>
          <a:bodyPr>
            <a:normAutofit/>
          </a:bodyPr>
          <a:lstStyle/>
          <a:p>
            <a:r>
              <a:rPr lang="en-US" dirty="0"/>
              <a:t>Turn and Talk</a:t>
            </a:r>
          </a:p>
        </p:txBody>
      </p:sp>
      <p:graphicFrame>
        <p:nvGraphicFramePr>
          <p:cNvPr id="5" name="Content Placeholder 2">
            <a:extLst>
              <a:ext uri="{FF2B5EF4-FFF2-40B4-BE49-F238E27FC236}">
                <a16:creationId xmlns:a16="http://schemas.microsoft.com/office/drawing/2014/main" id="{367BC125-04BC-4C0A-8A18-854ABDECCB69}"/>
              </a:ext>
            </a:extLst>
          </p:cNvPr>
          <p:cNvGraphicFramePr>
            <a:graphicFrameLocks noGrp="1"/>
          </p:cNvGraphicFramePr>
          <p:nvPr>
            <p:ph idx="1"/>
            <p:extLst>
              <p:ext uri="{D42A27DB-BD31-4B8C-83A1-F6EECF244321}">
                <p14:modId xmlns:p14="http://schemas.microsoft.com/office/powerpoint/2010/main" val="1424177988"/>
              </p:ext>
            </p:extLst>
          </p:nvPr>
        </p:nvGraphicFramePr>
        <p:xfrm>
          <a:off x="5388297" y="507265"/>
          <a:ext cx="6173409" cy="5843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c 2" descr="Chat with solid fill">
            <a:extLst>
              <a:ext uri="{FF2B5EF4-FFF2-40B4-BE49-F238E27FC236}">
                <a16:creationId xmlns:a16="http://schemas.microsoft.com/office/drawing/2014/main" id="{C08A1342-9445-4719-3E5B-692186ADD7A9}"/>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408043" y="2101160"/>
            <a:ext cx="3103995" cy="3103995"/>
          </a:xfrm>
          <a:prstGeom prst="rect">
            <a:avLst/>
          </a:prstGeom>
        </p:spPr>
      </p:pic>
    </p:spTree>
    <p:extLst>
      <p:ext uri="{BB962C8B-B14F-4D97-AF65-F5344CB8AC3E}">
        <p14:creationId xmlns:p14="http://schemas.microsoft.com/office/powerpoint/2010/main" val="1641177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A10B4-C574-4CB7-A0E4-EFC73AAC8F48}"/>
              </a:ext>
            </a:extLst>
          </p:cNvPr>
          <p:cNvSpPr>
            <a:spLocks noGrp="1"/>
          </p:cNvSpPr>
          <p:nvPr>
            <p:ph type="title"/>
          </p:nvPr>
        </p:nvSpPr>
        <p:spPr>
          <a:xfrm>
            <a:off x="4965428" y="434715"/>
            <a:ext cx="6586491" cy="1229194"/>
          </a:xfrm>
        </p:spPr>
        <p:txBody>
          <a:bodyPr>
            <a:normAutofit fontScale="90000"/>
          </a:bodyPr>
          <a:lstStyle/>
          <a:p>
            <a:r>
              <a:rPr lang="en-US" sz="5400" dirty="0"/>
              <a:t>Demonstrating Care for Students</a:t>
            </a:r>
          </a:p>
        </p:txBody>
      </p:sp>
      <p:sp>
        <p:nvSpPr>
          <p:cNvPr id="3" name="Content Placeholder 2">
            <a:extLst>
              <a:ext uri="{FF2B5EF4-FFF2-40B4-BE49-F238E27FC236}">
                <a16:creationId xmlns:a16="http://schemas.microsoft.com/office/drawing/2014/main" id="{50A01B1F-1E71-4591-90CE-7819D43527B2}"/>
              </a:ext>
            </a:extLst>
          </p:cNvPr>
          <p:cNvSpPr>
            <a:spLocks noGrp="1"/>
          </p:cNvSpPr>
          <p:nvPr>
            <p:ph idx="1"/>
          </p:nvPr>
        </p:nvSpPr>
        <p:spPr>
          <a:xfrm>
            <a:off x="4965430" y="1883764"/>
            <a:ext cx="6586489" cy="4974236"/>
          </a:xfrm>
        </p:spPr>
        <p:txBody>
          <a:bodyPr>
            <a:normAutofit/>
          </a:bodyPr>
          <a:lstStyle/>
          <a:p>
            <a:r>
              <a:rPr lang="en-US" sz="2200" dirty="0"/>
              <a:t>Caring for students rests squarely on empathy – making a conscious decision to </a:t>
            </a:r>
            <a:r>
              <a:rPr lang="en-US" sz="2200" b="1" dirty="0"/>
              <a:t>treat students the way we would want someone to treat us</a:t>
            </a:r>
            <a:r>
              <a:rPr lang="en-US" sz="2200" dirty="0"/>
              <a:t> (or someone we love) under similar circumstances.  </a:t>
            </a:r>
          </a:p>
          <a:p>
            <a:r>
              <a:rPr lang="en-US" sz="2200" dirty="0"/>
              <a:t>We demonstrate care for our students at many levels.  </a:t>
            </a:r>
          </a:p>
          <a:p>
            <a:pPr lvl="1"/>
            <a:r>
              <a:rPr lang="en-US" sz="2200" dirty="0"/>
              <a:t>Smile and say, “Hello,” when encountering them around the campus.  </a:t>
            </a:r>
          </a:p>
          <a:p>
            <a:pPr lvl="1"/>
            <a:r>
              <a:rPr lang="en-US" sz="2200" dirty="0"/>
              <a:t>Extend a deadline or refrain from penalizing late work.  </a:t>
            </a:r>
          </a:p>
          <a:p>
            <a:pPr lvl="1"/>
            <a:r>
              <a:rPr lang="en-US" sz="2200" dirty="0"/>
              <a:t>Hold students accountable for meeting your expectations – kindly – explaining the rationale for your decision and how the student can take the lesson learned and apply it in their future. </a:t>
            </a:r>
          </a:p>
        </p:txBody>
      </p:sp>
      <p:pic>
        <p:nvPicPr>
          <p:cNvPr id="7" name="Picture 6" descr="Adviser talking with client">
            <a:extLst>
              <a:ext uri="{FF2B5EF4-FFF2-40B4-BE49-F238E27FC236}">
                <a16:creationId xmlns:a16="http://schemas.microsoft.com/office/drawing/2014/main" id="{E9F39C00-F98A-FF8C-BF95-4F68E984BC5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spTree>
    <p:extLst>
      <p:ext uri="{BB962C8B-B14F-4D97-AF65-F5344CB8AC3E}">
        <p14:creationId xmlns:p14="http://schemas.microsoft.com/office/powerpoint/2010/main" val="628935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0B822-D9E9-4DE2-AEFE-9EC9EA4431EC}"/>
              </a:ext>
            </a:extLst>
          </p:cNvPr>
          <p:cNvSpPr>
            <a:spLocks noGrp="1"/>
          </p:cNvSpPr>
          <p:nvPr>
            <p:ph type="title"/>
          </p:nvPr>
        </p:nvSpPr>
        <p:spPr>
          <a:xfrm>
            <a:off x="1198182" y="559813"/>
            <a:ext cx="9317418" cy="1664573"/>
          </a:xfrm>
        </p:spPr>
        <p:txBody>
          <a:bodyPr>
            <a:normAutofit/>
          </a:bodyPr>
          <a:lstStyle/>
          <a:p>
            <a:pPr>
              <a:lnSpc>
                <a:spcPct val="90000"/>
              </a:lnSpc>
            </a:pPr>
            <a:r>
              <a:rPr lang="en-US" sz="3700" dirty="0"/>
              <a:t>“When Life Happens, Send Me an Email”</a:t>
            </a:r>
          </a:p>
        </p:txBody>
      </p:sp>
      <p:sp>
        <p:nvSpPr>
          <p:cNvPr id="3" name="Content Placeholder 2">
            <a:extLst>
              <a:ext uri="{FF2B5EF4-FFF2-40B4-BE49-F238E27FC236}">
                <a16:creationId xmlns:a16="http://schemas.microsoft.com/office/drawing/2014/main" id="{C55F8F50-FDE1-4DBA-9B0E-C95295C60170}"/>
              </a:ext>
            </a:extLst>
          </p:cNvPr>
          <p:cNvSpPr>
            <a:spLocks noGrp="1"/>
          </p:cNvSpPr>
          <p:nvPr>
            <p:ph idx="1"/>
          </p:nvPr>
        </p:nvSpPr>
        <p:spPr>
          <a:xfrm>
            <a:off x="5402180" y="2560880"/>
            <a:ext cx="6432538" cy="3728613"/>
          </a:xfrm>
        </p:spPr>
        <p:txBody>
          <a:bodyPr>
            <a:normAutofit/>
          </a:bodyPr>
          <a:lstStyle/>
          <a:p>
            <a:r>
              <a:rPr lang="en-US" dirty="0"/>
              <a:t>In each class you teach, send a message at the start of the semester that says, </a:t>
            </a:r>
            <a:r>
              <a:rPr lang="en-US" dirty="0">
                <a:solidFill>
                  <a:srgbClr val="C00000"/>
                </a:solidFill>
              </a:rPr>
              <a:t>“</a:t>
            </a:r>
            <a:r>
              <a:rPr lang="en-US" i="1" dirty="0">
                <a:solidFill>
                  <a:srgbClr val="C00000"/>
                </a:solidFill>
              </a:rPr>
              <a:t>When life happens to you, just send me an email.  Your success in this course is my highest goal.  If something is standing in your way, we can work together to find a solution that supports your learning of the course content</a:t>
            </a:r>
            <a:r>
              <a:rPr lang="en-US" dirty="0">
                <a:solidFill>
                  <a:srgbClr val="C00000"/>
                </a:solidFill>
              </a:rPr>
              <a:t>.”  </a:t>
            </a:r>
          </a:p>
          <a:p>
            <a:endParaRPr lang="en-US" sz="1800" dirty="0"/>
          </a:p>
        </p:txBody>
      </p:sp>
      <p:pic>
        <p:nvPicPr>
          <p:cNvPr id="11" name="Picture 10" descr="Child covering face">
            <a:extLst>
              <a:ext uri="{FF2B5EF4-FFF2-40B4-BE49-F238E27FC236}">
                <a16:creationId xmlns:a16="http://schemas.microsoft.com/office/drawing/2014/main" id="{C0982D6C-F6DE-4CE3-ACA6-D32211F26F2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2"/>
          <a:stretch/>
        </p:blipFill>
        <p:spPr>
          <a:xfrm>
            <a:off x="773530" y="2169275"/>
            <a:ext cx="4481498" cy="448149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spTree>
    <p:extLst>
      <p:ext uri="{BB962C8B-B14F-4D97-AF65-F5344CB8AC3E}">
        <p14:creationId xmlns:p14="http://schemas.microsoft.com/office/powerpoint/2010/main" val="2684573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DCD384-76B0-4734-A0FE-12746FBDCFBE}"/>
              </a:ext>
            </a:extLst>
          </p:cNvPr>
          <p:cNvSpPr>
            <a:spLocks noGrp="1"/>
          </p:cNvSpPr>
          <p:nvPr>
            <p:ph type="title"/>
          </p:nvPr>
        </p:nvSpPr>
        <p:spPr>
          <a:xfrm>
            <a:off x="838200" y="365125"/>
            <a:ext cx="4988442" cy="1325563"/>
          </a:xfrm>
        </p:spPr>
        <p:txBody>
          <a:bodyPr/>
          <a:lstStyle/>
          <a:p>
            <a:r>
              <a:rPr lang="en-US" dirty="0"/>
              <a:t>Make it Work</a:t>
            </a:r>
          </a:p>
        </p:txBody>
      </p:sp>
      <p:sp>
        <p:nvSpPr>
          <p:cNvPr id="3" name="Content Placeholder 2">
            <a:extLst>
              <a:ext uri="{FF2B5EF4-FFF2-40B4-BE49-F238E27FC236}">
                <a16:creationId xmlns:a16="http://schemas.microsoft.com/office/drawing/2014/main" id="{34D4B019-F17D-4EBB-8E1A-6B5F18C19D37}"/>
              </a:ext>
            </a:extLst>
          </p:cNvPr>
          <p:cNvSpPr>
            <a:spLocks noGrp="1"/>
          </p:cNvSpPr>
          <p:nvPr>
            <p:ph idx="1"/>
          </p:nvPr>
        </p:nvSpPr>
        <p:spPr>
          <a:xfrm>
            <a:off x="838200" y="1825625"/>
            <a:ext cx="4988442" cy="4351338"/>
          </a:xfrm>
        </p:spPr>
        <p:txBody>
          <a:bodyPr>
            <a:normAutofit lnSpcReduction="10000"/>
          </a:bodyPr>
          <a:lstStyle/>
          <a:p>
            <a:r>
              <a:rPr lang="en-US" dirty="0"/>
              <a:t>Making accommodations does not mean giving every student an A without taking an exam or doing any work.  </a:t>
            </a:r>
            <a:r>
              <a:rPr lang="en-US" i="1" dirty="0"/>
              <a:t>That’s </a:t>
            </a:r>
            <a:r>
              <a:rPr lang="en-US" b="1" i="1" dirty="0"/>
              <a:t>not</a:t>
            </a:r>
            <a:r>
              <a:rPr lang="en-US" i="1" dirty="0"/>
              <a:t> caring </a:t>
            </a:r>
            <a:r>
              <a:rPr lang="en-US" dirty="0"/>
              <a:t>because students have not learned anything.  </a:t>
            </a:r>
          </a:p>
          <a:p>
            <a:r>
              <a:rPr lang="en-US" dirty="0"/>
              <a:t>Caring is finding a way to make things work for the student, even if it’s inconvenient for us as their instructors or different from other students’ paths.</a:t>
            </a:r>
          </a:p>
          <a:p>
            <a:endParaRPr lang="en-US" dirty="0"/>
          </a:p>
        </p:txBody>
      </p:sp>
      <p:pic>
        <p:nvPicPr>
          <p:cNvPr id="5" name="Picture 4" descr="A picture containing text&#10;&#10;Description automatically generated">
            <a:extLst>
              <a:ext uri="{FF2B5EF4-FFF2-40B4-BE49-F238E27FC236}">
                <a16:creationId xmlns:a16="http://schemas.microsoft.com/office/drawing/2014/main" id="{C14EFF86-5523-4D40-89D5-E6E411FB5D7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5996628" y="10"/>
            <a:ext cx="6195372" cy="6857990"/>
          </a:xfrm>
          <a:prstGeom prst="rect">
            <a:avLst/>
          </a:prstGeom>
        </p:spPr>
      </p:pic>
    </p:spTree>
    <p:extLst>
      <p:ext uri="{BB962C8B-B14F-4D97-AF65-F5344CB8AC3E}">
        <p14:creationId xmlns:p14="http://schemas.microsoft.com/office/powerpoint/2010/main" val="3876725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A93E2-081F-498F-B9FF-E3EA1EC12AC9}"/>
              </a:ext>
            </a:extLst>
          </p:cNvPr>
          <p:cNvSpPr>
            <a:spLocks noGrp="1"/>
          </p:cNvSpPr>
          <p:nvPr>
            <p:ph type="title"/>
          </p:nvPr>
        </p:nvSpPr>
        <p:spPr>
          <a:xfrm>
            <a:off x="572493" y="238539"/>
            <a:ext cx="11018520" cy="1434415"/>
          </a:xfrm>
        </p:spPr>
        <p:txBody>
          <a:bodyPr anchor="b">
            <a:normAutofit/>
          </a:bodyPr>
          <a:lstStyle/>
          <a:p>
            <a:r>
              <a:rPr lang="en-US" sz="5400"/>
              <a:t>“There’s no toilet paper in New Jersey”</a:t>
            </a:r>
          </a:p>
        </p:txBody>
      </p:sp>
      <p:sp>
        <p:nvSpPr>
          <p:cNvPr id="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7DCAE70-7D0D-4E40-A39E-043EBC2D2A0F}"/>
              </a:ext>
            </a:extLst>
          </p:cNvPr>
          <p:cNvSpPr>
            <a:spLocks noGrp="1"/>
          </p:cNvSpPr>
          <p:nvPr>
            <p:ph idx="1"/>
          </p:nvPr>
        </p:nvSpPr>
        <p:spPr>
          <a:xfrm>
            <a:off x="572493" y="2071316"/>
            <a:ext cx="7686986" cy="4119172"/>
          </a:xfrm>
        </p:spPr>
        <p:txBody>
          <a:bodyPr anchor="t">
            <a:normAutofit/>
          </a:bodyPr>
          <a:lstStyle/>
          <a:p>
            <a:r>
              <a:rPr lang="en-US" sz="2200" dirty="0">
                <a:latin typeface="Calibri" panose="020F0502020204030204" pitchFamily="34" charset="0"/>
                <a:ea typeface="Calibri" panose="020F0502020204030204" pitchFamily="34" charset="0"/>
                <a:cs typeface="Times New Roman" panose="02020603050405020304" pitchFamily="18" charset="0"/>
              </a:rPr>
              <a:t>D</a:t>
            </a:r>
            <a:r>
              <a:rPr lang="en-US" sz="2200" dirty="0">
                <a:effectLst/>
                <a:latin typeface="Calibri" panose="020F0502020204030204" pitchFamily="34" charset="0"/>
                <a:ea typeface="Calibri" panose="020F0502020204030204" pitchFamily="34" charset="0"/>
                <a:cs typeface="Times New Roman" panose="02020603050405020304" pitchFamily="18" charset="0"/>
              </a:rPr>
              <a:t>uring the early phases of the COVID-19 crisis, toilet paper was in notoriously short supply.  Warren County Community College in New Jersey purchased toilet paper from industrial suppliers and distributed it to students, faculty, and staff.  </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r>
              <a:rPr lang="en-US" sz="2200" dirty="0">
                <a:effectLst/>
                <a:latin typeface="Calibri" panose="020F0502020204030204" pitchFamily="34" charset="0"/>
                <a:ea typeface="Calibri" panose="020F0502020204030204" pitchFamily="34" charset="0"/>
                <a:cs typeface="Times New Roman" panose="02020603050405020304" pitchFamily="18" charset="0"/>
              </a:rPr>
              <a:t>The college also purchased gift cards from local restaurants and gave them to students who had suddenly lost their jobs.  </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r>
              <a:rPr lang="en-US" sz="2200" dirty="0">
                <a:effectLst/>
                <a:latin typeface="Calibri" panose="020F0502020204030204" pitchFamily="34" charset="0"/>
                <a:ea typeface="Calibri" panose="020F0502020204030204" pitchFamily="34" charset="0"/>
                <a:cs typeface="Times New Roman" panose="02020603050405020304" pitchFamily="18" charset="0"/>
              </a:rPr>
              <a:t>Warren students received no less than three phone calls from faculty checking on their wellbeing during the 2020 Spring semester.  </a:t>
            </a:r>
          </a:p>
          <a:p>
            <a:r>
              <a:rPr lang="en-US" sz="2200" dirty="0">
                <a:effectLst/>
                <a:latin typeface="Calibri" panose="020F0502020204030204" pitchFamily="34" charset="0"/>
                <a:ea typeface="Calibri" panose="020F0502020204030204" pitchFamily="34" charset="0"/>
                <a:cs typeface="Times New Roman" panose="02020603050405020304" pitchFamily="18" charset="0"/>
              </a:rPr>
              <a:t>Warren’s president Will Austin said, “Our students at Warren are learning </a:t>
            </a:r>
            <a:r>
              <a:rPr lang="en-US" sz="2200" b="1" dirty="0">
                <a:effectLst/>
                <a:latin typeface="Calibri" panose="020F0502020204030204" pitchFamily="34" charset="0"/>
                <a:ea typeface="Calibri" panose="020F0502020204030204" pitchFamily="34" charset="0"/>
                <a:cs typeface="Times New Roman" panose="02020603050405020304" pitchFamily="18" charset="0"/>
              </a:rPr>
              <a:t>the most important thing is not how much my professor knows, it’s how much my professor cares</a:t>
            </a:r>
            <a:r>
              <a:rPr lang="en-US" sz="22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dirty="0"/>
          </a:p>
        </p:txBody>
      </p:sp>
      <p:pic>
        <p:nvPicPr>
          <p:cNvPr id="6" name="Picture 5" descr="Icon&#10;&#10;Description automatically generated">
            <a:extLst>
              <a:ext uri="{FF2B5EF4-FFF2-40B4-BE49-F238E27FC236}">
                <a16:creationId xmlns:a16="http://schemas.microsoft.com/office/drawing/2014/main" id="{E121314E-E954-7EC7-4DA0-BBAA7099AB9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4377" t="-4848" r="6435" b="4846"/>
          <a:stretch/>
        </p:blipFill>
        <p:spPr>
          <a:xfrm>
            <a:off x="8259479" y="2528691"/>
            <a:ext cx="3360028" cy="3492558"/>
          </a:xfrm>
          <a:prstGeom prst="rect">
            <a:avLst/>
          </a:prstGeom>
        </p:spPr>
      </p:pic>
    </p:spTree>
    <p:extLst>
      <p:ext uri="{BB962C8B-B14F-4D97-AF65-F5344CB8AC3E}">
        <p14:creationId xmlns:p14="http://schemas.microsoft.com/office/powerpoint/2010/main" val="3683519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4C7C59D-D118-422E-9C27-4F53FAB84B8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05787" y="44763"/>
            <a:ext cx="9282223" cy="6768473"/>
          </a:xfrm>
          <a:prstGeom prst="rect">
            <a:avLst/>
          </a:prstGeom>
        </p:spPr>
      </p:pic>
      <p:sp>
        <p:nvSpPr>
          <p:cNvPr id="6" name="TextBox 5">
            <a:extLst>
              <a:ext uri="{FF2B5EF4-FFF2-40B4-BE49-F238E27FC236}">
                <a16:creationId xmlns:a16="http://schemas.microsoft.com/office/drawing/2014/main" id="{6476A463-0B0F-44B2-B5D6-4AE27C9C7B26}"/>
              </a:ext>
            </a:extLst>
          </p:cNvPr>
          <p:cNvSpPr txBox="1"/>
          <p:nvPr/>
        </p:nvSpPr>
        <p:spPr>
          <a:xfrm>
            <a:off x="308344" y="244548"/>
            <a:ext cx="2817628" cy="2123658"/>
          </a:xfrm>
          <a:prstGeom prst="rect">
            <a:avLst/>
          </a:prstGeom>
          <a:solidFill>
            <a:schemeClr val="accent2">
              <a:lumMod val="40000"/>
              <a:lumOff val="60000"/>
            </a:schemeClr>
          </a:solidFill>
        </p:spPr>
        <p:txBody>
          <a:bodyPr wrap="square" rtlCol="0">
            <a:spAutoFit/>
          </a:bodyPr>
          <a:lstStyle/>
          <a:p>
            <a:r>
              <a:rPr lang="en-US" sz="4400" dirty="0"/>
              <a:t>Maslow’s Hierarchy of Needs</a:t>
            </a:r>
          </a:p>
        </p:txBody>
      </p:sp>
    </p:spTree>
    <p:extLst>
      <p:ext uri="{BB962C8B-B14F-4D97-AF65-F5344CB8AC3E}">
        <p14:creationId xmlns:p14="http://schemas.microsoft.com/office/powerpoint/2010/main" val="3850023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D534-A74D-4F78-AC3C-483D7E71F462}"/>
              </a:ext>
            </a:extLst>
          </p:cNvPr>
          <p:cNvSpPr>
            <a:spLocks noGrp="1"/>
          </p:cNvSpPr>
          <p:nvPr>
            <p:ph type="title"/>
          </p:nvPr>
        </p:nvSpPr>
        <p:spPr>
          <a:xfrm>
            <a:off x="839788" y="142764"/>
            <a:ext cx="10515600" cy="1325563"/>
          </a:xfrm>
        </p:spPr>
        <p:txBody>
          <a:bodyPr/>
          <a:lstStyle/>
          <a:p>
            <a:r>
              <a:rPr lang="en-US" dirty="0"/>
              <a:t>Maslow’s Theory</a:t>
            </a:r>
          </a:p>
        </p:txBody>
      </p:sp>
      <p:sp>
        <p:nvSpPr>
          <p:cNvPr id="7" name="Text Placeholder 6">
            <a:extLst>
              <a:ext uri="{FF2B5EF4-FFF2-40B4-BE49-F238E27FC236}">
                <a16:creationId xmlns:a16="http://schemas.microsoft.com/office/drawing/2014/main" id="{D2B96685-1655-4864-8592-7819BCF410AA}"/>
              </a:ext>
            </a:extLst>
          </p:cNvPr>
          <p:cNvSpPr>
            <a:spLocks noGrp="1"/>
          </p:cNvSpPr>
          <p:nvPr>
            <p:ph type="body" idx="1"/>
          </p:nvPr>
        </p:nvSpPr>
        <p:spPr>
          <a:xfrm>
            <a:off x="862014" y="1061022"/>
            <a:ext cx="5157787" cy="823912"/>
          </a:xfrm>
        </p:spPr>
        <p:txBody>
          <a:bodyPr/>
          <a:lstStyle/>
          <a:p>
            <a:r>
              <a:rPr lang="en-US" dirty="0"/>
              <a:t>Deficiency Needs</a:t>
            </a:r>
          </a:p>
        </p:txBody>
      </p:sp>
      <p:sp>
        <p:nvSpPr>
          <p:cNvPr id="3" name="Content Placeholder 2">
            <a:extLst>
              <a:ext uri="{FF2B5EF4-FFF2-40B4-BE49-F238E27FC236}">
                <a16:creationId xmlns:a16="http://schemas.microsoft.com/office/drawing/2014/main" id="{51A9BE96-4497-46D4-9418-75F2A9FA80D4}"/>
              </a:ext>
            </a:extLst>
          </p:cNvPr>
          <p:cNvSpPr>
            <a:spLocks noGrp="1"/>
          </p:cNvSpPr>
          <p:nvPr>
            <p:ph sz="half" idx="2"/>
          </p:nvPr>
        </p:nvSpPr>
        <p:spPr>
          <a:xfrm>
            <a:off x="709615" y="1962815"/>
            <a:ext cx="5157787" cy="3684588"/>
          </a:xfrm>
        </p:spPr>
        <p:txBody>
          <a:bodyPr>
            <a:noAutofit/>
          </a:bodyPr>
          <a:lstStyle/>
          <a:p>
            <a:r>
              <a:rPr lang="en-US" sz="2200" dirty="0">
                <a:solidFill>
                  <a:schemeClr val="tx1"/>
                </a:solidFill>
              </a:rPr>
              <a:t>Deficiency needs </a:t>
            </a:r>
            <a:r>
              <a:rPr lang="en-US" sz="2200" dirty="0"/>
              <a:t>must be satisfied in order of importance, beginning with the most basic </a:t>
            </a:r>
            <a:r>
              <a:rPr lang="en-US" sz="2200" b="1" dirty="0">
                <a:solidFill>
                  <a:schemeClr val="accent2">
                    <a:lumMod val="75000"/>
                  </a:schemeClr>
                </a:solidFill>
              </a:rPr>
              <a:t>physiological needs</a:t>
            </a:r>
            <a:r>
              <a:rPr lang="en-US" sz="2200" dirty="0"/>
              <a:t>: hunger, thirst, or other bodily discomforts.  </a:t>
            </a:r>
          </a:p>
          <a:p>
            <a:r>
              <a:rPr lang="en-US" sz="2200" dirty="0"/>
              <a:t>Next, the need for </a:t>
            </a:r>
            <a:r>
              <a:rPr lang="en-US" sz="2200" b="1" dirty="0">
                <a:solidFill>
                  <a:schemeClr val="accent1">
                    <a:lumMod val="75000"/>
                  </a:schemeClr>
                </a:solidFill>
              </a:rPr>
              <a:t>safety and security </a:t>
            </a:r>
            <a:r>
              <a:rPr lang="en-US" sz="2200" dirty="0"/>
              <a:t>must be met, followed by the </a:t>
            </a:r>
            <a:r>
              <a:rPr lang="en-US" sz="2200" b="1" dirty="0">
                <a:solidFill>
                  <a:schemeClr val="accent1">
                    <a:lumMod val="75000"/>
                  </a:schemeClr>
                </a:solidFill>
              </a:rPr>
              <a:t>need to belong and to be loved</a:t>
            </a:r>
            <a:r>
              <a:rPr lang="en-US" sz="2200" dirty="0"/>
              <a:t>.  Finally, an individual must meet their </a:t>
            </a:r>
            <a:r>
              <a:rPr lang="en-US" sz="2200" b="1" dirty="0">
                <a:solidFill>
                  <a:schemeClr val="accent1">
                    <a:lumMod val="75000"/>
                  </a:schemeClr>
                </a:solidFill>
              </a:rPr>
              <a:t>need for esteem</a:t>
            </a:r>
            <a:r>
              <a:rPr lang="en-US" sz="2200" dirty="0"/>
              <a:t>: to achieve, to be competent, and to find approval and recognition.  </a:t>
            </a:r>
          </a:p>
        </p:txBody>
      </p:sp>
      <p:sp>
        <p:nvSpPr>
          <p:cNvPr id="8" name="Text Placeholder 7">
            <a:extLst>
              <a:ext uri="{FF2B5EF4-FFF2-40B4-BE49-F238E27FC236}">
                <a16:creationId xmlns:a16="http://schemas.microsoft.com/office/drawing/2014/main" id="{61FFF43A-4571-4AA0-AA9D-9169EC91D25D}"/>
              </a:ext>
            </a:extLst>
          </p:cNvPr>
          <p:cNvSpPr>
            <a:spLocks noGrp="1"/>
          </p:cNvSpPr>
          <p:nvPr>
            <p:ph type="body" sz="quarter" idx="3"/>
          </p:nvPr>
        </p:nvSpPr>
        <p:spPr>
          <a:xfrm>
            <a:off x="6096000" y="1651065"/>
            <a:ext cx="5183188" cy="823912"/>
          </a:xfrm>
        </p:spPr>
        <p:txBody>
          <a:bodyPr/>
          <a:lstStyle/>
          <a:p>
            <a:r>
              <a:rPr lang="en-US" dirty="0"/>
              <a:t>Growth Needs</a:t>
            </a:r>
          </a:p>
        </p:txBody>
      </p:sp>
      <p:sp>
        <p:nvSpPr>
          <p:cNvPr id="6" name="Content Placeholder 5">
            <a:extLst>
              <a:ext uri="{FF2B5EF4-FFF2-40B4-BE49-F238E27FC236}">
                <a16:creationId xmlns:a16="http://schemas.microsoft.com/office/drawing/2014/main" id="{419A5E9E-BE33-41A3-83DD-15350B7D399F}"/>
              </a:ext>
            </a:extLst>
          </p:cNvPr>
          <p:cNvSpPr>
            <a:spLocks noGrp="1"/>
          </p:cNvSpPr>
          <p:nvPr>
            <p:ph sz="quarter" idx="4"/>
          </p:nvPr>
        </p:nvSpPr>
        <p:spPr>
          <a:xfrm>
            <a:off x="6172199" y="2657716"/>
            <a:ext cx="5310185" cy="3858698"/>
          </a:xfrm>
        </p:spPr>
        <p:txBody>
          <a:bodyPr>
            <a:normAutofit/>
          </a:bodyPr>
          <a:lstStyle/>
          <a:p>
            <a:r>
              <a:rPr lang="en-US" sz="2200" dirty="0"/>
              <a:t>After deficiency needs are met, an individual can act upon </a:t>
            </a:r>
            <a:r>
              <a:rPr lang="en-US" sz="2200" dirty="0">
                <a:solidFill>
                  <a:schemeClr val="tx1"/>
                </a:solidFill>
              </a:rPr>
              <a:t>growth needs.  </a:t>
            </a:r>
            <a:r>
              <a:rPr lang="en-US" sz="2200" dirty="0"/>
              <a:t>These include </a:t>
            </a:r>
            <a:r>
              <a:rPr lang="en-US" sz="2200" b="1" dirty="0">
                <a:solidFill>
                  <a:schemeClr val="accent2">
                    <a:lumMod val="75000"/>
                  </a:schemeClr>
                </a:solidFill>
              </a:rPr>
              <a:t>cognitive</a:t>
            </a:r>
            <a:r>
              <a:rPr lang="en-US" sz="2200" dirty="0"/>
              <a:t> </a:t>
            </a:r>
            <a:r>
              <a:rPr lang="en-US" sz="2200" b="1" dirty="0">
                <a:solidFill>
                  <a:schemeClr val="accent2">
                    <a:lumMod val="75000"/>
                  </a:schemeClr>
                </a:solidFill>
              </a:rPr>
              <a:t>needs to know, understand, and explore</a:t>
            </a:r>
            <a:r>
              <a:rPr lang="en-US" sz="2200" dirty="0"/>
              <a:t>, followed by an aesthetic </a:t>
            </a:r>
            <a:r>
              <a:rPr lang="en-US" sz="2200" b="1" dirty="0">
                <a:solidFill>
                  <a:schemeClr val="accent2">
                    <a:lumMod val="75000"/>
                  </a:schemeClr>
                </a:solidFill>
              </a:rPr>
              <a:t>need for symmetry, order, and beauty</a:t>
            </a:r>
            <a:r>
              <a:rPr lang="en-US" sz="2200" dirty="0"/>
              <a:t>.  </a:t>
            </a:r>
          </a:p>
          <a:p>
            <a:r>
              <a:rPr lang="en-US" sz="2200" dirty="0"/>
              <a:t>An individual can then move towards </a:t>
            </a:r>
            <a:r>
              <a:rPr lang="en-US" sz="2200" b="1" dirty="0">
                <a:solidFill>
                  <a:srgbClr val="C00000"/>
                </a:solidFill>
              </a:rPr>
              <a:t>self-actualization</a:t>
            </a:r>
            <a:r>
              <a:rPr lang="en-US" sz="2200" dirty="0"/>
              <a:t>, or realizing one’s potential, and finally to </a:t>
            </a:r>
            <a:r>
              <a:rPr lang="en-US" sz="2200" b="1" dirty="0">
                <a:solidFill>
                  <a:srgbClr val="7030A0"/>
                </a:solidFill>
              </a:rPr>
              <a:t>self-transcendence</a:t>
            </a:r>
            <a:r>
              <a:rPr lang="en-US" sz="2200" b="1" dirty="0">
                <a:solidFill>
                  <a:schemeClr val="accent3">
                    <a:lumMod val="75000"/>
                  </a:schemeClr>
                </a:solidFill>
              </a:rPr>
              <a:t> -</a:t>
            </a:r>
            <a:r>
              <a:rPr lang="en-US" sz="2200" dirty="0"/>
              <a:t> connecting to something beyond the self and helping others find self-fulfillment. </a:t>
            </a:r>
          </a:p>
          <a:p>
            <a:endParaRPr lang="en-US" dirty="0"/>
          </a:p>
        </p:txBody>
      </p:sp>
      <p:pic>
        <p:nvPicPr>
          <p:cNvPr id="5" name="Graphic 4" descr="Grocery bag with solid fill">
            <a:extLst>
              <a:ext uri="{FF2B5EF4-FFF2-40B4-BE49-F238E27FC236}">
                <a16:creationId xmlns:a16="http://schemas.microsoft.com/office/drawing/2014/main" id="{95180278-10FA-6109-1DA2-0A50EE23E31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3257" y="5445177"/>
            <a:ext cx="914400" cy="914400"/>
          </a:xfrm>
          <a:prstGeom prst="rect">
            <a:avLst/>
          </a:prstGeom>
        </p:spPr>
      </p:pic>
      <p:pic>
        <p:nvPicPr>
          <p:cNvPr id="10" name="Graphic 9" descr="House with solid fill">
            <a:extLst>
              <a:ext uri="{FF2B5EF4-FFF2-40B4-BE49-F238E27FC236}">
                <a16:creationId xmlns:a16="http://schemas.microsoft.com/office/drawing/2014/main" id="{491CE774-B7B3-A9D0-C687-413F6051490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80030" y="5445177"/>
            <a:ext cx="914400" cy="914400"/>
          </a:xfrm>
          <a:prstGeom prst="rect">
            <a:avLst/>
          </a:prstGeom>
        </p:spPr>
      </p:pic>
      <p:pic>
        <p:nvPicPr>
          <p:cNvPr id="12" name="Graphic 11" descr="Care with solid fill">
            <a:extLst>
              <a:ext uri="{FF2B5EF4-FFF2-40B4-BE49-F238E27FC236}">
                <a16:creationId xmlns:a16="http://schemas.microsoft.com/office/drawing/2014/main" id="{BA23CCF4-35A6-A4B7-EFCA-CE6678BEE89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283511" y="5339778"/>
            <a:ext cx="914400" cy="914400"/>
          </a:xfrm>
          <a:prstGeom prst="rect">
            <a:avLst/>
          </a:prstGeom>
        </p:spPr>
      </p:pic>
      <p:pic>
        <p:nvPicPr>
          <p:cNvPr id="14" name="Graphic 13" descr="Clapping hands with solid fill">
            <a:extLst>
              <a:ext uri="{FF2B5EF4-FFF2-40B4-BE49-F238E27FC236}">
                <a16:creationId xmlns:a16="http://schemas.microsoft.com/office/drawing/2014/main" id="{4009C443-1818-736D-8ECC-56EC6075132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90284" y="5339778"/>
            <a:ext cx="914400" cy="914400"/>
          </a:xfrm>
          <a:prstGeom prst="rect">
            <a:avLst/>
          </a:prstGeom>
        </p:spPr>
      </p:pic>
      <p:pic>
        <p:nvPicPr>
          <p:cNvPr id="16" name="Graphic 15" descr="Head with gears with solid fill">
            <a:extLst>
              <a:ext uri="{FF2B5EF4-FFF2-40B4-BE49-F238E27FC236}">
                <a16:creationId xmlns:a16="http://schemas.microsoft.com/office/drawing/2014/main" id="{D81F51C2-CBF2-E410-6D4A-A3CE0462889F}"/>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48399" y="970534"/>
            <a:ext cx="914400" cy="914400"/>
          </a:xfrm>
          <a:prstGeom prst="rect">
            <a:avLst/>
          </a:prstGeom>
        </p:spPr>
      </p:pic>
      <p:pic>
        <p:nvPicPr>
          <p:cNvPr id="18" name="Graphic 17" descr="Books with solid fill">
            <a:extLst>
              <a:ext uri="{FF2B5EF4-FFF2-40B4-BE49-F238E27FC236}">
                <a16:creationId xmlns:a16="http://schemas.microsoft.com/office/drawing/2014/main" id="{CA911169-B801-FB68-FD96-7DFF15D15770}"/>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473153" y="970534"/>
            <a:ext cx="914400" cy="914400"/>
          </a:xfrm>
          <a:prstGeom prst="rect">
            <a:avLst/>
          </a:prstGeom>
        </p:spPr>
      </p:pic>
      <p:pic>
        <p:nvPicPr>
          <p:cNvPr id="20" name="Graphic 19" descr="Map compass with solid fill">
            <a:extLst>
              <a:ext uri="{FF2B5EF4-FFF2-40B4-BE49-F238E27FC236}">
                <a16:creationId xmlns:a16="http://schemas.microsoft.com/office/drawing/2014/main" id="{D33AC7D3-19E6-2C9B-8E78-B3593E46D0B0}"/>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689970" y="1048415"/>
            <a:ext cx="914400" cy="914400"/>
          </a:xfrm>
          <a:prstGeom prst="rect">
            <a:avLst/>
          </a:prstGeom>
        </p:spPr>
      </p:pic>
      <p:pic>
        <p:nvPicPr>
          <p:cNvPr id="22" name="Graphic 21" descr="Palette with solid fill">
            <a:extLst>
              <a:ext uri="{FF2B5EF4-FFF2-40B4-BE49-F238E27FC236}">
                <a16:creationId xmlns:a16="http://schemas.microsoft.com/office/drawing/2014/main" id="{71ACAAC0-7DB8-85C9-AA39-30E94B24839B}"/>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9906788" y="970534"/>
            <a:ext cx="914400" cy="914400"/>
          </a:xfrm>
          <a:prstGeom prst="rect">
            <a:avLst/>
          </a:prstGeom>
        </p:spPr>
      </p:pic>
    </p:spTree>
    <p:extLst>
      <p:ext uri="{BB962C8B-B14F-4D97-AF65-F5344CB8AC3E}">
        <p14:creationId xmlns:p14="http://schemas.microsoft.com/office/powerpoint/2010/main" val="2478178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D31A1-E12C-4243-B422-573FAC0F6692}"/>
              </a:ext>
            </a:extLst>
          </p:cNvPr>
          <p:cNvSpPr>
            <a:spLocks noGrp="1"/>
          </p:cNvSpPr>
          <p:nvPr>
            <p:ph type="title"/>
          </p:nvPr>
        </p:nvSpPr>
        <p:spPr>
          <a:xfrm>
            <a:off x="565151" y="770889"/>
            <a:ext cx="4133560" cy="3395469"/>
          </a:xfrm>
        </p:spPr>
        <p:txBody>
          <a:bodyPr vert="horz" lIns="91440" tIns="45720" rIns="91440" bIns="45720" rtlCol="0" anchor="t">
            <a:normAutofit/>
          </a:bodyPr>
          <a:lstStyle/>
          <a:p>
            <a:r>
              <a:rPr lang="en-US" b="1" i="0" kern="1200" dirty="0">
                <a:solidFill>
                  <a:schemeClr val="tx1"/>
                </a:solidFill>
                <a:latin typeface="Neue Haas Grotesk Text Pro" panose="020B0504020202020204" pitchFamily="34" charset="77"/>
                <a:ea typeface="+mj-ea"/>
                <a:cs typeface="+mj-cs"/>
              </a:rPr>
              <a:t>What is the Culture of Care?</a:t>
            </a:r>
          </a:p>
        </p:txBody>
      </p:sp>
      <p:graphicFrame>
        <p:nvGraphicFramePr>
          <p:cNvPr id="5" name="Content Placeholder 4">
            <a:extLst>
              <a:ext uri="{FF2B5EF4-FFF2-40B4-BE49-F238E27FC236}">
                <a16:creationId xmlns:a16="http://schemas.microsoft.com/office/drawing/2014/main" id="{5162DAE2-E7B3-4A84-B22D-34A0EABBF40A}"/>
              </a:ext>
            </a:extLst>
          </p:cNvPr>
          <p:cNvGraphicFramePr>
            <a:graphicFrameLocks noGrp="1"/>
          </p:cNvGraphicFramePr>
          <p:nvPr>
            <p:ph sz="half" idx="2"/>
            <p:extLst>
              <p:ext uri="{D42A27DB-BD31-4B8C-83A1-F6EECF244321}">
                <p14:modId xmlns:p14="http://schemas.microsoft.com/office/powerpoint/2010/main" val="1680909154"/>
              </p:ext>
            </p:extLst>
          </p:nvPr>
        </p:nvGraphicFramePr>
        <p:xfrm>
          <a:off x="3616036" y="1"/>
          <a:ext cx="8575964"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2786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4B919-4CD4-47CE-9212-652926F66EEC}"/>
              </a:ext>
            </a:extLst>
          </p:cNvPr>
          <p:cNvSpPr>
            <a:spLocks noGrp="1"/>
          </p:cNvSpPr>
          <p:nvPr>
            <p:ph type="title"/>
          </p:nvPr>
        </p:nvSpPr>
        <p:spPr>
          <a:xfrm>
            <a:off x="1198182" y="559813"/>
            <a:ext cx="3980254" cy="2066429"/>
          </a:xfrm>
        </p:spPr>
        <p:txBody>
          <a:bodyPr>
            <a:normAutofit/>
          </a:bodyPr>
          <a:lstStyle/>
          <a:p>
            <a:r>
              <a:rPr lang="en-US" dirty="0"/>
              <a:t>Turn and Talk</a:t>
            </a:r>
          </a:p>
        </p:txBody>
      </p:sp>
      <p:graphicFrame>
        <p:nvGraphicFramePr>
          <p:cNvPr id="5" name="Content Placeholder 2">
            <a:extLst>
              <a:ext uri="{FF2B5EF4-FFF2-40B4-BE49-F238E27FC236}">
                <a16:creationId xmlns:a16="http://schemas.microsoft.com/office/drawing/2014/main" id="{367BC125-04BC-4C0A-8A18-854ABDECCB69}"/>
              </a:ext>
            </a:extLst>
          </p:cNvPr>
          <p:cNvGraphicFramePr>
            <a:graphicFrameLocks noGrp="1"/>
          </p:cNvGraphicFramePr>
          <p:nvPr>
            <p:ph idx="1"/>
            <p:extLst>
              <p:ext uri="{D42A27DB-BD31-4B8C-83A1-F6EECF244321}">
                <p14:modId xmlns:p14="http://schemas.microsoft.com/office/powerpoint/2010/main" val="84801587"/>
              </p:ext>
            </p:extLst>
          </p:nvPr>
        </p:nvGraphicFramePr>
        <p:xfrm>
          <a:off x="5408988" y="341165"/>
          <a:ext cx="6173409" cy="5843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c 2" descr="Chat with solid fill">
            <a:extLst>
              <a:ext uri="{FF2B5EF4-FFF2-40B4-BE49-F238E27FC236}">
                <a16:creationId xmlns:a16="http://schemas.microsoft.com/office/drawing/2014/main" id="{FEFD3509-8ECC-E83C-D690-7DCFD8C9E78F}"/>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408043" y="2101160"/>
            <a:ext cx="3103995" cy="3103995"/>
          </a:xfrm>
          <a:prstGeom prst="rect">
            <a:avLst/>
          </a:prstGeom>
        </p:spPr>
      </p:pic>
    </p:spTree>
    <p:extLst>
      <p:ext uri="{BB962C8B-B14F-4D97-AF65-F5344CB8AC3E}">
        <p14:creationId xmlns:p14="http://schemas.microsoft.com/office/powerpoint/2010/main" val="1637088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7DA4B2-26A3-4E1A-A4C3-6D41CA50DBA1}"/>
              </a:ext>
            </a:extLst>
          </p:cNvPr>
          <p:cNvSpPr>
            <a:spLocks noGrp="1"/>
          </p:cNvSpPr>
          <p:nvPr>
            <p:ph type="title"/>
          </p:nvPr>
        </p:nvSpPr>
        <p:spPr>
          <a:xfrm>
            <a:off x="1198182" y="559813"/>
            <a:ext cx="10246090" cy="1471193"/>
          </a:xfrm>
        </p:spPr>
        <p:txBody>
          <a:bodyPr>
            <a:normAutofit/>
          </a:bodyPr>
          <a:lstStyle/>
          <a:p>
            <a:r>
              <a:rPr lang="en-US" dirty="0"/>
              <a:t>Common Sense</a:t>
            </a:r>
          </a:p>
        </p:txBody>
      </p:sp>
      <p:sp>
        <p:nvSpPr>
          <p:cNvPr id="3" name="Content Placeholder 2">
            <a:extLst>
              <a:ext uri="{FF2B5EF4-FFF2-40B4-BE49-F238E27FC236}">
                <a16:creationId xmlns:a16="http://schemas.microsoft.com/office/drawing/2014/main" id="{15C5E895-196E-460D-AEF3-D00F79E23525}"/>
              </a:ext>
            </a:extLst>
          </p:cNvPr>
          <p:cNvSpPr>
            <a:spLocks noGrp="1"/>
          </p:cNvSpPr>
          <p:nvPr>
            <p:ph idx="1"/>
          </p:nvPr>
        </p:nvSpPr>
        <p:spPr>
          <a:xfrm>
            <a:off x="5586992" y="1690577"/>
            <a:ext cx="5857279" cy="4607610"/>
          </a:xfrm>
        </p:spPr>
        <p:txBody>
          <a:bodyPr>
            <a:normAutofit/>
          </a:bodyPr>
          <a:lstStyle/>
          <a:p>
            <a:r>
              <a:rPr lang="en-US" sz="2400" dirty="0"/>
              <a:t>Maslow’s ideas have endured because they echo universal experiences and common sense.  </a:t>
            </a:r>
          </a:p>
          <a:p>
            <a:r>
              <a:rPr lang="en-US" sz="2400" dirty="0"/>
              <a:t>We know that being hungry, thirsty, too hot, too cold, or in pain will prevent us from learning or from doing our jobs well.  </a:t>
            </a:r>
          </a:p>
          <a:p>
            <a:r>
              <a:rPr lang="en-US" sz="2400" dirty="0"/>
              <a:t>We know that students who feel unsafe are too fearful, anxious, and distracted to learn.  </a:t>
            </a:r>
          </a:p>
          <a:p>
            <a:r>
              <a:rPr lang="en-US" sz="2400" dirty="0"/>
              <a:t>Conversely, a strong sense of belonging and involvement in caring relationships help us to be happier and more successful.  </a:t>
            </a:r>
          </a:p>
          <a:p>
            <a:endParaRPr lang="en-US" sz="1800" dirty="0"/>
          </a:p>
        </p:txBody>
      </p:sp>
      <p:pic>
        <p:nvPicPr>
          <p:cNvPr id="7" name="Picture 6" descr="A picture containing person, people, crowd&#10;&#10;Description automatically generated">
            <a:extLst>
              <a:ext uri="{FF2B5EF4-FFF2-40B4-BE49-F238E27FC236}">
                <a16:creationId xmlns:a16="http://schemas.microsoft.com/office/drawing/2014/main" id="{E0978356-9137-4AED-9ED1-9CADAC478DC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62791" y="2217825"/>
            <a:ext cx="4967270" cy="3315652"/>
          </a:xfrm>
          <a:prstGeom prst="rect">
            <a:avLst/>
          </a:prstGeom>
        </p:spPr>
      </p:pic>
    </p:spTree>
    <p:extLst>
      <p:ext uri="{BB962C8B-B14F-4D97-AF65-F5344CB8AC3E}">
        <p14:creationId xmlns:p14="http://schemas.microsoft.com/office/powerpoint/2010/main" val="4258240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844CFCF-B6B2-4031-8854-8E2CA388B94C}"/>
              </a:ext>
            </a:extLst>
          </p:cNvPr>
          <p:cNvSpPr>
            <a:spLocks noGrp="1"/>
          </p:cNvSpPr>
          <p:nvPr>
            <p:ph type="title"/>
          </p:nvPr>
        </p:nvSpPr>
        <p:spPr>
          <a:xfrm>
            <a:off x="609603" y="640033"/>
            <a:ext cx="3980254" cy="5577934"/>
          </a:xfrm>
        </p:spPr>
        <p:txBody>
          <a:bodyPr>
            <a:normAutofit/>
          </a:bodyPr>
          <a:lstStyle/>
          <a:p>
            <a:r>
              <a:rPr lang="en-US" dirty="0"/>
              <a:t>Applying Maslow’s Theory in the Classroom</a:t>
            </a:r>
          </a:p>
        </p:txBody>
      </p:sp>
      <p:graphicFrame>
        <p:nvGraphicFramePr>
          <p:cNvPr id="15" name="Content Placeholder 2">
            <a:extLst>
              <a:ext uri="{FF2B5EF4-FFF2-40B4-BE49-F238E27FC236}">
                <a16:creationId xmlns:a16="http://schemas.microsoft.com/office/drawing/2014/main" id="{DBDD9118-4A53-484A-A898-4917F7362018}"/>
              </a:ext>
            </a:extLst>
          </p:cNvPr>
          <p:cNvGraphicFramePr>
            <a:graphicFrameLocks noGrp="1"/>
          </p:cNvGraphicFramePr>
          <p:nvPr>
            <p:ph idx="1"/>
            <p:extLst>
              <p:ext uri="{D42A27DB-BD31-4B8C-83A1-F6EECF244321}">
                <p14:modId xmlns:p14="http://schemas.microsoft.com/office/powerpoint/2010/main" val="4140953984"/>
              </p:ext>
            </p:extLst>
          </p:nvPr>
        </p:nvGraphicFramePr>
        <p:xfrm>
          <a:off x="4862946" y="341165"/>
          <a:ext cx="6719452" cy="6128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4059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602D80-A78F-4F64-9DD9-454FBC9C761E}"/>
              </a:ext>
            </a:extLst>
          </p:cNvPr>
          <p:cNvSpPr>
            <a:spLocks noGrp="1"/>
          </p:cNvSpPr>
          <p:nvPr>
            <p:ph type="title"/>
          </p:nvPr>
        </p:nvSpPr>
        <p:spPr/>
        <p:txBody>
          <a:bodyPr/>
          <a:lstStyle/>
          <a:p>
            <a:r>
              <a:rPr lang="en-US" dirty="0"/>
              <a:t>Caring for Students Is Everybody’s Job</a:t>
            </a:r>
          </a:p>
        </p:txBody>
      </p:sp>
      <p:sp>
        <p:nvSpPr>
          <p:cNvPr id="3" name="Content Placeholder 2">
            <a:extLst>
              <a:ext uri="{FF2B5EF4-FFF2-40B4-BE49-F238E27FC236}">
                <a16:creationId xmlns:a16="http://schemas.microsoft.com/office/drawing/2014/main" id="{74BFD867-7986-45E7-81BF-4C21010013E6}"/>
              </a:ext>
            </a:extLst>
          </p:cNvPr>
          <p:cNvSpPr>
            <a:spLocks noGrp="1"/>
          </p:cNvSpPr>
          <p:nvPr>
            <p:ph idx="1"/>
          </p:nvPr>
        </p:nvSpPr>
        <p:spPr/>
        <p:txBody>
          <a:bodyPr>
            <a:normAutofit fontScale="77500" lnSpcReduction="20000"/>
          </a:bodyPr>
          <a:lstStyle/>
          <a:p>
            <a:pPr marL="0" indent="0">
              <a:buNone/>
            </a:pPr>
            <a:r>
              <a:rPr lang="en-US" dirty="0"/>
              <a:t>Meeting students’ needs extends beyond our classrooms to the institution’s support services and resources in the surrounding community.</a:t>
            </a:r>
          </a:p>
          <a:p>
            <a:r>
              <a:rPr lang="en-US" b="1" dirty="0">
                <a:solidFill>
                  <a:schemeClr val="accent2">
                    <a:lumMod val="75000"/>
                  </a:schemeClr>
                </a:solidFill>
              </a:rPr>
              <a:t>Physical needs</a:t>
            </a:r>
            <a:r>
              <a:rPr lang="en-US" dirty="0"/>
              <a:t>: campus wellness programs, exercise facilities, mental health services, food pantries</a:t>
            </a:r>
          </a:p>
          <a:p>
            <a:r>
              <a:rPr lang="en-US" b="1" dirty="0">
                <a:solidFill>
                  <a:srgbClr val="7030A0"/>
                </a:solidFill>
              </a:rPr>
              <a:t>Safety needs</a:t>
            </a:r>
            <a:r>
              <a:rPr lang="en-US" dirty="0"/>
              <a:t>: emergency housing, campus security, referrals to community support services</a:t>
            </a:r>
          </a:p>
          <a:p>
            <a:r>
              <a:rPr lang="en-US" b="1" dirty="0">
                <a:solidFill>
                  <a:srgbClr val="C00000"/>
                </a:solidFill>
              </a:rPr>
              <a:t>Social needs</a:t>
            </a:r>
            <a:r>
              <a:rPr lang="en-US" dirty="0"/>
              <a:t>: creating a sense of belonging through social events and co-curricular activities; mentoring, intentional inclusion, removing barriers to access, increasing attention to diversity and equity; establishing a supportive and caring campus community</a:t>
            </a:r>
          </a:p>
          <a:p>
            <a:r>
              <a:rPr lang="en-US" b="1" dirty="0">
                <a:solidFill>
                  <a:schemeClr val="accent6">
                    <a:lumMod val="75000"/>
                  </a:schemeClr>
                </a:solidFill>
              </a:rPr>
              <a:t>Ego needs</a:t>
            </a:r>
            <a:r>
              <a:rPr lang="en-US" dirty="0"/>
              <a:t>: opportunities for success, recognition of achievements and accomplishments</a:t>
            </a:r>
          </a:p>
          <a:p>
            <a:r>
              <a:rPr lang="en-US" b="1" dirty="0">
                <a:solidFill>
                  <a:schemeClr val="accent1">
                    <a:lumMod val="75000"/>
                  </a:schemeClr>
                </a:solidFill>
              </a:rPr>
              <a:t>Self-Actualization needs</a:t>
            </a:r>
            <a:r>
              <a:rPr lang="en-US" dirty="0"/>
              <a:t>: participation in experiential learning such as study abroad or internships, student leadership, undergraduate research, or working on long-term projects</a:t>
            </a:r>
          </a:p>
          <a:p>
            <a:endParaRPr lang="en-US" dirty="0"/>
          </a:p>
        </p:txBody>
      </p:sp>
    </p:spTree>
    <p:extLst>
      <p:ext uri="{BB962C8B-B14F-4D97-AF65-F5344CB8AC3E}">
        <p14:creationId xmlns:p14="http://schemas.microsoft.com/office/powerpoint/2010/main" val="764528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5C81E-1391-4F49-9051-3B1E490C8B89}"/>
              </a:ext>
            </a:extLst>
          </p:cNvPr>
          <p:cNvSpPr>
            <a:spLocks noGrp="1"/>
          </p:cNvSpPr>
          <p:nvPr>
            <p:ph type="title"/>
          </p:nvPr>
        </p:nvSpPr>
        <p:spPr/>
        <p:txBody>
          <a:bodyPr>
            <a:normAutofit/>
          </a:bodyPr>
          <a:lstStyle/>
          <a:p>
            <a:r>
              <a:rPr lang="en-US" dirty="0"/>
              <a:t>Leadership in the Culture of Care</a:t>
            </a:r>
          </a:p>
        </p:txBody>
      </p:sp>
      <p:graphicFrame>
        <p:nvGraphicFramePr>
          <p:cNvPr id="6" name="Content Placeholder 5">
            <a:extLst>
              <a:ext uri="{FF2B5EF4-FFF2-40B4-BE49-F238E27FC236}">
                <a16:creationId xmlns:a16="http://schemas.microsoft.com/office/drawing/2014/main" id="{56E05278-E2A7-4F7E-8AEA-DEFAE112C6D9}"/>
              </a:ext>
            </a:extLst>
          </p:cNvPr>
          <p:cNvGraphicFramePr>
            <a:graphicFrameLocks noGrp="1"/>
          </p:cNvGraphicFramePr>
          <p:nvPr>
            <p:ph sz="half" idx="1"/>
            <p:extLst>
              <p:ext uri="{D42A27DB-BD31-4B8C-83A1-F6EECF244321}">
                <p14:modId xmlns:p14="http://schemas.microsoft.com/office/powerpoint/2010/main" val="1351379078"/>
              </p:ext>
            </p:extLst>
          </p:nvPr>
        </p:nvGraphicFramePr>
        <p:xfrm>
          <a:off x="563562" y="1808703"/>
          <a:ext cx="5385061" cy="3952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D40D015D-CC0A-4FDA-BE57-E4E578DCE9F8}"/>
              </a:ext>
            </a:extLst>
          </p:cNvPr>
          <p:cNvSpPr>
            <a:spLocks noGrp="1"/>
          </p:cNvSpPr>
          <p:nvPr>
            <p:ph sz="half" idx="2"/>
          </p:nvPr>
        </p:nvSpPr>
        <p:spPr>
          <a:xfrm>
            <a:off x="6096000" y="2189128"/>
            <a:ext cx="5533150" cy="3395473"/>
          </a:xfrm>
        </p:spPr>
        <p:txBody>
          <a:bodyPr>
            <a:normAutofit fontScale="92500"/>
          </a:bodyPr>
          <a:lstStyle/>
          <a:p>
            <a:r>
              <a:rPr lang="en-US" dirty="0"/>
              <a:t>Caring for faculty, staff, and students</a:t>
            </a:r>
          </a:p>
          <a:p>
            <a:pPr marL="0" indent="0">
              <a:buNone/>
            </a:pPr>
            <a:endParaRPr lang="en-US" sz="900" dirty="0"/>
          </a:p>
          <a:p>
            <a:r>
              <a:rPr lang="en-US" dirty="0"/>
              <a:t>Modeling caring behavior</a:t>
            </a:r>
          </a:p>
          <a:p>
            <a:pPr marL="0" indent="0">
              <a:buNone/>
            </a:pPr>
            <a:endParaRPr lang="en-US" sz="800" dirty="0"/>
          </a:p>
          <a:p>
            <a:r>
              <a:rPr lang="en-US" dirty="0"/>
              <a:t>Casting the vision for the culture of care</a:t>
            </a:r>
          </a:p>
          <a:p>
            <a:pPr marL="0" indent="0">
              <a:buNone/>
            </a:pPr>
            <a:endParaRPr lang="en-US" sz="800" dirty="0"/>
          </a:p>
          <a:p>
            <a:r>
              <a:rPr lang="en-US" dirty="0"/>
              <a:t>Remembering that actions speak louder than words</a:t>
            </a:r>
          </a:p>
        </p:txBody>
      </p:sp>
    </p:spTree>
    <p:extLst>
      <p:ext uri="{BB962C8B-B14F-4D97-AF65-F5344CB8AC3E}">
        <p14:creationId xmlns:p14="http://schemas.microsoft.com/office/powerpoint/2010/main" val="2535644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51B78-C2A9-4DC3-A575-C97F931F1DF3}"/>
              </a:ext>
            </a:extLst>
          </p:cNvPr>
          <p:cNvSpPr>
            <a:spLocks noGrp="1"/>
          </p:cNvSpPr>
          <p:nvPr>
            <p:ph type="title"/>
          </p:nvPr>
        </p:nvSpPr>
        <p:spPr>
          <a:xfrm>
            <a:off x="565150" y="770890"/>
            <a:ext cx="5018677" cy="1268984"/>
          </a:xfrm>
        </p:spPr>
        <p:txBody>
          <a:bodyPr vert="horz" lIns="91440" tIns="45720" rIns="91440" bIns="45720" rtlCol="0" anchor="t">
            <a:normAutofit/>
          </a:bodyPr>
          <a:lstStyle/>
          <a:p>
            <a:r>
              <a:rPr lang="en-US" dirty="0"/>
              <a:t>“Still, I am one.”</a:t>
            </a:r>
          </a:p>
        </p:txBody>
      </p:sp>
      <p:sp>
        <p:nvSpPr>
          <p:cNvPr id="3" name="Content Placeholder 2">
            <a:extLst>
              <a:ext uri="{FF2B5EF4-FFF2-40B4-BE49-F238E27FC236}">
                <a16:creationId xmlns:a16="http://schemas.microsoft.com/office/drawing/2014/main" id="{8BCAE204-DDF1-4B33-B63F-83F715B31B76}"/>
              </a:ext>
            </a:extLst>
          </p:cNvPr>
          <p:cNvSpPr>
            <a:spLocks noGrp="1"/>
          </p:cNvSpPr>
          <p:nvPr>
            <p:ph sz="half" idx="1"/>
          </p:nvPr>
        </p:nvSpPr>
        <p:spPr>
          <a:xfrm>
            <a:off x="565150" y="2160016"/>
            <a:ext cx="5018677" cy="3601212"/>
          </a:xfrm>
        </p:spPr>
        <p:txBody>
          <a:bodyPr vert="horz" lIns="91440" tIns="45720" rIns="91440" bIns="45720" rtlCol="0">
            <a:normAutofit/>
          </a:bodyPr>
          <a:lstStyle/>
          <a:p>
            <a:pPr marL="0" indent="0">
              <a:buNone/>
            </a:pPr>
            <a:r>
              <a:rPr lang="en-US" dirty="0"/>
              <a:t>“I am only one, but still, I am one. I cannot do everything, but still, I can do something; and because I cannot do everything, I will not refuse to do something that I can do.”  </a:t>
            </a:r>
          </a:p>
          <a:p>
            <a:pPr marL="0" indent="0">
              <a:buNone/>
            </a:pPr>
            <a:r>
              <a:rPr lang="en-US" dirty="0"/>
              <a:t>	~ Edward Everett Hale</a:t>
            </a:r>
          </a:p>
        </p:txBody>
      </p:sp>
      <p:pic>
        <p:nvPicPr>
          <p:cNvPr id="9" name="Content Placeholder 8" descr="One in a crowd">
            <a:extLst>
              <a:ext uri="{FF2B5EF4-FFF2-40B4-BE49-F238E27FC236}">
                <a16:creationId xmlns:a16="http://schemas.microsoft.com/office/drawing/2014/main" id="{143431B0-D23C-4530-A216-E6BA05BB42EF}"/>
              </a:ext>
            </a:extLst>
          </p:cNvPr>
          <p:cNvPicPr>
            <a:picLocks noGrp="1" noChangeAspect="1"/>
          </p:cNvPicPr>
          <p:nvPr>
            <p:ph sz="half" idx="2"/>
          </p:nvPr>
        </p:nvPicPr>
        <p:blipFill rotWithShape="1">
          <a:blip r:embed="rId2" cstate="hqprint">
            <a:extLst>
              <a:ext uri="{28A0092B-C50C-407E-A947-70E740481C1C}">
                <a14:useLocalDpi xmlns:a14="http://schemas.microsoft.com/office/drawing/2010/main"/>
              </a:ext>
            </a:extLst>
          </a:blip>
          <a:srcRect b="-1"/>
          <a:stretch/>
        </p:blipFill>
        <p:spPr>
          <a:xfrm>
            <a:off x="6230213" y="768334"/>
            <a:ext cx="5318776" cy="5318776"/>
          </a:xfrm>
          <a:custGeom>
            <a:avLst/>
            <a:gdLst/>
            <a:ahLst/>
            <a:cxnLst/>
            <a:rect l="l" t="t" r="r" b="b"/>
            <a:pathLst>
              <a:path w="5768526" h="5768526">
                <a:moveTo>
                  <a:pt x="2884263" y="0"/>
                </a:moveTo>
                <a:cubicBezTo>
                  <a:pt x="4477197" y="0"/>
                  <a:pt x="5768526" y="1291329"/>
                  <a:pt x="5768526" y="2884263"/>
                </a:cubicBezTo>
                <a:cubicBezTo>
                  <a:pt x="5768526" y="4477197"/>
                  <a:pt x="4477197" y="5768526"/>
                  <a:pt x="2884263" y="5768526"/>
                </a:cubicBezTo>
                <a:cubicBezTo>
                  <a:pt x="1291329" y="5768526"/>
                  <a:pt x="0" y="4477197"/>
                  <a:pt x="0" y="2884263"/>
                </a:cubicBezTo>
                <a:cubicBezTo>
                  <a:pt x="0" y="1291329"/>
                  <a:pt x="1291329" y="0"/>
                  <a:pt x="2884263" y="0"/>
                </a:cubicBezTo>
                <a:close/>
              </a:path>
            </a:pathLst>
          </a:custGeom>
        </p:spPr>
      </p:pic>
    </p:spTree>
    <p:extLst>
      <p:ext uri="{BB962C8B-B14F-4D97-AF65-F5344CB8AC3E}">
        <p14:creationId xmlns:p14="http://schemas.microsoft.com/office/powerpoint/2010/main" val="2505581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8325E9-81CD-4602-9FD0-78DBF82CECCC}"/>
              </a:ext>
            </a:extLst>
          </p:cNvPr>
          <p:cNvSpPr>
            <a:spLocks noGrp="1"/>
          </p:cNvSpPr>
          <p:nvPr>
            <p:ph type="title"/>
          </p:nvPr>
        </p:nvSpPr>
        <p:spPr>
          <a:xfrm>
            <a:off x="7493280" y="770890"/>
            <a:ext cx="4133560" cy="1268984"/>
          </a:xfrm>
        </p:spPr>
        <p:txBody>
          <a:bodyPr vert="horz" lIns="91440" tIns="45720" rIns="91440" bIns="45720" rtlCol="0" anchor="t">
            <a:normAutofit/>
          </a:bodyPr>
          <a:lstStyle/>
          <a:p>
            <a:r>
              <a:rPr lang="en-US" dirty="0"/>
              <a:t>What if?</a:t>
            </a:r>
          </a:p>
        </p:txBody>
      </p:sp>
      <p:sp>
        <p:nvSpPr>
          <p:cNvPr id="4" name="Content Placeholder 3">
            <a:extLst>
              <a:ext uri="{FF2B5EF4-FFF2-40B4-BE49-F238E27FC236}">
                <a16:creationId xmlns:a16="http://schemas.microsoft.com/office/drawing/2014/main" id="{F53E21A5-6CFE-4790-AB19-23952C3F0851}"/>
              </a:ext>
            </a:extLst>
          </p:cNvPr>
          <p:cNvSpPr>
            <a:spLocks noGrp="1"/>
          </p:cNvSpPr>
          <p:nvPr>
            <p:ph sz="half" idx="2"/>
          </p:nvPr>
        </p:nvSpPr>
        <p:spPr>
          <a:xfrm>
            <a:off x="7493280" y="1778003"/>
            <a:ext cx="4133560" cy="4270837"/>
          </a:xfrm>
        </p:spPr>
        <p:txBody>
          <a:bodyPr vert="horz" lIns="91440" tIns="45720" rIns="91440" bIns="45720" rtlCol="0">
            <a:normAutofit/>
          </a:bodyPr>
          <a:lstStyle/>
          <a:p>
            <a:pPr>
              <a:lnSpc>
                <a:spcPct val="90000"/>
              </a:lnSpc>
            </a:pPr>
            <a:r>
              <a:rPr lang="en-US" sz="2200" dirty="0"/>
              <a:t>What if we could say our institution is a place where everyone genuinely loves and cares for one another? </a:t>
            </a:r>
            <a:endParaRPr lang="en-US" sz="3200" dirty="0"/>
          </a:p>
          <a:p>
            <a:pPr>
              <a:lnSpc>
                <a:spcPct val="90000"/>
              </a:lnSpc>
            </a:pPr>
            <a:r>
              <a:rPr lang="en-US" sz="2200" dirty="0"/>
              <a:t>What if we could point to the proof of this statement in the fact that 100% of students who enroll at our institution graduate having received each of the Big Six? </a:t>
            </a:r>
          </a:p>
          <a:p>
            <a:pPr>
              <a:lnSpc>
                <a:spcPct val="90000"/>
              </a:lnSpc>
            </a:pPr>
            <a:endParaRPr lang="en-US" sz="2200" dirty="0"/>
          </a:p>
        </p:txBody>
      </p:sp>
      <p:pic>
        <p:nvPicPr>
          <p:cNvPr id="9" name="Content Placeholder 8" descr="Graduates tossing caps into the air">
            <a:extLst>
              <a:ext uri="{FF2B5EF4-FFF2-40B4-BE49-F238E27FC236}">
                <a16:creationId xmlns:a16="http://schemas.microsoft.com/office/drawing/2014/main" id="{4EDAFDC7-6779-4A6A-9210-FA4BF0528C5A}"/>
              </a:ext>
            </a:extLst>
          </p:cNvPr>
          <p:cNvPicPr>
            <a:picLocks noGrp="1" noChangeAspect="1"/>
          </p:cNvPicPr>
          <p:nvPr>
            <p:ph sz="half" idx="1"/>
          </p:nvPr>
        </p:nvPicPr>
        <p:blipFill rotWithShape="1">
          <a:blip r:embed="rId2" cstate="hqprint">
            <a:extLst>
              <a:ext uri="{28A0092B-C50C-407E-A947-70E740481C1C}">
                <a14:useLocalDpi xmlns:a14="http://schemas.microsoft.com/office/drawing/2010/main"/>
              </a:ext>
            </a:extLst>
          </a:blip>
          <a:srcRect b="-2"/>
          <a:stretch/>
        </p:blipFill>
        <p:spPr>
          <a:xfrm>
            <a:off x="20" y="1"/>
            <a:ext cx="6927143" cy="6857999"/>
          </a:xfrm>
          <a:prstGeom prst="rect">
            <a:avLst/>
          </a:prstGeom>
        </p:spPr>
      </p:pic>
    </p:spTree>
    <p:extLst>
      <p:ext uri="{BB962C8B-B14F-4D97-AF65-F5344CB8AC3E}">
        <p14:creationId xmlns:p14="http://schemas.microsoft.com/office/powerpoint/2010/main" val="4009655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CF20C-F74B-4232-AA37-7DBCD80B6ED1}"/>
              </a:ext>
            </a:extLst>
          </p:cNvPr>
          <p:cNvSpPr>
            <a:spLocks noGrp="1"/>
          </p:cNvSpPr>
          <p:nvPr>
            <p:ph type="title"/>
          </p:nvPr>
        </p:nvSpPr>
        <p:spPr>
          <a:xfrm>
            <a:off x="1198182" y="559813"/>
            <a:ext cx="4814412" cy="1664573"/>
          </a:xfrm>
        </p:spPr>
        <p:txBody>
          <a:bodyPr>
            <a:normAutofit/>
          </a:bodyPr>
          <a:lstStyle/>
          <a:p>
            <a:r>
              <a:rPr lang="en-US" dirty="0"/>
              <a:t>Wrap-Up</a:t>
            </a:r>
          </a:p>
        </p:txBody>
      </p:sp>
      <p:sp>
        <p:nvSpPr>
          <p:cNvPr id="9" name="Content Placeholder 8">
            <a:extLst>
              <a:ext uri="{FF2B5EF4-FFF2-40B4-BE49-F238E27FC236}">
                <a16:creationId xmlns:a16="http://schemas.microsoft.com/office/drawing/2014/main" id="{2DD36FB0-13C6-4FF5-AEF6-E268B442DB85}"/>
              </a:ext>
            </a:extLst>
          </p:cNvPr>
          <p:cNvSpPr>
            <a:spLocks noGrp="1"/>
          </p:cNvSpPr>
          <p:nvPr>
            <p:ph idx="1"/>
          </p:nvPr>
        </p:nvSpPr>
        <p:spPr>
          <a:xfrm>
            <a:off x="1185756" y="2384474"/>
            <a:ext cx="4814102" cy="3728613"/>
          </a:xfrm>
        </p:spPr>
        <p:txBody>
          <a:bodyPr>
            <a:normAutofit/>
          </a:bodyPr>
          <a:lstStyle/>
          <a:p>
            <a:r>
              <a:rPr lang="en-US" sz="3200" dirty="0"/>
              <a:t>Turn to someone near you and tell them one thing you’ll take away from today’s session.</a:t>
            </a:r>
          </a:p>
          <a:p>
            <a:endParaRPr lang="en-US" sz="3200" dirty="0"/>
          </a:p>
          <a:p>
            <a:r>
              <a:rPr lang="en-US" sz="3200" dirty="0"/>
              <a:t>Any questions?</a:t>
            </a:r>
          </a:p>
        </p:txBody>
      </p:sp>
      <p:pic>
        <p:nvPicPr>
          <p:cNvPr id="5" name="Content Placeholder 4" descr="Several hands raised and ready to answer a question">
            <a:extLst>
              <a:ext uri="{FF2B5EF4-FFF2-40B4-BE49-F238E27FC236}">
                <a16:creationId xmlns:a16="http://schemas.microsoft.com/office/drawing/2014/main" id="{890868DB-DF94-4337-A861-E0F9071EEC5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6626806" y="1019556"/>
            <a:ext cx="4817466" cy="4818888"/>
          </a:xfrm>
          <a:prstGeom prst="rect">
            <a:avLst/>
          </a:prstGeom>
        </p:spPr>
      </p:pic>
    </p:spTree>
    <p:extLst>
      <p:ext uri="{BB962C8B-B14F-4D97-AF65-F5344CB8AC3E}">
        <p14:creationId xmlns:p14="http://schemas.microsoft.com/office/powerpoint/2010/main" val="2849676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29C59CE-9D5A-4E64-9F64-161998AB2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93D2D2-BCA1-41D2-BDF2-46335CE410FD}"/>
              </a:ext>
            </a:extLst>
          </p:cNvPr>
          <p:cNvSpPr>
            <a:spLocks noGrp="1"/>
          </p:cNvSpPr>
          <p:nvPr>
            <p:ph type="title"/>
          </p:nvPr>
        </p:nvSpPr>
        <p:spPr>
          <a:xfrm>
            <a:off x="6501809" y="365125"/>
            <a:ext cx="4851990" cy="2068086"/>
          </a:xfrm>
        </p:spPr>
        <p:txBody>
          <a:bodyPr vert="horz" lIns="91440" tIns="45720" rIns="91440" bIns="45720" rtlCol="0" anchor="b">
            <a:normAutofit/>
          </a:bodyPr>
          <a:lstStyle/>
          <a:p>
            <a:r>
              <a:rPr lang="en-US" sz="5400" b="1" i="0" kern="1200">
                <a:solidFill>
                  <a:schemeClr val="tx1"/>
                </a:solidFill>
                <a:latin typeface="+mj-lt"/>
                <a:ea typeface="+mj-ea"/>
                <a:cs typeface="+mj-cs"/>
              </a:rPr>
              <a:t>Whom Do</a:t>
            </a:r>
            <a:br>
              <a:rPr lang="en-US" sz="5400" b="1" i="0" kern="1200">
                <a:solidFill>
                  <a:schemeClr val="tx1"/>
                </a:solidFill>
                <a:latin typeface="+mj-lt"/>
                <a:ea typeface="+mj-ea"/>
                <a:cs typeface="+mj-cs"/>
              </a:rPr>
            </a:br>
            <a:r>
              <a:rPr lang="en-US" sz="5400" b="1" i="0" kern="1200">
                <a:solidFill>
                  <a:schemeClr val="tx1"/>
                </a:solidFill>
                <a:latin typeface="+mj-lt"/>
                <a:ea typeface="+mj-ea"/>
                <a:cs typeface="+mj-cs"/>
              </a:rPr>
              <a:t>You Love?</a:t>
            </a:r>
          </a:p>
        </p:txBody>
      </p:sp>
      <p:pic>
        <p:nvPicPr>
          <p:cNvPr id="11" name="Content Placeholder 10" descr="Friends hugging each other">
            <a:extLst>
              <a:ext uri="{FF2B5EF4-FFF2-40B4-BE49-F238E27FC236}">
                <a16:creationId xmlns:a16="http://schemas.microsoft.com/office/drawing/2014/main" id="{B3BA86FE-687D-46E6-82BE-B750A10304DA}"/>
              </a:ext>
            </a:extLst>
          </p:cNvPr>
          <p:cNvPicPr>
            <a:picLocks noGrp="1" noChangeAspect="1"/>
          </p:cNvPicPr>
          <p:nvPr>
            <p:ph sz="half" idx="1"/>
          </p:nvPr>
        </p:nvPicPr>
        <p:blipFill rotWithShape="1">
          <a:blip r:embed="rId2" cstate="hqprint">
            <a:extLst>
              <a:ext uri="{28A0092B-C50C-407E-A947-70E740481C1C}">
                <a14:useLocalDpi xmlns:a14="http://schemas.microsoft.com/office/drawing/2010/main"/>
              </a:ext>
            </a:extLst>
          </a:blip>
          <a:srcRect/>
          <a:stretch/>
        </p:blipFill>
        <p:spPr>
          <a:xfrm>
            <a:off x="2" y="2"/>
            <a:ext cx="2873113" cy="2520153"/>
          </a:xfrm>
          <a:custGeom>
            <a:avLst/>
            <a:gdLst/>
            <a:ahLst/>
            <a:cxnLst/>
            <a:rect l="l" t="t" r="r" b="b"/>
            <a:pathLst>
              <a:path w="2873113" h="2520153">
                <a:moveTo>
                  <a:pt x="0" y="0"/>
                </a:moveTo>
                <a:lnTo>
                  <a:pt x="2863050" y="0"/>
                </a:lnTo>
                <a:lnTo>
                  <a:pt x="2860357" y="23417"/>
                </a:lnTo>
                <a:cubicBezTo>
                  <a:pt x="2854714" y="58297"/>
                  <a:pt x="2848787" y="93209"/>
                  <a:pt x="2846577" y="128562"/>
                </a:cubicBezTo>
                <a:cubicBezTo>
                  <a:pt x="2835325" y="313204"/>
                  <a:pt x="2844701" y="497594"/>
                  <a:pt x="2857292" y="681606"/>
                </a:cubicBezTo>
                <a:cubicBezTo>
                  <a:pt x="2874974" y="930009"/>
                  <a:pt x="2873501" y="1179283"/>
                  <a:pt x="2852872" y="1427485"/>
                </a:cubicBezTo>
                <a:cubicBezTo>
                  <a:pt x="2831655" y="1647555"/>
                  <a:pt x="2835660" y="1869138"/>
                  <a:pt x="2864794" y="2088415"/>
                </a:cubicBezTo>
                <a:cubicBezTo>
                  <a:pt x="2882609" y="2212685"/>
                  <a:pt x="2866535" y="2338091"/>
                  <a:pt x="2864794" y="2462992"/>
                </a:cubicBezTo>
                <a:lnTo>
                  <a:pt x="2863832" y="2503401"/>
                </a:lnTo>
                <a:lnTo>
                  <a:pt x="2759379" y="2506812"/>
                </a:lnTo>
                <a:cubicBezTo>
                  <a:pt x="2718815" y="2505399"/>
                  <a:pt x="2678327" y="2501250"/>
                  <a:pt x="2638141" y="2494371"/>
                </a:cubicBezTo>
                <a:cubicBezTo>
                  <a:pt x="2542898" y="2477013"/>
                  <a:pt x="2447655" y="2484775"/>
                  <a:pt x="2352412" y="2491125"/>
                </a:cubicBezTo>
                <a:cubicBezTo>
                  <a:pt x="2090938" y="2508483"/>
                  <a:pt x="1829464" y="2529652"/>
                  <a:pt x="1567101" y="2515539"/>
                </a:cubicBezTo>
                <a:cubicBezTo>
                  <a:pt x="1511098" y="2512576"/>
                  <a:pt x="1456492" y="2499593"/>
                  <a:pt x="1400871" y="2494229"/>
                </a:cubicBezTo>
                <a:cubicBezTo>
                  <a:pt x="1239211" y="2478564"/>
                  <a:pt x="1078187" y="2496912"/>
                  <a:pt x="916909" y="2504391"/>
                </a:cubicBezTo>
                <a:cubicBezTo>
                  <a:pt x="738423" y="2515144"/>
                  <a:pt x="559493" y="2512971"/>
                  <a:pt x="381262" y="2497899"/>
                </a:cubicBezTo>
                <a:cubicBezTo>
                  <a:pt x="284495" y="2488444"/>
                  <a:pt x="187601" y="2485233"/>
                  <a:pt x="90675" y="2486397"/>
                </a:cubicBezTo>
                <a:lnTo>
                  <a:pt x="0" y="2490996"/>
                </a:lnTo>
                <a:close/>
              </a:path>
            </a:pathLst>
          </a:custGeom>
        </p:spPr>
      </p:pic>
      <p:pic>
        <p:nvPicPr>
          <p:cNvPr id="9" name="Content Placeholder 8" descr="Friends sitting on table">
            <a:extLst>
              <a:ext uri="{FF2B5EF4-FFF2-40B4-BE49-F238E27FC236}">
                <a16:creationId xmlns:a16="http://schemas.microsoft.com/office/drawing/2014/main" id="{0F67CDD7-541F-4CD0-89A0-283D695A8F0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060436" y="10"/>
            <a:ext cx="2843573" cy="2524624"/>
          </a:xfrm>
          <a:custGeom>
            <a:avLst/>
            <a:gdLst/>
            <a:ahLst/>
            <a:cxnLst/>
            <a:rect l="l" t="t" r="r" b="b"/>
            <a:pathLst>
              <a:path w="2843573" h="2524634">
                <a:moveTo>
                  <a:pt x="26682" y="0"/>
                </a:moveTo>
                <a:lnTo>
                  <a:pt x="2822452" y="0"/>
                </a:lnTo>
                <a:lnTo>
                  <a:pt x="2820993" y="10824"/>
                </a:lnTo>
                <a:cubicBezTo>
                  <a:pt x="2808235" y="122326"/>
                  <a:pt x="2818697" y="233190"/>
                  <a:pt x="2829285" y="343799"/>
                </a:cubicBezTo>
                <a:cubicBezTo>
                  <a:pt x="2840997" y="479092"/>
                  <a:pt x="2837348" y="615270"/>
                  <a:pt x="2818441" y="749749"/>
                </a:cubicBezTo>
                <a:cubicBezTo>
                  <a:pt x="2807788" y="840800"/>
                  <a:pt x="2808044" y="932796"/>
                  <a:pt x="2819207" y="1023783"/>
                </a:cubicBezTo>
                <a:cubicBezTo>
                  <a:pt x="2837578" y="1193205"/>
                  <a:pt x="2863349" y="1363775"/>
                  <a:pt x="2819207" y="1534090"/>
                </a:cubicBezTo>
                <a:cubicBezTo>
                  <a:pt x="2800453" y="1606554"/>
                  <a:pt x="2806449" y="1682589"/>
                  <a:pt x="2816911" y="1756456"/>
                </a:cubicBezTo>
                <a:cubicBezTo>
                  <a:pt x="2833853" y="1883025"/>
                  <a:pt x="2834796" y="2011227"/>
                  <a:pt x="2819717" y="2138038"/>
                </a:cubicBezTo>
                <a:cubicBezTo>
                  <a:pt x="2811335" y="2205118"/>
                  <a:pt x="2811679" y="2273002"/>
                  <a:pt x="2820738" y="2339992"/>
                </a:cubicBezTo>
                <a:cubicBezTo>
                  <a:pt x="2827117" y="2381582"/>
                  <a:pt x="2826415" y="2423364"/>
                  <a:pt x="2825315" y="2465177"/>
                </a:cubicBezTo>
                <a:lnTo>
                  <a:pt x="2825058" y="2479654"/>
                </a:lnTo>
                <a:lnTo>
                  <a:pt x="2679762" y="2483128"/>
                </a:lnTo>
                <a:cubicBezTo>
                  <a:pt x="2618897" y="2485860"/>
                  <a:pt x="2558084" y="2490067"/>
                  <a:pt x="2497351" y="2496347"/>
                </a:cubicBezTo>
                <a:cubicBezTo>
                  <a:pt x="2332771" y="2513422"/>
                  <a:pt x="2168953" y="2506649"/>
                  <a:pt x="2004501" y="2503544"/>
                </a:cubicBezTo>
                <a:cubicBezTo>
                  <a:pt x="1819728" y="2500017"/>
                  <a:pt x="1634831" y="2501710"/>
                  <a:pt x="1450058" y="2501710"/>
                </a:cubicBezTo>
                <a:cubicBezTo>
                  <a:pt x="1369673" y="2501992"/>
                  <a:pt x="1289796" y="2497193"/>
                  <a:pt x="1209792" y="2489009"/>
                </a:cubicBezTo>
                <a:cubicBezTo>
                  <a:pt x="1093723" y="2477295"/>
                  <a:pt x="978288" y="2491407"/>
                  <a:pt x="863997" y="2510177"/>
                </a:cubicBezTo>
                <a:cubicBezTo>
                  <a:pt x="784361" y="2521298"/>
                  <a:pt x="704102" y="2526010"/>
                  <a:pt x="623857" y="2524289"/>
                </a:cubicBezTo>
                <a:cubicBezTo>
                  <a:pt x="427783" y="2524430"/>
                  <a:pt x="232091" y="2514693"/>
                  <a:pt x="36524" y="2497052"/>
                </a:cubicBezTo>
                <a:lnTo>
                  <a:pt x="13350" y="2496674"/>
                </a:lnTo>
                <a:lnTo>
                  <a:pt x="17533" y="2292198"/>
                </a:lnTo>
                <a:cubicBezTo>
                  <a:pt x="19808" y="2209062"/>
                  <a:pt x="21290" y="2125926"/>
                  <a:pt x="17874" y="2042789"/>
                </a:cubicBezTo>
                <a:cubicBezTo>
                  <a:pt x="8899" y="1823109"/>
                  <a:pt x="-1415" y="1603430"/>
                  <a:pt x="13052" y="1383876"/>
                </a:cubicBezTo>
                <a:cubicBezTo>
                  <a:pt x="22963" y="1233390"/>
                  <a:pt x="35957" y="1082147"/>
                  <a:pt x="31938" y="930905"/>
                </a:cubicBezTo>
                <a:cubicBezTo>
                  <a:pt x="27652" y="775629"/>
                  <a:pt x="13587" y="620983"/>
                  <a:pt x="3274" y="466086"/>
                </a:cubicBezTo>
                <a:cubicBezTo>
                  <a:pt x="-4187" y="352451"/>
                  <a:pt x="1117" y="238378"/>
                  <a:pt x="19079" y="125790"/>
                </a:cubicBezTo>
                <a:cubicBezTo>
                  <a:pt x="25442" y="85647"/>
                  <a:pt x="27250" y="45378"/>
                  <a:pt x="26899" y="5094"/>
                </a:cubicBezTo>
                <a:close/>
              </a:path>
            </a:pathLst>
          </a:custGeom>
        </p:spPr>
      </p:pic>
      <p:sp>
        <p:nvSpPr>
          <p:cNvPr id="24" name="sketch line">
            <a:extLst>
              <a:ext uri="{FF2B5EF4-FFF2-40B4-BE49-F238E27FC236}">
                <a16:creationId xmlns:a16="http://schemas.microsoft.com/office/drawing/2014/main" id="{2EA3E16E-E32B-4992-ADBC-EA9C33A6F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809" y="2579272"/>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ndfather teaching child to fish">
            <a:extLst>
              <a:ext uri="{FF2B5EF4-FFF2-40B4-BE49-F238E27FC236}">
                <a16:creationId xmlns:a16="http://schemas.microsoft.com/office/drawing/2014/main" id="{6A0DC7E0-EE78-4390-AB3D-463FE44F6A1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 y="2716074"/>
            <a:ext cx="5909625" cy="4141924"/>
          </a:xfrm>
          <a:custGeom>
            <a:avLst/>
            <a:gdLst/>
            <a:ahLst/>
            <a:cxnLst/>
            <a:rect l="l" t="t" r="r" b="b"/>
            <a:pathLst>
              <a:path w="5909625" h="4141924">
                <a:moveTo>
                  <a:pt x="1823444" y="1329"/>
                </a:moveTo>
                <a:cubicBezTo>
                  <a:pt x="1893960" y="3895"/>
                  <a:pt x="1964367" y="10183"/>
                  <a:pt x="2034428" y="20181"/>
                </a:cubicBezTo>
                <a:cubicBezTo>
                  <a:pt x="2139449" y="36834"/>
                  <a:pt x="2245360" y="26532"/>
                  <a:pt x="2350889" y="19476"/>
                </a:cubicBezTo>
                <a:cubicBezTo>
                  <a:pt x="2478642" y="10867"/>
                  <a:pt x="2606268" y="6210"/>
                  <a:pt x="2734275" y="20323"/>
                </a:cubicBezTo>
                <a:cubicBezTo>
                  <a:pt x="2825326" y="30483"/>
                  <a:pt x="2916886" y="21029"/>
                  <a:pt x="3008193" y="15383"/>
                </a:cubicBezTo>
                <a:cubicBezTo>
                  <a:pt x="3103486" y="8045"/>
                  <a:pt x="3199137" y="8045"/>
                  <a:pt x="3294430" y="15383"/>
                </a:cubicBezTo>
                <a:cubicBezTo>
                  <a:pt x="3381546" y="22750"/>
                  <a:pt x="3469080" y="21000"/>
                  <a:pt x="3555904" y="10161"/>
                </a:cubicBezTo>
                <a:cubicBezTo>
                  <a:pt x="3657497" y="-1693"/>
                  <a:pt x="3759089" y="7480"/>
                  <a:pt x="3860682" y="16089"/>
                </a:cubicBezTo>
                <a:cubicBezTo>
                  <a:pt x="4039485" y="31472"/>
                  <a:pt x="4218161" y="24557"/>
                  <a:pt x="4396583" y="13266"/>
                </a:cubicBezTo>
                <a:cubicBezTo>
                  <a:pt x="4519422" y="6041"/>
                  <a:pt x="4642589" y="10007"/>
                  <a:pt x="4764856" y="25121"/>
                </a:cubicBezTo>
                <a:cubicBezTo>
                  <a:pt x="4813493" y="30483"/>
                  <a:pt x="4862258" y="29496"/>
                  <a:pt x="4911023" y="30483"/>
                </a:cubicBezTo>
                <a:cubicBezTo>
                  <a:pt x="4915721" y="30625"/>
                  <a:pt x="4920801" y="29108"/>
                  <a:pt x="4925690" y="28984"/>
                </a:cubicBezTo>
                <a:lnTo>
                  <a:pt x="4927821" y="30065"/>
                </a:lnTo>
                <a:lnTo>
                  <a:pt x="4960258" y="27641"/>
                </a:lnTo>
                <a:lnTo>
                  <a:pt x="4964870" y="27986"/>
                </a:lnTo>
                <a:lnTo>
                  <a:pt x="4964882" y="27978"/>
                </a:lnTo>
                <a:cubicBezTo>
                  <a:pt x="4969755" y="27908"/>
                  <a:pt x="4974899" y="29284"/>
                  <a:pt x="4979471" y="28790"/>
                </a:cubicBezTo>
                <a:cubicBezTo>
                  <a:pt x="5154578" y="12123"/>
                  <a:pt x="5330536" y="9611"/>
                  <a:pt x="5505974" y="21310"/>
                </a:cubicBezTo>
                <a:cubicBezTo>
                  <a:pt x="5586740" y="25614"/>
                  <a:pt x="5667442" y="25544"/>
                  <a:pt x="5748129" y="23092"/>
                </a:cubicBezTo>
                <a:lnTo>
                  <a:pt x="5892006" y="15658"/>
                </a:lnTo>
                <a:lnTo>
                  <a:pt x="5894187" y="91357"/>
                </a:lnTo>
                <a:cubicBezTo>
                  <a:pt x="5891252" y="119679"/>
                  <a:pt x="5887042" y="148001"/>
                  <a:pt x="5881429" y="176068"/>
                </a:cubicBezTo>
                <a:cubicBezTo>
                  <a:pt x="5868671" y="240494"/>
                  <a:pt x="5878112" y="303645"/>
                  <a:pt x="5888063" y="367433"/>
                </a:cubicBezTo>
                <a:cubicBezTo>
                  <a:pt x="5896291" y="414790"/>
                  <a:pt x="5896291" y="463218"/>
                  <a:pt x="5888063" y="510574"/>
                </a:cubicBezTo>
                <a:cubicBezTo>
                  <a:pt x="5868926" y="612636"/>
                  <a:pt x="5879515" y="714697"/>
                  <a:pt x="5889083" y="815610"/>
                </a:cubicBezTo>
                <a:cubicBezTo>
                  <a:pt x="5901841" y="951224"/>
                  <a:pt x="5908220" y="1085690"/>
                  <a:pt x="5876326" y="1220284"/>
                </a:cubicBezTo>
                <a:cubicBezTo>
                  <a:pt x="5856296" y="1304994"/>
                  <a:pt x="5872754" y="1390981"/>
                  <a:pt x="5883342" y="1475437"/>
                </a:cubicBezTo>
                <a:cubicBezTo>
                  <a:pt x="5891354" y="1538243"/>
                  <a:pt x="5892298" y="1601751"/>
                  <a:pt x="5886149" y="1664761"/>
                </a:cubicBezTo>
                <a:cubicBezTo>
                  <a:pt x="5876836" y="1760329"/>
                  <a:pt x="5880140" y="1856713"/>
                  <a:pt x="5895972" y="1951426"/>
                </a:cubicBezTo>
                <a:cubicBezTo>
                  <a:pt x="5905362" y="2004791"/>
                  <a:pt x="5901727" y="2059623"/>
                  <a:pt x="5885384" y="2111279"/>
                </a:cubicBezTo>
                <a:cubicBezTo>
                  <a:pt x="5861527" y="2185401"/>
                  <a:pt x="5875943" y="2261054"/>
                  <a:pt x="5885384" y="2335942"/>
                </a:cubicBezTo>
                <a:cubicBezTo>
                  <a:pt x="5899545" y="2453440"/>
                  <a:pt x="5916513" y="2570683"/>
                  <a:pt x="5906434" y="2689584"/>
                </a:cubicBezTo>
                <a:cubicBezTo>
                  <a:pt x="5904839" y="2722155"/>
                  <a:pt x="5900310" y="2754521"/>
                  <a:pt x="5892910" y="2786288"/>
                </a:cubicBezTo>
                <a:cubicBezTo>
                  <a:pt x="5859473" y="2908978"/>
                  <a:pt x="5857980" y="3038188"/>
                  <a:pt x="5888573" y="3161618"/>
                </a:cubicBezTo>
                <a:cubicBezTo>
                  <a:pt x="5920978" y="3294426"/>
                  <a:pt x="5914089" y="3426468"/>
                  <a:pt x="5880791" y="3558127"/>
                </a:cubicBezTo>
                <a:cubicBezTo>
                  <a:pt x="5844074" y="3697862"/>
                  <a:pt x="5840847" y="3844294"/>
                  <a:pt x="5871350" y="3985509"/>
                </a:cubicBezTo>
                <a:lnTo>
                  <a:pt x="5884107" y="4141924"/>
                </a:lnTo>
                <a:lnTo>
                  <a:pt x="0" y="4141924"/>
                </a:lnTo>
                <a:lnTo>
                  <a:pt x="0" y="18996"/>
                </a:lnTo>
                <a:lnTo>
                  <a:pt x="114789" y="16636"/>
                </a:lnTo>
                <a:cubicBezTo>
                  <a:pt x="229350" y="12949"/>
                  <a:pt x="343737" y="7904"/>
                  <a:pt x="457838" y="9315"/>
                </a:cubicBezTo>
                <a:cubicBezTo>
                  <a:pt x="553081" y="10444"/>
                  <a:pt x="648070" y="31612"/>
                  <a:pt x="743567" y="27661"/>
                </a:cubicBezTo>
                <a:cubicBezTo>
                  <a:pt x="1032979" y="16089"/>
                  <a:pt x="1322518" y="19899"/>
                  <a:pt x="1611803" y="4799"/>
                </a:cubicBezTo>
                <a:cubicBezTo>
                  <a:pt x="1682301" y="-85"/>
                  <a:pt x="1752927" y="-1238"/>
                  <a:pt x="1823444" y="1329"/>
                </a:cubicBezTo>
                <a:close/>
              </a:path>
            </a:pathLst>
          </a:custGeom>
        </p:spPr>
      </p:pic>
      <p:sp>
        <p:nvSpPr>
          <p:cNvPr id="17" name="Content Placeholder 16">
            <a:extLst>
              <a:ext uri="{FF2B5EF4-FFF2-40B4-BE49-F238E27FC236}">
                <a16:creationId xmlns:a16="http://schemas.microsoft.com/office/drawing/2014/main" id="{2A53C2FA-589B-4D4D-B6F7-B56B5D72C573}"/>
              </a:ext>
            </a:extLst>
          </p:cNvPr>
          <p:cNvSpPr>
            <a:spLocks noGrp="1"/>
          </p:cNvSpPr>
          <p:nvPr>
            <p:ph sz="half" idx="2"/>
          </p:nvPr>
        </p:nvSpPr>
        <p:spPr>
          <a:xfrm>
            <a:off x="6501809" y="2846851"/>
            <a:ext cx="4418439" cy="3446533"/>
          </a:xfrm>
        </p:spPr>
        <p:txBody>
          <a:bodyPr vert="horz" lIns="91440" tIns="45720" rIns="91440" bIns="45720" rtlCol="0">
            <a:normAutofit/>
          </a:bodyPr>
          <a:lstStyle/>
          <a:p>
            <a:r>
              <a:rPr lang="en-US" sz="2200" dirty="0"/>
              <a:t>Love is, among other things, a feeling of unselfish concern for the welfare of others.</a:t>
            </a:r>
          </a:p>
          <a:p>
            <a:r>
              <a:rPr lang="en-US" sz="2200" dirty="0"/>
              <a:t>Care is an action and a state of being.</a:t>
            </a:r>
          </a:p>
          <a:p>
            <a:r>
              <a:rPr lang="en-US" sz="2200" dirty="0"/>
              <a:t>Caring about someone means we want the best for them and act to support their success and happiness.</a:t>
            </a:r>
          </a:p>
        </p:txBody>
      </p:sp>
    </p:spTree>
    <p:extLst>
      <p:ext uri="{BB962C8B-B14F-4D97-AF65-F5344CB8AC3E}">
        <p14:creationId xmlns:p14="http://schemas.microsoft.com/office/powerpoint/2010/main" val="2315600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59187-E6C9-4BD8-880A-E31F797D6BC8}"/>
              </a:ext>
            </a:extLst>
          </p:cNvPr>
          <p:cNvSpPr>
            <a:spLocks noGrp="1"/>
          </p:cNvSpPr>
          <p:nvPr>
            <p:ph type="title"/>
          </p:nvPr>
        </p:nvSpPr>
        <p:spPr>
          <a:xfrm>
            <a:off x="565150" y="539518"/>
            <a:ext cx="5018677" cy="1268984"/>
          </a:xfrm>
        </p:spPr>
        <p:txBody>
          <a:bodyPr vert="horz" lIns="91440" tIns="45720" rIns="91440" bIns="45720" rtlCol="0" anchor="t">
            <a:normAutofit fontScale="90000"/>
          </a:bodyPr>
          <a:lstStyle/>
          <a:p>
            <a:pPr>
              <a:lnSpc>
                <a:spcPct val="90000"/>
              </a:lnSpc>
            </a:pPr>
            <a:r>
              <a:rPr lang="en-US" dirty="0"/>
              <a:t>Domain 1: Care for Self</a:t>
            </a:r>
          </a:p>
        </p:txBody>
      </p:sp>
      <p:sp>
        <p:nvSpPr>
          <p:cNvPr id="3" name="Content Placeholder 2">
            <a:extLst>
              <a:ext uri="{FF2B5EF4-FFF2-40B4-BE49-F238E27FC236}">
                <a16:creationId xmlns:a16="http://schemas.microsoft.com/office/drawing/2014/main" id="{C9940D52-CAC8-4C2E-B11A-4A65DEA251B6}"/>
              </a:ext>
            </a:extLst>
          </p:cNvPr>
          <p:cNvSpPr>
            <a:spLocks noGrp="1"/>
          </p:cNvSpPr>
          <p:nvPr>
            <p:ph sz="half" idx="1"/>
          </p:nvPr>
        </p:nvSpPr>
        <p:spPr>
          <a:xfrm>
            <a:off x="565150" y="1405381"/>
            <a:ext cx="6902450" cy="5175527"/>
          </a:xfrm>
        </p:spPr>
        <p:txBody>
          <a:bodyPr vert="horz" lIns="91440" tIns="45720" rIns="91440" bIns="45720" rtlCol="0">
            <a:normAutofit/>
          </a:bodyPr>
          <a:lstStyle/>
          <a:p>
            <a:pPr marL="0" indent="0">
              <a:buNone/>
            </a:pPr>
            <a:r>
              <a:rPr lang="en-US" sz="2400" dirty="0"/>
              <a:t>We cannot care for others if we do not first attend to our needs.  It’s why flight attendants tell people traveling with a small child to put the oxygen mask on themselves before helping someone else.</a:t>
            </a:r>
          </a:p>
          <a:p>
            <a:pPr marL="0" indent="0">
              <a:buNone/>
            </a:pPr>
            <a:endParaRPr lang="en-US" sz="2400" dirty="0"/>
          </a:p>
          <a:p>
            <a:pPr marL="0" indent="0">
              <a:buNone/>
            </a:pPr>
            <a:r>
              <a:rPr lang="en-US" sz="2400" b="1" dirty="0"/>
              <a:t>Actions:</a:t>
            </a:r>
          </a:p>
          <a:p>
            <a:r>
              <a:rPr lang="en-US" sz="2400" dirty="0"/>
              <a:t>Positive self-indulgences</a:t>
            </a:r>
          </a:p>
          <a:p>
            <a:r>
              <a:rPr lang="en-US" sz="2400" dirty="0"/>
              <a:t>Setting boundaries</a:t>
            </a:r>
          </a:p>
          <a:p>
            <a:r>
              <a:rPr lang="en-US" sz="2400" dirty="0"/>
              <a:t>Maintaining a positive mindset</a:t>
            </a:r>
          </a:p>
          <a:p>
            <a:r>
              <a:rPr lang="en-US" sz="2400" dirty="0"/>
              <a:t>Activities that boost happiness</a:t>
            </a:r>
          </a:p>
          <a:p>
            <a:r>
              <a:rPr lang="en-US" sz="2400" dirty="0"/>
              <a:t>Common sense strategies for wellbeing</a:t>
            </a:r>
          </a:p>
        </p:txBody>
      </p:sp>
      <p:pic>
        <p:nvPicPr>
          <p:cNvPr id="1028" name="Picture 4" descr="See the source image">
            <a:extLst>
              <a:ext uri="{FF2B5EF4-FFF2-40B4-BE49-F238E27FC236}">
                <a16:creationId xmlns:a16="http://schemas.microsoft.com/office/drawing/2014/main" id="{B27FC873-830A-4009-A8C0-37E083ACD764}"/>
              </a:ext>
            </a:extLst>
          </p:cNvPr>
          <p:cNvPicPr>
            <a:picLocks noGrp="1" noChangeAspect="1" noChangeArrowheads="1"/>
          </p:cNvPicPr>
          <p:nvPr>
            <p:ph sz="half" idx="2"/>
          </p:nvPr>
        </p:nvPicPr>
        <p:blipFill rotWithShape="1">
          <a:blip r:embed="rId2" cstate="hqprint">
            <a:extLst>
              <a:ext uri="{28A0092B-C50C-407E-A947-70E740481C1C}">
                <a14:useLocalDpi xmlns:a14="http://schemas.microsoft.com/office/drawing/2010/main"/>
              </a:ext>
            </a:extLst>
          </a:blip>
          <a:srcRect l="18417" r="27916"/>
          <a:stretch/>
        </p:blipFill>
        <p:spPr bwMode="auto">
          <a:xfrm>
            <a:off x="7872380" y="1808502"/>
            <a:ext cx="3601213" cy="3601213"/>
          </a:xfrm>
          <a:custGeom>
            <a:avLst/>
            <a:gdLst/>
            <a:ahLst/>
            <a:cxnLst/>
            <a:rect l="l" t="t" r="r" b="b"/>
            <a:pathLst>
              <a:path w="5768526" h="5768526">
                <a:moveTo>
                  <a:pt x="2884263" y="0"/>
                </a:moveTo>
                <a:cubicBezTo>
                  <a:pt x="4477197" y="0"/>
                  <a:pt x="5768526" y="1291329"/>
                  <a:pt x="5768526" y="2884263"/>
                </a:cubicBezTo>
                <a:cubicBezTo>
                  <a:pt x="5768526" y="4477197"/>
                  <a:pt x="4477197" y="5768526"/>
                  <a:pt x="2884263" y="5768526"/>
                </a:cubicBezTo>
                <a:cubicBezTo>
                  <a:pt x="1291329" y="5768526"/>
                  <a:pt x="0" y="4477197"/>
                  <a:pt x="0" y="2884263"/>
                </a:cubicBezTo>
                <a:cubicBezTo>
                  <a:pt x="0" y="1291329"/>
                  <a:pt x="1291329" y="0"/>
                  <a:pt x="288426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93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38E46-01F2-4E70-8540-55DCB9FECE1C}"/>
              </a:ext>
            </a:extLst>
          </p:cNvPr>
          <p:cNvSpPr>
            <a:spLocks noGrp="1"/>
          </p:cNvSpPr>
          <p:nvPr>
            <p:ph type="title"/>
          </p:nvPr>
        </p:nvSpPr>
        <p:spPr>
          <a:xfrm>
            <a:off x="5375564" y="174672"/>
            <a:ext cx="6359236" cy="1268984"/>
          </a:xfrm>
        </p:spPr>
        <p:txBody>
          <a:bodyPr vert="horz" lIns="91440" tIns="45720" rIns="91440" bIns="45720" rtlCol="0" anchor="t">
            <a:normAutofit fontScale="90000"/>
          </a:bodyPr>
          <a:lstStyle/>
          <a:p>
            <a:pPr>
              <a:lnSpc>
                <a:spcPct val="90000"/>
              </a:lnSpc>
            </a:pPr>
            <a:r>
              <a:rPr lang="en-US" dirty="0"/>
              <a:t>Domain 2: Care for Colleagues</a:t>
            </a:r>
          </a:p>
        </p:txBody>
      </p:sp>
      <p:sp>
        <p:nvSpPr>
          <p:cNvPr id="3" name="Content Placeholder 2">
            <a:extLst>
              <a:ext uri="{FF2B5EF4-FFF2-40B4-BE49-F238E27FC236}">
                <a16:creationId xmlns:a16="http://schemas.microsoft.com/office/drawing/2014/main" id="{3043D7DD-9FA1-4D0C-9DEC-DC9FB7319F34}"/>
              </a:ext>
            </a:extLst>
          </p:cNvPr>
          <p:cNvSpPr>
            <a:spLocks noGrp="1"/>
          </p:cNvSpPr>
          <p:nvPr>
            <p:ph sz="half" idx="1"/>
          </p:nvPr>
        </p:nvSpPr>
        <p:spPr>
          <a:xfrm>
            <a:off x="5498226" y="1065506"/>
            <a:ext cx="6084174" cy="5473839"/>
          </a:xfrm>
        </p:spPr>
        <p:txBody>
          <a:bodyPr vert="horz" lIns="91440" tIns="45720" rIns="91440" bIns="45720" rtlCol="0">
            <a:normAutofit/>
          </a:bodyPr>
          <a:lstStyle/>
          <a:p>
            <a:pPr marL="0" indent="0">
              <a:lnSpc>
                <a:spcPct val="90000"/>
              </a:lnSpc>
              <a:buNone/>
            </a:pPr>
            <a:r>
              <a:rPr lang="en-US" sz="2400" dirty="0"/>
              <a:t>We care for our colleagues when we bring a commitment to professionalism to our workplace.  Demonstrating care for colleagues means respecting their feelings, ideas, and wellbeing.</a:t>
            </a:r>
          </a:p>
          <a:p>
            <a:pPr marL="0" indent="0">
              <a:lnSpc>
                <a:spcPct val="90000"/>
              </a:lnSpc>
              <a:buNone/>
            </a:pPr>
            <a:r>
              <a:rPr lang="en-US" sz="2400" b="1" dirty="0"/>
              <a:t>Actions:</a:t>
            </a:r>
          </a:p>
          <a:p>
            <a:pPr>
              <a:lnSpc>
                <a:spcPct val="90000"/>
              </a:lnSpc>
            </a:pPr>
            <a:r>
              <a:rPr lang="en-US" sz="2400" dirty="0"/>
              <a:t>Disagree respectfully</a:t>
            </a:r>
          </a:p>
          <a:p>
            <a:pPr>
              <a:lnSpc>
                <a:spcPct val="90000"/>
              </a:lnSpc>
            </a:pPr>
            <a:r>
              <a:rPr lang="en-US" sz="2400" dirty="0"/>
              <a:t>Manage difficult conversations</a:t>
            </a:r>
          </a:p>
          <a:p>
            <a:pPr>
              <a:lnSpc>
                <a:spcPct val="90000"/>
              </a:lnSpc>
            </a:pPr>
            <a:r>
              <a:rPr lang="en-US" sz="2400" dirty="0"/>
              <a:t>Stop destructive competition</a:t>
            </a:r>
          </a:p>
          <a:p>
            <a:pPr>
              <a:lnSpc>
                <a:spcPct val="90000"/>
              </a:lnSpc>
            </a:pPr>
            <a:r>
              <a:rPr lang="en-US" sz="2400" dirty="0"/>
              <a:t>Choose your battles</a:t>
            </a:r>
          </a:p>
          <a:p>
            <a:pPr>
              <a:lnSpc>
                <a:spcPct val="90000"/>
              </a:lnSpc>
            </a:pPr>
            <a:r>
              <a:rPr lang="en-US" sz="2400" dirty="0"/>
              <a:t>Compromise effectively</a:t>
            </a:r>
          </a:p>
          <a:p>
            <a:pPr>
              <a:lnSpc>
                <a:spcPct val="90000"/>
              </a:lnSpc>
            </a:pPr>
            <a:r>
              <a:rPr lang="en-US" sz="2400" dirty="0"/>
              <a:t>Restore connections</a:t>
            </a:r>
          </a:p>
          <a:p>
            <a:pPr>
              <a:lnSpc>
                <a:spcPct val="90000"/>
              </a:lnSpc>
            </a:pPr>
            <a:r>
              <a:rPr lang="en-US" sz="2400" dirty="0"/>
              <a:t>Celebrate and stand together</a:t>
            </a:r>
          </a:p>
        </p:txBody>
      </p:sp>
      <p:pic>
        <p:nvPicPr>
          <p:cNvPr id="6" name="Content Placeholder 5" descr="Businesspeople clapping">
            <a:extLst>
              <a:ext uri="{FF2B5EF4-FFF2-40B4-BE49-F238E27FC236}">
                <a16:creationId xmlns:a16="http://schemas.microsoft.com/office/drawing/2014/main" id="{0F5800C8-FE4E-4A8A-8C74-21629C1685DD}"/>
              </a:ext>
            </a:extLst>
          </p:cNvPr>
          <p:cNvPicPr>
            <a:picLocks noGrp="1" noChangeAspect="1"/>
          </p:cNvPicPr>
          <p:nvPr>
            <p:ph sz="half" idx="2"/>
          </p:nvPr>
        </p:nvPicPr>
        <p:blipFill rotWithShape="1">
          <a:blip r:embed="rId2" cstate="hqprint">
            <a:extLst>
              <a:ext uri="{28A0092B-C50C-407E-A947-70E740481C1C}">
                <a14:useLocalDpi xmlns:a14="http://schemas.microsoft.com/office/drawing/2010/main"/>
              </a:ext>
            </a:extLst>
          </a:blip>
          <a:srcRect b="-2"/>
          <a:stretch/>
        </p:blipFill>
        <p:spPr>
          <a:xfrm>
            <a:off x="0" y="1"/>
            <a:ext cx="5278581" cy="6857999"/>
          </a:xfrm>
          <a:prstGeom prst="rect">
            <a:avLst/>
          </a:prstGeom>
        </p:spPr>
      </p:pic>
    </p:spTree>
    <p:extLst>
      <p:ext uri="{BB962C8B-B14F-4D97-AF65-F5344CB8AC3E}">
        <p14:creationId xmlns:p14="http://schemas.microsoft.com/office/powerpoint/2010/main" val="2839878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ABB4B9-01B9-4A80-935C-543B1C88576A}"/>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a:t>Domain 3: Care for Institution</a:t>
            </a:r>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B7FCB5-36E9-4E31-9084-BC29E4139AC6}"/>
              </a:ext>
            </a:extLst>
          </p:cNvPr>
          <p:cNvSpPr>
            <a:spLocks noGrp="1"/>
          </p:cNvSpPr>
          <p:nvPr>
            <p:ph sz="half" idx="1"/>
          </p:nvPr>
        </p:nvSpPr>
        <p:spPr>
          <a:xfrm>
            <a:off x="590719" y="2330505"/>
            <a:ext cx="4559425" cy="3979585"/>
          </a:xfrm>
        </p:spPr>
        <p:txBody>
          <a:bodyPr vert="horz" lIns="91440" tIns="45720" rIns="91440" bIns="45720" rtlCol="0" anchor="ctr">
            <a:normAutofit/>
          </a:bodyPr>
          <a:lstStyle/>
          <a:p>
            <a:pPr marL="0" indent="0">
              <a:buNone/>
            </a:pPr>
            <a:r>
              <a:rPr lang="en-US" sz="2200" dirty="0"/>
              <a:t>Caring for our institution means being mindful of the impact our choices and actions have on the University.</a:t>
            </a:r>
          </a:p>
          <a:p>
            <a:pPr marL="0" indent="0">
              <a:buNone/>
            </a:pPr>
            <a:r>
              <a:rPr lang="en-US" sz="2200" b="1" dirty="0"/>
              <a:t>Actions:</a:t>
            </a:r>
          </a:p>
          <a:p>
            <a:r>
              <a:rPr lang="en-US" sz="2200" dirty="0"/>
              <a:t>Daily personal responsibility</a:t>
            </a:r>
          </a:p>
          <a:p>
            <a:r>
              <a:rPr lang="en-US" sz="2200" dirty="0"/>
              <a:t>Enrollment and retention</a:t>
            </a:r>
          </a:p>
          <a:p>
            <a:r>
              <a:rPr lang="en-US" sz="2200" dirty="0"/>
              <a:t>Reflected reputation</a:t>
            </a:r>
          </a:p>
          <a:p>
            <a:r>
              <a:rPr lang="en-US" sz="2200" dirty="0"/>
              <a:t>Speak no evil</a:t>
            </a:r>
          </a:p>
          <a:p>
            <a:r>
              <a:rPr lang="en-US" sz="2200" dirty="0"/>
              <a:t>Enhanced visibility</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tree, outdoor, grass, ground&#10;&#10;Description automatically generated">
            <a:extLst>
              <a:ext uri="{FF2B5EF4-FFF2-40B4-BE49-F238E27FC236}">
                <a16:creationId xmlns:a16="http://schemas.microsoft.com/office/drawing/2014/main" id="{34B0F696-5DDF-194B-0174-5458A976108F}"/>
              </a:ext>
            </a:extLst>
          </p:cNvPr>
          <p:cNvPicPr>
            <a:picLocks noGrp="1" noChangeAspect="1"/>
          </p:cNvPicPr>
          <p:nvPr>
            <p:ph sz="half" idx="2"/>
          </p:nvPr>
        </p:nvPicPr>
        <p:blipFill rotWithShape="1">
          <a:blip r:embed="rId2" cstate="hqprint">
            <a:extLst>
              <a:ext uri="{28A0092B-C50C-407E-A947-70E740481C1C}">
                <a14:useLocalDpi xmlns:a14="http://schemas.microsoft.com/office/drawing/2010/main"/>
              </a:ext>
            </a:extLst>
          </a:blip>
          <a:srcRect/>
          <a:stretch/>
        </p:blipFill>
        <p:spPr>
          <a:xfrm>
            <a:off x="5977788" y="799352"/>
            <a:ext cx="5425410" cy="5259296"/>
          </a:xfrm>
          <a:prstGeom prst="rect">
            <a:avLst/>
          </a:prstGeom>
        </p:spPr>
      </p:pic>
    </p:spTree>
    <p:extLst>
      <p:ext uri="{BB962C8B-B14F-4D97-AF65-F5344CB8AC3E}">
        <p14:creationId xmlns:p14="http://schemas.microsoft.com/office/powerpoint/2010/main" val="356142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9C1B9F-CC4C-4956-B59A-1580ABF748D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a:t>Domain 4: Care for Students</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FD44B7-90FC-4CBA-89E4-70EFEE16880E}"/>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000" dirty="0"/>
              <a:t>Caring for students is perhaps our most important function as educators.</a:t>
            </a:r>
          </a:p>
          <a:p>
            <a:r>
              <a:rPr lang="en-US" sz="2000" dirty="0"/>
              <a:t>Our actions can create a culture of care in our classrooms, or produce an uncomfortable environment where students struggle to learn, as we saw in the beginning video clips.</a:t>
            </a:r>
          </a:p>
        </p:txBody>
      </p:sp>
      <p:pic>
        <p:nvPicPr>
          <p:cNvPr id="12" name="Content Placeholder 11" descr="Group of smiling young people standing on lawn outside brick building, wearing backpacks and tote bag, holding cellphones">
            <a:extLst>
              <a:ext uri="{FF2B5EF4-FFF2-40B4-BE49-F238E27FC236}">
                <a16:creationId xmlns:a16="http://schemas.microsoft.com/office/drawing/2014/main" id="{3C57A25F-0615-420C-A174-B00E92F7A0EA}"/>
              </a:ext>
            </a:extLst>
          </p:cNvPr>
          <p:cNvPicPr>
            <a:picLocks noGrp="1" noChangeAspect="1"/>
          </p:cNvPicPr>
          <p:nvPr>
            <p:ph sz="half" idx="2"/>
          </p:nvPr>
        </p:nvPicPr>
        <p:blipFill rotWithShape="1">
          <a:blip r:embed="rId2" cstate="hqprint">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69433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E1E6E8-232C-4030-8CF2-FC29ADE7C975}"/>
              </a:ext>
            </a:extLst>
          </p:cNvPr>
          <p:cNvSpPr>
            <a:spLocks noGrp="1"/>
          </p:cNvSpPr>
          <p:nvPr>
            <p:ph type="title"/>
          </p:nvPr>
        </p:nvSpPr>
        <p:spPr>
          <a:xfrm>
            <a:off x="589559" y="856180"/>
            <a:ext cx="4828417" cy="1128068"/>
          </a:xfrm>
        </p:spPr>
        <p:txBody>
          <a:bodyPr anchor="ctr">
            <a:normAutofit fontScale="90000"/>
          </a:bodyPr>
          <a:lstStyle/>
          <a:p>
            <a:r>
              <a:rPr lang="en-US" sz="4000" dirty="0"/>
              <a:t>Care is Student Centered </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5A74DB-0A16-45F7-BB47-B3EFEDB84943}"/>
              </a:ext>
            </a:extLst>
          </p:cNvPr>
          <p:cNvSpPr>
            <a:spLocks noGrp="1"/>
          </p:cNvSpPr>
          <p:nvPr>
            <p:ph idx="1"/>
          </p:nvPr>
        </p:nvSpPr>
        <p:spPr>
          <a:xfrm>
            <a:off x="590719" y="2330505"/>
            <a:ext cx="4559425" cy="3979585"/>
          </a:xfrm>
        </p:spPr>
        <p:txBody>
          <a:bodyPr anchor="ctr">
            <a:normAutofit/>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A student-centered mindset is driven by care and empathy.  </a:t>
            </a:r>
          </a:p>
          <a:p>
            <a:pPr lvl="1"/>
            <a:r>
              <a:rPr lang="en-US" dirty="0">
                <a:effectLst/>
                <a:latin typeface="Calibri" panose="020F0502020204030204" pitchFamily="34" charset="0"/>
                <a:ea typeface="Calibri" panose="020F0502020204030204" pitchFamily="34" charset="0"/>
                <a:cs typeface="Times New Roman" panose="02020603050405020304" pitchFamily="18" charset="0"/>
              </a:rPr>
              <a:t>We care that our students learn.  </a:t>
            </a:r>
          </a:p>
          <a:p>
            <a:pPr lvl="1"/>
            <a:r>
              <a:rPr lang="en-US" dirty="0">
                <a:effectLst/>
                <a:latin typeface="Calibri" panose="020F0502020204030204" pitchFamily="34" charset="0"/>
                <a:ea typeface="Calibri" panose="020F0502020204030204" pitchFamily="34" charset="0"/>
                <a:cs typeface="Times New Roman" panose="02020603050405020304" pitchFamily="18" charset="0"/>
              </a:rPr>
              <a:t>We care that they do well in our courses. </a:t>
            </a:r>
          </a:p>
          <a:p>
            <a:pPr lvl="1"/>
            <a:r>
              <a:rPr lang="en-US" dirty="0">
                <a:effectLst/>
                <a:latin typeface="Calibri" panose="020F0502020204030204" pitchFamily="34" charset="0"/>
                <a:ea typeface="Calibri" panose="020F0502020204030204" pitchFamily="34" charset="0"/>
                <a:cs typeface="Times New Roman" panose="02020603050405020304" pitchFamily="18" charset="0"/>
              </a:rPr>
              <a:t> We know </a:t>
            </a:r>
            <a:r>
              <a:rPr lang="en-US" dirty="0">
                <a:latin typeface="Calibri" panose="020F0502020204030204" pitchFamily="34" charset="0"/>
                <a:ea typeface="Calibri" panose="020F0502020204030204" pitchFamily="34" charset="0"/>
                <a:cs typeface="Times New Roman" panose="02020603050405020304" pitchFamily="18" charset="0"/>
              </a:rPr>
              <a:t>our students</a:t>
            </a:r>
            <a:r>
              <a:rPr lang="en-US" dirty="0">
                <a:effectLst/>
                <a:latin typeface="Calibri" panose="020F0502020204030204" pitchFamily="34" charset="0"/>
                <a:ea typeface="Calibri" panose="020F0502020204030204" pitchFamily="34" charset="0"/>
                <a:cs typeface="Times New Roman" panose="02020603050405020304" pitchFamily="18" charset="0"/>
              </a:rPr>
              <a:t> by name and need, and then we do our utmost to meet those needs and support their success.  </a:t>
            </a:r>
          </a:p>
          <a:p>
            <a:endParaRPr lang="en-US" sz="20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emale interior designers browsing fabric swatches">
            <a:extLst>
              <a:ext uri="{FF2B5EF4-FFF2-40B4-BE49-F238E27FC236}">
                <a16:creationId xmlns:a16="http://schemas.microsoft.com/office/drawing/2014/main" id="{92E696AF-BA0F-7322-5128-3245B2D8207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977788" y="799352"/>
            <a:ext cx="5425410" cy="5259296"/>
          </a:xfrm>
          <a:prstGeom prst="rect">
            <a:avLst/>
          </a:prstGeom>
        </p:spPr>
      </p:pic>
    </p:spTree>
    <p:extLst>
      <p:ext uri="{BB962C8B-B14F-4D97-AF65-F5344CB8AC3E}">
        <p14:creationId xmlns:p14="http://schemas.microsoft.com/office/powerpoint/2010/main" val="28718158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2710</TotalTime>
  <Words>2328</Words>
  <Application>Microsoft Macintosh PowerPoint</Application>
  <PresentationFormat>Widescreen</PresentationFormat>
  <Paragraphs>181</Paragraphs>
  <Slides>37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Neue Haas Grotesk Text Pro</vt:lpstr>
      <vt:lpstr>Office Theme</vt:lpstr>
      <vt:lpstr>Topic 15: Creating a Culture of Care in the Classroom</vt:lpstr>
      <vt:lpstr>Is this who you want to be?</vt:lpstr>
      <vt:lpstr>What is the Culture of Care?</vt:lpstr>
      <vt:lpstr>Whom Do You Love?</vt:lpstr>
      <vt:lpstr>Domain 1: Care for Self</vt:lpstr>
      <vt:lpstr>Domain 2: Care for Colleagues</vt:lpstr>
      <vt:lpstr>Domain 3: Care for Institution</vt:lpstr>
      <vt:lpstr>Domain 4: Care for Students</vt:lpstr>
      <vt:lpstr>Care is Student Centered </vt:lpstr>
      <vt:lpstr>Review: Gallup-Purdue Index</vt:lpstr>
      <vt:lpstr>Review: The Big Six</vt:lpstr>
      <vt:lpstr>Turn and Talk</vt:lpstr>
      <vt:lpstr>Building Classroom Community</vt:lpstr>
      <vt:lpstr>1. Use Students’ Names</vt:lpstr>
      <vt:lpstr>2. Use Culturally Diverse Examples</vt:lpstr>
      <vt:lpstr>3. Provide Opportunities for Collaboration</vt:lpstr>
      <vt:lpstr>4. Vary Your Teaching Strategies</vt:lpstr>
      <vt:lpstr>5. Promote Access and Equity</vt:lpstr>
      <vt:lpstr>Creating a Caring Classroom </vt:lpstr>
      <vt:lpstr>Benefits of Rapport,  From Higher Education by Design</vt:lpstr>
      <vt:lpstr>Suggestions for Establishing Rapport</vt:lpstr>
      <vt:lpstr>Establishing Rapport (2)</vt:lpstr>
      <vt:lpstr>Turn and Talk</vt:lpstr>
      <vt:lpstr>Demonstrating Care for Students</vt:lpstr>
      <vt:lpstr>“When Life Happens, Send Me an Email”</vt:lpstr>
      <vt:lpstr>Make it Work</vt:lpstr>
      <vt:lpstr>“There’s no toilet paper in New Jersey”</vt:lpstr>
      <vt:lpstr>PowerPoint Presentation</vt:lpstr>
      <vt:lpstr>Maslow’s Theory</vt:lpstr>
      <vt:lpstr>Turn and Talk</vt:lpstr>
      <vt:lpstr>Common Sense</vt:lpstr>
      <vt:lpstr>Applying Maslow’s Theory in the Classroom</vt:lpstr>
      <vt:lpstr>Caring for Students Is Everybody’s Job</vt:lpstr>
      <vt:lpstr>Leadership in the Culture of Care</vt:lpstr>
      <vt:lpstr>“Still, I am one.”</vt:lpstr>
      <vt:lpstr>What if?</vt:lpstr>
      <vt:lpstr>Wrap-Up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Empathy and Rapport</dc:title>
  <dc:creator>Bruce Mackh</dc:creator>
  <cp:lastModifiedBy>Gifford, Jesse Alma</cp:lastModifiedBy>
  <cp:revision>3</cp:revision>
  <dcterms:created xsi:type="dcterms:W3CDTF">2021-09-18T00:10:43Z</dcterms:created>
  <dcterms:modified xsi:type="dcterms:W3CDTF">2023-03-06T18:32:13Z</dcterms:modified>
</cp:coreProperties>
</file>