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8" r:id="rId3"/>
    <p:sldId id="278" r:id="rId4"/>
    <p:sldId id="279" r:id="rId5"/>
    <p:sldId id="280" r:id="rId6"/>
    <p:sldId id="281" r:id="rId7"/>
    <p:sldId id="297" r:id="rId8"/>
    <p:sldId id="282" r:id="rId9"/>
    <p:sldId id="283" r:id="rId10"/>
    <p:sldId id="284" r:id="rId11"/>
    <p:sldId id="285" r:id="rId12"/>
    <p:sldId id="286" r:id="rId13"/>
    <p:sldId id="287" r:id="rId14"/>
    <p:sldId id="288" r:id="rId15"/>
    <p:sldId id="289" r:id="rId16"/>
    <p:sldId id="290" r:id="rId17"/>
    <p:sldId id="291" r:id="rId18"/>
    <p:sldId id="296" r:id="rId19"/>
    <p:sldId id="292" r:id="rId20"/>
    <p:sldId id="293" r:id="rId21"/>
    <p:sldId id="294" r:id="rId22"/>
    <p:sldId id="29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19BC72-3B25-4AC0-881D-E5D90E27D114}" v="159" dt="2022-11-17T07:16:36.0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5" autoAdjust="0"/>
    <p:restoredTop sz="94660"/>
  </p:normalViewPr>
  <p:slideViewPr>
    <p:cSldViewPr snapToGrid="0">
      <p:cViewPr varScale="1">
        <p:scale>
          <a:sx n="33" d="100"/>
          <a:sy n="33" d="100"/>
        </p:scale>
        <p:origin x="67" y="9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uce Mackh" userId="8f3eebefc8615319" providerId="LiveId" clId="{A719BC72-3B25-4AC0-881D-E5D90E27D114}"/>
    <pc:docChg chg="undo custSel addSld modSld sldOrd">
      <pc:chgData name="Bruce Mackh" userId="8f3eebefc8615319" providerId="LiveId" clId="{A719BC72-3B25-4AC0-881D-E5D90E27D114}" dt="2022-11-17T07:17:27.412" v="6785" actId="26606"/>
      <pc:docMkLst>
        <pc:docMk/>
      </pc:docMkLst>
      <pc:sldChg chg="addSp modSp mod setBg">
        <pc:chgData name="Bruce Mackh" userId="8f3eebefc8615319" providerId="LiveId" clId="{A719BC72-3B25-4AC0-881D-E5D90E27D114}" dt="2022-11-15T09:31:50.859" v="6708" actId="14100"/>
        <pc:sldMkLst>
          <pc:docMk/>
          <pc:sldMk cId="1548401404" sldId="256"/>
        </pc:sldMkLst>
        <pc:spChg chg="mod">
          <ac:chgData name="Bruce Mackh" userId="8f3eebefc8615319" providerId="LiveId" clId="{A719BC72-3B25-4AC0-881D-E5D90E27D114}" dt="2022-11-15T09:31:50.859" v="6708" actId="14100"/>
          <ac:spMkLst>
            <pc:docMk/>
            <pc:sldMk cId="1548401404" sldId="256"/>
            <ac:spMk id="2" creationId="{C5DE21BB-8121-EA8A-7CD4-1824FB4F1C1C}"/>
          </ac:spMkLst>
        </pc:spChg>
        <pc:spChg chg="mod">
          <ac:chgData name="Bruce Mackh" userId="8f3eebefc8615319" providerId="LiveId" clId="{A719BC72-3B25-4AC0-881D-E5D90E27D114}" dt="2022-11-15T01:07:52.787" v="6036" actId="26606"/>
          <ac:spMkLst>
            <pc:docMk/>
            <pc:sldMk cId="1548401404" sldId="256"/>
            <ac:spMk id="3" creationId="{AC6D218D-2E5D-A19C-E776-F6CA5DA51E6C}"/>
          </ac:spMkLst>
        </pc:spChg>
        <pc:spChg chg="add">
          <ac:chgData name="Bruce Mackh" userId="8f3eebefc8615319" providerId="LiveId" clId="{A719BC72-3B25-4AC0-881D-E5D90E27D114}" dt="2022-11-15T01:07:52.787" v="6036" actId="26606"/>
          <ac:spMkLst>
            <pc:docMk/>
            <pc:sldMk cId="1548401404" sldId="256"/>
            <ac:spMk id="8" creationId="{4522B21E-B2B9-4C72-9A71-C87EFD137480}"/>
          </ac:spMkLst>
        </pc:spChg>
        <pc:spChg chg="add">
          <ac:chgData name="Bruce Mackh" userId="8f3eebefc8615319" providerId="LiveId" clId="{A719BC72-3B25-4AC0-881D-E5D90E27D114}" dt="2022-11-15T01:07:52.787" v="6036" actId="26606"/>
          <ac:spMkLst>
            <pc:docMk/>
            <pc:sldMk cId="1548401404" sldId="256"/>
            <ac:spMk id="10" creationId="{5EB7D2A2-F448-44D4-938C-DC84CBCB3B1E}"/>
          </ac:spMkLst>
        </pc:spChg>
        <pc:spChg chg="add">
          <ac:chgData name="Bruce Mackh" userId="8f3eebefc8615319" providerId="LiveId" clId="{A719BC72-3B25-4AC0-881D-E5D90E27D114}" dt="2022-11-15T01:07:52.787" v="6036" actId="26606"/>
          <ac:spMkLst>
            <pc:docMk/>
            <pc:sldMk cId="1548401404" sldId="256"/>
            <ac:spMk id="12" creationId="{871AEA07-1E14-44B4-8E55-64EF049CD66F}"/>
          </ac:spMkLst>
        </pc:spChg>
        <pc:picChg chg="add mod">
          <ac:chgData name="Bruce Mackh" userId="8f3eebefc8615319" providerId="LiveId" clId="{A719BC72-3B25-4AC0-881D-E5D90E27D114}" dt="2022-11-15T09:31:27.956" v="6706" actId="1076"/>
          <ac:picMkLst>
            <pc:docMk/>
            <pc:sldMk cId="1548401404" sldId="256"/>
            <ac:picMk id="5" creationId="{A7F3D5BD-BBFA-B2DB-35AD-5F3C43A7D3E1}"/>
          </ac:picMkLst>
        </pc:picChg>
        <pc:cxnChg chg="add">
          <ac:chgData name="Bruce Mackh" userId="8f3eebefc8615319" providerId="LiveId" clId="{A719BC72-3B25-4AC0-881D-E5D90E27D114}" dt="2022-11-15T01:07:52.787" v="6036" actId="26606"/>
          <ac:cxnSpMkLst>
            <pc:docMk/>
            <pc:sldMk cId="1548401404" sldId="256"/>
            <ac:cxnSpMk id="14" creationId="{F7C8EA93-3210-4C62-99E9-153C275E3A87}"/>
          </ac:cxnSpMkLst>
        </pc:cxnChg>
      </pc:sldChg>
      <pc:sldChg chg="addSp delSp modSp mod">
        <pc:chgData name="Bruce Mackh" userId="8f3eebefc8615319" providerId="LiveId" clId="{A719BC72-3B25-4AC0-881D-E5D90E27D114}" dt="2022-11-15T08:42:22.244" v="6283" actId="27349"/>
        <pc:sldMkLst>
          <pc:docMk/>
          <pc:sldMk cId="2237091154" sldId="278"/>
        </pc:sldMkLst>
        <pc:spChg chg="mod">
          <ac:chgData name="Bruce Mackh" userId="8f3eebefc8615319" providerId="LiveId" clId="{A719BC72-3B25-4AC0-881D-E5D90E27D114}" dt="2022-11-14T22:42:43.433" v="87" actId="20577"/>
          <ac:spMkLst>
            <pc:docMk/>
            <pc:sldMk cId="2237091154" sldId="278"/>
            <ac:spMk id="4" creationId="{00000000-0000-0000-0000-000000000000}"/>
          </ac:spMkLst>
        </pc:spChg>
        <pc:spChg chg="mod">
          <ac:chgData name="Bruce Mackh" userId="8f3eebefc8615319" providerId="LiveId" clId="{A719BC72-3B25-4AC0-881D-E5D90E27D114}" dt="2022-11-15T01:09:25.332" v="6050" actId="255"/>
          <ac:spMkLst>
            <pc:docMk/>
            <pc:sldMk cId="2237091154" sldId="278"/>
            <ac:spMk id="5" creationId="{00000000-0000-0000-0000-000000000000}"/>
          </ac:spMkLst>
        </pc:spChg>
        <pc:spChg chg="mod">
          <ac:chgData name="Bruce Mackh" userId="8f3eebefc8615319" providerId="LiveId" clId="{A719BC72-3B25-4AC0-881D-E5D90E27D114}" dt="2022-11-15T01:14:49.312" v="6102" actId="20577"/>
          <ac:spMkLst>
            <pc:docMk/>
            <pc:sldMk cId="2237091154" sldId="278"/>
            <ac:spMk id="6" creationId="{00000000-0000-0000-0000-000000000000}"/>
          </ac:spMkLst>
        </pc:spChg>
        <pc:spChg chg="del">
          <ac:chgData name="Bruce Mackh" userId="8f3eebefc8615319" providerId="LiveId" clId="{A719BC72-3B25-4AC0-881D-E5D90E27D114}" dt="2022-11-14T22:42:05.936" v="71" actId="478"/>
          <ac:spMkLst>
            <pc:docMk/>
            <pc:sldMk cId="2237091154" sldId="278"/>
            <ac:spMk id="7" creationId="{E210DCF4-2C05-48DA-96B8-0FEF464C4E3F}"/>
          </ac:spMkLst>
        </pc:spChg>
        <pc:picChg chg="add mod">
          <ac:chgData name="Bruce Mackh" userId="8f3eebefc8615319" providerId="LiveId" clId="{A719BC72-3B25-4AC0-881D-E5D90E27D114}" dt="2022-11-15T01:09:05.342" v="6049" actId="207"/>
          <ac:picMkLst>
            <pc:docMk/>
            <pc:sldMk cId="2237091154" sldId="278"/>
            <ac:picMk id="3" creationId="{C11F4B84-ACDD-22E2-CB97-F162EFE43D46}"/>
          </ac:picMkLst>
        </pc:picChg>
        <pc:picChg chg="add mod">
          <ac:chgData name="Bruce Mackh" userId="8f3eebefc8615319" providerId="LiveId" clId="{A719BC72-3B25-4AC0-881D-E5D90E27D114}" dt="2022-11-15T08:42:22.244" v="6283" actId="27349"/>
          <ac:picMkLst>
            <pc:docMk/>
            <pc:sldMk cId="2237091154" sldId="278"/>
            <ac:picMk id="8" creationId="{0C1F4DDD-BA59-F43B-C3CB-9BFA5E9D0B8C}"/>
          </ac:picMkLst>
        </pc:picChg>
      </pc:sldChg>
      <pc:sldChg chg="addSp delSp modSp mod">
        <pc:chgData name="Bruce Mackh" userId="8f3eebefc8615319" providerId="LiveId" clId="{A719BC72-3B25-4AC0-881D-E5D90E27D114}" dt="2022-11-15T01:14:08.234" v="6078" actId="1076"/>
        <pc:sldMkLst>
          <pc:docMk/>
          <pc:sldMk cId="2929238397" sldId="279"/>
        </pc:sldMkLst>
        <pc:spChg chg="add del mod">
          <ac:chgData name="Bruce Mackh" userId="8f3eebefc8615319" providerId="LiveId" clId="{A719BC72-3B25-4AC0-881D-E5D90E27D114}" dt="2022-11-14T22:44:06.667" v="148"/>
          <ac:spMkLst>
            <pc:docMk/>
            <pc:sldMk cId="2929238397" sldId="279"/>
            <ac:spMk id="2" creationId="{A2DDC40F-4CDF-F7F3-7E01-55D73F200B33}"/>
          </ac:spMkLst>
        </pc:spChg>
        <pc:spChg chg="add del mod">
          <ac:chgData name="Bruce Mackh" userId="8f3eebefc8615319" providerId="LiveId" clId="{A719BC72-3B25-4AC0-881D-E5D90E27D114}" dt="2022-11-14T22:44:06.667" v="148"/>
          <ac:spMkLst>
            <pc:docMk/>
            <pc:sldMk cId="2929238397" sldId="279"/>
            <ac:spMk id="3" creationId="{202162AC-0DBB-E2DF-9BB1-977079B4D6FC}"/>
          </ac:spMkLst>
        </pc:spChg>
        <pc:spChg chg="mod">
          <ac:chgData name="Bruce Mackh" userId="8f3eebefc8615319" providerId="LiveId" clId="{A719BC72-3B25-4AC0-881D-E5D90E27D114}" dt="2022-11-14T22:44:06.667" v="148"/>
          <ac:spMkLst>
            <pc:docMk/>
            <pc:sldMk cId="2929238397" sldId="279"/>
            <ac:spMk id="5" creationId="{00000000-0000-0000-0000-000000000000}"/>
          </ac:spMkLst>
        </pc:spChg>
        <pc:spChg chg="mod">
          <ac:chgData name="Bruce Mackh" userId="8f3eebefc8615319" providerId="LiveId" clId="{A719BC72-3B25-4AC0-881D-E5D90E27D114}" dt="2022-11-15T01:13:51.069" v="6076" actId="255"/>
          <ac:spMkLst>
            <pc:docMk/>
            <pc:sldMk cId="2929238397" sldId="279"/>
            <ac:spMk id="6" creationId="{00000000-0000-0000-0000-000000000000}"/>
          </ac:spMkLst>
        </pc:spChg>
        <pc:spChg chg="del">
          <ac:chgData name="Bruce Mackh" userId="8f3eebefc8615319" providerId="LiveId" clId="{A719BC72-3B25-4AC0-881D-E5D90E27D114}" dt="2022-11-14T22:42:13.003" v="72" actId="478"/>
          <ac:spMkLst>
            <pc:docMk/>
            <pc:sldMk cId="2929238397" sldId="279"/>
            <ac:spMk id="7" creationId="{79A6C521-6216-4835-B542-E05B0103FE60}"/>
          </ac:spMkLst>
        </pc:spChg>
        <pc:picChg chg="add mod ord">
          <ac:chgData name="Bruce Mackh" userId="8f3eebefc8615319" providerId="LiveId" clId="{A719BC72-3B25-4AC0-881D-E5D90E27D114}" dt="2022-11-15T01:14:08.234" v="6078" actId="1076"/>
          <ac:picMkLst>
            <pc:docMk/>
            <pc:sldMk cId="2929238397" sldId="279"/>
            <ac:picMk id="8" creationId="{41F3A0AF-4130-19C1-67AE-009C0B2E31C5}"/>
          </ac:picMkLst>
        </pc:picChg>
        <pc:picChg chg="add mod">
          <ac:chgData name="Bruce Mackh" userId="8f3eebefc8615319" providerId="LiveId" clId="{A719BC72-3B25-4AC0-881D-E5D90E27D114}" dt="2022-11-15T01:14:04.482" v="6077" actId="1076"/>
          <ac:picMkLst>
            <pc:docMk/>
            <pc:sldMk cId="2929238397" sldId="279"/>
            <ac:picMk id="10" creationId="{1B1766C1-D8CF-3659-F658-DD04818681C5}"/>
          </ac:picMkLst>
        </pc:picChg>
      </pc:sldChg>
      <pc:sldChg chg="addSp delSp modSp mod">
        <pc:chgData name="Bruce Mackh" userId="8f3eebefc8615319" providerId="LiveId" clId="{A719BC72-3B25-4AC0-881D-E5D90E27D114}" dt="2022-11-15T01:16:09.453" v="6108" actId="167"/>
        <pc:sldMkLst>
          <pc:docMk/>
          <pc:sldMk cId="2436932033" sldId="280"/>
        </pc:sldMkLst>
        <pc:spChg chg="mod">
          <ac:chgData name="Bruce Mackh" userId="8f3eebefc8615319" providerId="LiveId" clId="{A719BC72-3B25-4AC0-881D-E5D90E27D114}" dt="2022-11-15T01:14:39.193" v="6092" actId="20577"/>
          <ac:spMkLst>
            <pc:docMk/>
            <pc:sldMk cId="2436932033" sldId="280"/>
            <ac:spMk id="2" creationId="{00000000-0000-0000-0000-000000000000}"/>
          </ac:spMkLst>
        </pc:spChg>
        <pc:spChg chg="mod">
          <ac:chgData name="Bruce Mackh" userId="8f3eebefc8615319" providerId="LiveId" clId="{A719BC72-3B25-4AC0-881D-E5D90E27D114}" dt="2022-11-15T00:55:55.262" v="5639" actId="14100"/>
          <ac:spMkLst>
            <pc:docMk/>
            <pc:sldMk cId="2436932033" sldId="280"/>
            <ac:spMk id="3" creationId="{00000000-0000-0000-0000-000000000000}"/>
          </ac:spMkLst>
        </pc:spChg>
        <pc:spChg chg="del">
          <ac:chgData name="Bruce Mackh" userId="8f3eebefc8615319" providerId="LiveId" clId="{A719BC72-3B25-4AC0-881D-E5D90E27D114}" dt="2022-11-14T22:44:16.132" v="150" actId="478"/>
          <ac:spMkLst>
            <pc:docMk/>
            <pc:sldMk cId="2436932033" sldId="280"/>
            <ac:spMk id="6" creationId="{BC32061E-FC7D-49CA-BAC6-62971E5319B1}"/>
          </ac:spMkLst>
        </pc:spChg>
        <pc:picChg chg="add mod ord">
          <ac:chgData name="Bruce Mackh" userId="8f3eebefc8615319" providerId="LiveId" clId="{A719BC72-3B25-4AC0-881D-E5D90E27D114}" dt="2022-11-15T01:16:09.453" v="6108" actId="167"/>
          <ac:picMkLst>
            <pc:docMk/>
            <pc:sldMk cId="2436932033" sldId="280"/>
            <ac:picMk id="5" creationId="{E1788D45-F412-C539-9215-5532100D74B2}"/>
          </ac:picMkLst>
        </pc:picChg>
      </pc:sldChg>
      <pc:sldChg chg="addSp delSp modSp mod setBg">
        <pc:chgData name="Bruce Mackh" userId="8f3eebefc8615319" providerId="LiveId" clId="{A719BC72-3B25-4AC0-881D-E5D90E27D114}" dt="2022-11-15T08:43:08.897" v="6310" actId="20577"/>
        <pc:sldMkLst>
          <pc:docMk/>
          <pc:sldMk cId="3241420801" sldId="281"/>
        </pc:sldMkLst>
        <pc:spChg chg="mod">
          <ac:chgData name="Bruce Mackh" userId="8f3eebefc8615319" providerId="LiveId" clId="{A719BC72-3B25-4AC0-881D-E5D90E27D114}" dt="2022-11-15T01:21:44.743" v="6148" actId="1076"/>
          <ac:spMkLst>
            <pc:docMk/>
            <pc:sldMk cId="3241420801" sldId="281"/>
            <ac:spMk id="2" creationId="{00000000-0000-0000-0000-000000000000}"/>
          </ac:spMkLst>
        </pc:spChg>
        <pc:spChg chg="mod">
          <ac:chgData name="Bruce Mackh" userId="8f3eebefc8615319" providerId="LiveId" clId="{A719BC72-3B25-4AC0-881D-E5D90E27D114}" dt="2022-11-15T08:43:08.897" v="6310" actId="20577"/>
          <ac:spMkLst>
            <pc:docMk/>
            <pc:sldMk cId="3241420801" sldId="281"/>
            <ac:spMk id="3" creationId="{00000000-0000-0000-0000-000000000000}"/>
          </ac:spMkLst>
        </pc:spChg>
        <pc:spChg chg="del">
          <ac:chgData name="Bruce Mackh" userId="8f3eebefc8615319" providerId="LiveId" clId="{A719BC72-3B25-4AC0-881D-E5D90E27D114}" dt="2022-11-14T22:44:22.332" v="151" actId="478"/>
          <ac:spMkLst>
            <pc:docMk/>
            <pc:sldMk cId="3241420801" sldId="281"/>
            <ac:spMk id="6" creationId="{3998C462-BD0B-4280-B19D-2ED1D274AC43}"/>
          </ac:spMkLst>
        </pc:spChg>
        <pc:spChg chg="add del">
          <ac:chgData name="Bruce Mackh" userId="8f3eebefc8615319" providerId="LiveId" clId="{A719BC72-3B25-4AC0-881D-E5D90E27D114}" dt="2022-11-15T01:18:42.019" v="6114" actId="26606"/>
          <ac:spMkLst>
            <pc:docMk/>
            <pc:sldMk cId="3241420801" sldId="281"/>
            <ac:spMk id="10" creationId="{45D37F4E-DDB4-456B-97E0-9937730A039F}"/>
          </ac:spMkLst>
        </pc:spChg>
        <pc:spChg chg="add del">
          <ac:chgData name="Bruce Mackh" userId="8f3eebefc8615319" providerId="LiveId" clId="{A719BC72-3B25-4AC0-881D-E5D90E27D114}" dt="2022-11-15T01:18:42.019" v="6114" actId="26606"/>
          <ac:spMkLst>
            <pc:docMk/>
            <pc:sldMk cId="3241420801" sldId="281"/>
            <ac:spMk id="12" creationId="{B2DD41CD-8F47-4F56-AD12-4E2FF7696987}"/>
          </ac:spMkLst>
        </pc:spChg>
        <pc:spChg chg="add del">
          <ac:chgData name="Bruce Mackh" userId="8f3eebefc8615319" providerId="LiveId" clId="{A719BC72-3B25-4AC0-881D-E5D90E27D114}" dt="2022-11-15T01:20:23.684" v="6118" actId="26606"/>
          <ac:spMkLst>
            <pc:docMk/>
            <pc:sldMk cId="3241420801" sldId="281"/>
            <ac:spMk id="14" creationId="{201CC55D-ED54-4C5C-95E6-10947BD1103B}"/>
          </ac:spMkLst>
        </pc:spChg>
        <pc:spChg chg="add del">
          <ac:chgData name="Bruce Mackh" userId="8f3eebefc8615319" providerId="LiveId" clId="{A719BC72-3B25-4AC0-881D-E5D90E27D114}" dt="2022-11-15T01:20:23.684" v="6118" actId="26606"/>
          <ac:spMkLst>
            <pc:docMk/>
            <pc:sldMk cId="3241420801" sldId="281"/>
            <ac:spMk id="20" creationId="{3873B707-463F-40B0-8227-E8CC6C67EB25}"/>
          </ac:spMkLst>
        </pc:spChg>
        <pc:spChg chg="add del">
          <ac:chgData name="Bruce Mackh" userId="8f3eebefc8615319" providerId="LiveId" clId="{A719BC72-3B25-4AC0-881D-E5D90E27D114}" dt="2022-11-15T01:20:23.684" v="6118" actId="26606"/>
          <ac:spMkLst>
            <pc:docMk/>
            <pc:sldMk cId="3241420801" sldId="281"/>
            <ac:spMk id="22" creationId="{C13237C8-E62C-4F0D-A318-BD6FB6C2D138}"/>
          </ac:spMkLst>
        </pc:spChg>
        <pc:spChg chg="add del">
          <ac:chgData name="Bruce Mackh" userId="8f3eebefc8615319" providerId="LiveId" clId="{A719BC72-3B25-4AC0-881D-E5D90E27D114}" dt="2022-11-15T01:20:23.684" v="6118" actId="26606"/>
          <ac:spMkLst>
            <pc:docMk/>
            <pc:sldMk cId="3241420801" sldId="281"/>
            <ac:spMk id="24" creationId="{19C9EAEA-39D0-4B0E-A0EB-51E7B26740B1}"/>
          </ac:spMkLst>
        </pc:spChg>
        <pc:grpChg chg="add del">
          <ac:chgData name="Bruce Mackh" userId="8f3eebefc8615319" providerId="LiveId" clId="{A719BC72-3B25-4AC0-881D-E5D90E27D114}" dt="2022-11-15T01:20:23.684" v="6118" actId="26606"/>
          <ac:grpSpMkLst>
            <pc:docMk/>
            <pc:sldMk cId="3241420801" sldId="281"/>
            <ac:grpSpMk id="16" creationId="{1DE889C7-FAD6-4397-98E2-05D503484459}"/>
          </ac:grpSpMkLst>
        </pc:grpChg>
        <pc:picChg chg="add del mod">
          <ac:chgData name="Bruce Mackh" userId="8f3eebefc8615319" providerId="LiveId" clId="{A719BC72-3B25-4AC0-881D-E5D90E27D114}" dt="2022-11-15T01:18:42.744" v="6115" actId="931"/>
          <ac:picMkLst>
            <pc:docMk/>
            <pc:sldMk cId="3241420801" sldId="281"/>
            <ac:picMk id="5" creationId="{289E0569-8359-3D04-E16A-58B649CD0102}"/>
          </ac:picMkLst>
        </pc:picChg>
        <pc:picChg chg="add mod">
          <ac:chgData name="Bruce Mackh" userId="8f3eebefc8615319" providerId="LiveId" clId="{A719BC72-3B25-4AC0-881D-E5D90E27D114}" dt="2022-11-15T01:20:23.684" v="6119" actId="26606"/>
          <ac:picMkLst>
            <pc:docMk/>
            <pc:sldMk cId="3241420801" sldId="281"/>
            <ac:picMk id="9" creationId="{DA55D3B4-F09C-0C6C-FD45-B1935E2A9A7D}"/>
          </ac:picMkLst>
        </pc:picChg>
      </pc:sldChg>
      <pc:sldChg chg="addSp delSp modSp mod setBg">
        <pc:chgData name="Bruce Mackh" userId="8f3eebefc8615319" providerId="LiveId" clId="{A719BC72-3B25-4AC0-881D-E5D90E27D114}" dt="2022-11-15T08:43:58.767" v="6325" actId="113"/>
        <pc:sldMkLst>
          <pc:docMk/>
          <pc:sldMk cId="13653419" sldId="282"/>
        </pc:sldMkLst>
        <pc:spChg chg="mod">
          <ac:chgData name="Bruce Mackh" userId="8f3eebefc8615319" providerId="LiveId" clId="{A719BC72-3B25-4AC0-881D-E5D90E27D114}" dt="2022-11-15T01:32:50.153" v="6182" actId="14100"/>
          <ac:spMkLst>
            <pc:docMk/>
            <pc:sldMk cId="13653419" sldId="282"/>
            <ac:spMk id="5" creationId="{00000000-0000-0000-0000-000000000000}"/>
          </ac:spMkLst>
        </pc:spChg>
        <pc:spChg chg="del">
          <ac:chgData name="Bruce Mackh" userId="8f3eebefc8615319" providerId="LiveId" clId="{A719BC72-3B25-4AC0-881D-E5D90E27D114}" dt="2022-11-14T22:44:29.433" v="152" actId="478"/>
          <ac:spMkLst>
            <pc:docMk/>
            <pc:sldMk cId="13653419" sldId="282"/>
            <ac:spMk id="6" creationId="{4437D97A-9FBA-422B-B862-55FA53C59421}"/>
          </ac:spMkLst>
        </pc:spChg>
        <pc:spChg chg="mod">
          <ac:chgData name="Bruce Mackh" userId="8f3eebefc8615319" providerId="LiveId" clId="{A719BC72-3B25-4AC0-881D-E5D90E27D114}" dt="2022-11-15T08:43:58.767" v="6325" actId="113"/>
          <ac:spMkLst>
            <pc:docMk/>
            <pc:sldMk cId="13653419" sldId="282"/>
            <ac:spMk id="7" creationId="{00000000-0000-0000-0000-000000000000}"/>
          </ac:spMkLst>
        </pc:spChg>
        <pc:spChg chg="add">
          <ac:chgData name="Bruce Mackh" userId="8f3eebefc8615319" providerId="LiveId" clId="{A719BC72-3B25-4AC0-881D-E5D90E27D114}" dt="2022-11-15T01:30:59.948" v="6168" actId="26606"/>
          <ac:spMkLst>
            <pc:docMk/>
            <pc:sldMk cId="13653419" sldId="282"/>
            <ac:spMk id="12" creationId="{D1D34770-47A8-402C-AF23-2B653F2D88C1}"/>
          </ac:spMkLst>
        </pc:spChg>
        <pc:picChg chg="add mod modCrop">
          <ac:chgData name="Bruce Mackh" userId="8f3eebefc8615319" providerId="LiveId" clId="{A719BC72-3B25-4AC0-881D-E5D90E27D114}" dt="2022-11-15T01:31:48.847" v="6176" actId="1076"/>
          <ac:picMkLst>
            <pc:docMk/>
            <pc:sldMk cId="13653419" sldId="282"/>
            <ac:picMk id="3" creationId="{4B3CBF3F-066D-FCBA-F200-A20A305CC89C}"/>
          </ac:picMkLst>
        </pc:picChg>
      </pc:sldChg>
      <pc:sldChg chg="addSp delSp modSp mod">
        <pc:chgData name="Bruce Mackh" userId="8f3eebefc8615319" providerId="LiveId" clId="{A719BC72-3B25-4AC0-881D-E5D90E27D114}" dt="2022-11-15T08:49:55.624" v="6350" actId="1076"/>
        <pc:sldMkLst>
          <pc:docMk/>
          <pc:sldMk cId="1308365925" sldId="283"/>
        </pc:sldMkLst>
        <pc:spChg chg="mod">
          <ac:chgData name="Bruce Mackh" userId="8f3eebefc8615319" providerId="LiveId" clId="{A719BC72-3B25-4AC0-881D-E5D90E27D114}" dt="2022-11-15T08:49:55.624" v="6350" actId="1076"/>
          <ac:spMkLst>
            <pc:docMk/>
            <pc:sldMk cId="1308365925" sldId="283"/>
            <ac:spMk id="2" creationId="{00000000-0000-0000-0000-000000000000}"/>
          </ac:spMkLst>
        </pc:spChg>
        <pc:spChg chg="mod">
          <ac:chgData name="Bruce Mackh" userId="8f3eebefc8615319" providerId="LiveId" clId="{A719BC72-3B25-4AC0-881D-E5D90E27D114}" dt="2022-11-15T08:44:55.093" v="6327" actId="1076"/>
          <ac:spMkLst>
            <pc:docMk/>
            <pc:sldMk cId="1308365925" sldId="283"/>
            <ac:spMk id="3" creationId="{00000000-0000-0000-0000-000000000000}"/>
          </ac:spMkLst>
        </pc:spChg>
        <pc:spChg chg="mod ord">
          <ac:chgData name="Bruce Mackh" userId="8f3eebefc8615319" providerId="LiveId" clId="{A719BC72-3B25-4AC0-881D-E5D90E27D114}" dt="2022-11-15T08:44:47.980" v="6326" actId="1076"/>
          <ac:spMkLst>
            <pc:docMk/>
            <pc:sldMk cId="1308365925" sldId="283"/>
            <ac:spMk id="4" creationId="{9D28465E-2ADD-4AB0-ACAC-21F5F79E5CB1}"/>
          </ac:spMkLst>
        </pc:spChg>
        <pc:spChg chg="del">
          <ac:chgData name="Bruce Mackh" userId="8f3eebefc8615319" providerId="LiveId" clId="{A719BC72-3B25-4AC0-881D-E5D90E27D114}" dt="2022-11-14T22:44:35.022" v="153" actId="478"/>
          <ac:spMkLst>
            <pc:docMk/>
            <pc:sldMk cId="1308365925" sldId="283"/>
            <ac:spMk id="6" creationId="{A06E1287-7259-42FE-B3C8-4910B76E4D5E}"/>
          </ac:spMkLst>
        </pc:spChg>
        <pc:picChg chg="add del mod ord">
          <ac:chgData name="Bruce Mackh" userId="8f3eebefc8615319" providerId="LiveId" clId="{A719BC72-3B25-4AC0-881D-E5D90E27D114}" dt="2022-11-15T01:39:35.402" v="6277" actId="478"/>
          <ac:picMkLst>
            <pc:docMk/>
            <pc:sldMk cId="1308365925" sldId="283"/>
            <ac:picMk id="7" creationId="{C26F3BE7-0EE6-C8ED-9794-8C40DD08B0B4}"/>
          </ac:picMkLst>
        </pc:picChg>
        <pc:picChg chg="add del mod">
          <ac:chgData name="Bruce Mackh" userId="8f3eebefc8615319" providerId="LiveId" clId="{A719BC72-3B25-4AC0-881D-E5D90E27D114}" dt="2022-11-15T01:37:33.435" v="6261" actId="478"/>
          <ac:picMkLst>
            <pc:docMk/>
            <pc:sldMk cId="1308365925" sldId="283"/>
            <ac:picMk id="9" creationId="{D130B11B-BF5D-0A13-7901-1CF8EC24DE52}"/>
          </ac:picMkLst>
        </pc:picChg>
        <pc:picChg chg="add del mod ord">
          <ac:chgData name="Bruce Mackh" userId="8f3eebefc8615319" providerId="LiveId" clId="{A719BC72-3B25-4AC0-881D-E5D90E27D114}" dt="2022-11-15T01:39:05.898" v="6275" actId="478"/>
          <ac:picMkLst>
            <pc:docMk/>
            <pc:sldMk cId="1308365925" sldId="283"/>
            <ac:picMk id="11" creationId="{2943167F-0B90-1F50-7A31-0716E8AA6EA7}"/>
          </ac:picMkLst>
        </pc:picChg>
        <pc:picChg chg="add mod">
          <ac:chgData name="Bruce Mackh" userId="8f3eebefc8615319" providerId="LiveId" clId="{A719BC72-3B25-4AC0-881D-E5D90E27D114}" dt="2022-11-15T08:48:45.800" v="6342" actId="27349"/>
          <ac:picMkLst>
            <pc:docMk/>
            <pc:sldMk cId="1308365925" sldId="283"/>
            <ac:picMk id="13" creationId="{14C23A40-1A4B-F24E-C758-9020EB0799C9}"/>
          </ac:picMkLst>
        </pc:picChg>
        <pc:picChg chg="add mod">
          <ac:chgData name="Bruce Mackh" userId="8f3eebefc8615319" providerId="LiveId" clId="{A719BC72-3B25-4AC0-881D-E5D90E27D114}" dt="2022-11-15T08:48:19.260" v="6338" actId="27349"/>
          <ac:picMkLst>
            <pc:docMk/>
            <pc:sldMk cId="1308365925" sldId="283"/>
            <ac:picMk id="15" creationId="{49E73488-FCC3-57A3-6E6F-EDA14185ECE9}"/>
          </ac:picMkLst>
        </pc:picChg>
        <pc:picChg chg="add mod">
          <ac:chgData name="Bruce Mackh" userId="8f3eebefc8615319" providerId="LiveId" clId="{A719BC72-3B25-4AC0-881D-E5D90E27D114}" dt="2022-11-15T08:49:04.366" v="6344" actId="1076"/>
          <ac:picMkLst>
            <pc:docMk/>
            <pc:sldMk cId="1308365925" sldId="283"/>
            <ac:picMk id="17" creationId="{FF8A7808-167E-550C-E6EF-8594B11571D4}"/>
          </ac:picMkLst>
        </pc:picChg>
        <pc:picChg chg="add mod">
          <ac:chgData name="Bruce Mackh" userId="8f3eebefc8615319" providerId="LiveId" clId="{A719BC72-3B25-4AC0-881D-E5D90E27D114}" dt="2022-11-15T08:49:10.899" v="6345" actId="1076"/>
          <ac:picMkLst>
            <pc:docMk/>
            <pc:sldMk cId="1308365925" sldId="283"/>
            <ac:picMk id="19" creationId="{470A8DCD-2C77-E3C9-251C-39D540188A39}"/>
          </ac:picMkLst>
        </pc:picChg>
      </pc:sldChg>
      <pc:sldChg chg="addSp modSp mod setBg">
        <pc:chgData name="Bruce Mackh" userId="8f3eebefc8615319" providerId="LiveId" clId="{A719BC72-3B25-4AC0-881D-E5D90E27D114}" dt="2022-11-15T08:51:52.833" v="6361" actId="1076"/>
        <pc:sldMkLst>
          <pc:docMk/>
          <pc:sldMk cId="3772731330" sldId="284"/>
        </pc:sldMkLst>
        <pc:spChg chg="mod">
          <ac:chgData name="Bruce Mackh" userId="8f3eebefc8615319" providerId="LiveId" clId="{A719BC72-3B25-4AC0-881D-E5D90E27D114}" dt="2022-11-15T08:50:57.200" v="6354" actId="26606"/>
          <ac:spMkLst>
            <pc:docMk/>
            <pc:sldMk cId="3772731330" sldId="284"/>
            <ac:spMk id="2" creationId="{00000000-0000-0000-0000-000000000000}"/>
          </ac:spMkLst>
        </pc:spChg>
        <pc:spChg chg="mod">
          <ac:chgData name="Bruce Mackh" userId="8f3eebefc8615319" providerId="LiveId" clId="{A719BC72-3B25-4AC0-881D-E5D90E27D114}" dt="2022-11-15T08:51:52.833" v="6361" actId="1076"/>
          <ac:spMkLst>
            <pc:docMk/>
            <pc:sldMk cId="3772731330" sldId="284"/>
            <ac:spMk id="3" creationId="{00000000-0000-0000-0000-000000000000}"/>
          </ac:spMkLst>
        </pc:spChg>
        <pc:picChg chg="add mod modCrop">
          <ac:chgData name="Bruce Mackh" userId="8f3eebefc8615319" providerId="LiveId" clId="{A719BC72-3B25-4AC0-881D-E5D90E27D114}" dt="2022-11-15T08:51:23.727" v="6357" actId="14100"/>
          <ac:picMkLst>
            <pc:docMk/>
            <pc:sldMk cId="3772731330" sldId="284"/>
            <ac:picMk id="5" creationId="{7F940802-AAF7-903F-1AC8-EED1A838D207}"/>
          </ac:picMkLst>
        </pc:picChg>
      </pc:sldChg>
      <pc:sldChg chg="addSp delSp modSp mod">
        <pc:chgData name="Bruce Mackh" userId="8f3eebefc8615319" providerId="LiveId" clId="{A719BC72-3B25-4AC0-881D-E5D90E27D114}" dt="2022-11-15T08:57:07.282" v="6483" actId="1076"/>
        <pc:sldMkLst>
          <pc:docMk/>
          <pc:sldMk cId="1175116432" sldId="285"/>
        </pc:sldMkLst>
        <pc:spChg chg="mod">
          <ac:chgData name="Bruce Mackh" userId="8f3eebefc8615319" providerId="LiveId" clId="{A719BC72-3B25-4AC0-881D-E5D90E27D114}" dt="2022-11-15T01:05:38.557" v="6027" actId="14100"/>
          <ac:spMkLst>
            <pc:docMk/>
            <pc:sldMk cId="1175116432" sldId="285"/>
            <ac:spMk id="3" creationId="{00000000-0000-0000-0000-000000000000}"/>
          </ac:spMkLst>
        </pc:spChg>
        <pc:spChg chg="del">
          <ac:chgData name="Bruce Mackh" userId="8f3eebefc8615319" providerId="LiveId" clId="{A719BC72-3B25-4AC0-881D-E5D90E27D114}" dt="2022-11-14T22:44:55.987" v="156" actId="478"/>
          <ac:spMkLst>
            <pc:docMk/>
            <pc:sldMk cId="1175116432" sldId="285"/>
            <ac:spMk id="9" creationId="{E325BD7C-FE9F-4C91-B337-C7E7FF29DE7B}"/>
          </ac:spMkLst>
        </pc:spChg>
        <pc:graphicFrameChg chg="add mod modGraphic">
          <ac:chgData name="Bruce Mackh" userId="8f3eebefc8615319" providerId="LiveId" clId="{A719BC72-3B25-4AC0-881D-E5D90E27D114}" dt="2022-11-15T08:57:07.282" v="6483" actId="1076"/>
          <ac:graphicFrameMkLst>
            <pc:docMk/>
            <pc:sldMk cId="1175116432" sldId="285"/>
            <ac:graphicFrameMk id="4" creationId="{3FF55F70-05A3-8689-DC9E-BFB012A75E3C}"/>
          </ac:graphicFrameMkLst>
        </pc:graphicFrameChg>
      </pc:sldChg>
      <pc:sldChg chg="addSp delSp modSp mod setBg">
        <pc:chgData name="Bruce Mackh" userId="8f3eebefc8615319" providerId="LiveId" clId="{A719BC72-3B25-4AC0-881D-E5D90E27D114}" dt="2022-11-15T08:58:45.150" v="6491" actId="1076"/>
        <pc:sldMkLst>
          <pc:docMk/>
          <pc:sldMk cId="3886690383" sldId="286"/>
        </pc:sldMkLst>
        <pc:spChg chg="mod">
          <ac:chgData name="Bruce Mackh" userId="8f3eebefc8615319" providerId="LiveId" clId="{A719BC72-3B25-4AC0-881D-E5D90E27D114}" dt="2022-11-15T08:58:45.150" v="6491" actId="1076"/>
          <ac:spMkLst>
            <pc:docMk/>
            <pc:sldMk cId="3886690383" sldId="286"/>
            <ac:spMk id="2" creationId="{00000000-0000-0000-0000-000000000000}"/>
          </ac:spMkLst>
        </pc:spChg>
        <pc:spChg chg="mod">
          <ac:chgData name="Bruce Mackh" userId="8f3eebefc8615319" providerId="LiveId" clId="{A719BC72-3B25-4AC0-881D-E5D90E27D114}" dt="2022-11-15T08:58:41.026" v="6490" actId="1076"/>
          <ac:spMkLst>
            <pc:docMk/>
            <pc:sldMk cId="3886690383" sldId="286"/>
            <ac:spMk id="3" creationId="{00000000-0000-0000-0000-000000000000}"/>
          </ac:spMkLst>
        </pc:spChg>
        <pc:spChg chg="del">
          <ac:chgData name="Bruce Mackh" userId="8f3eebefc8615319" providerId="LiveId" clId="{A719BC72-3B25-4AC0-881D-E5D90E27D114}" dt="2022-11-14T22:45:01.058" v="157" actId="478"/>
          <ac:spMkLst>
            <pc:docMk/>
            <pc:sldMk cId="3886690383" sldId="286"/>
            <ac:spMk id="6" creationId="{1762637C-DE00-4F8C-88C9-18A673330814}"/>
          </ac:spMkLst>
        </pc:spChg>
        <pc:picChg chg="add mod">
          <ac:chgData name="Bruce Mackh" userId="8f3eebefc8615319" providerId="LiveId" clId="{A719BC72-3B25-4AC0-881D-E5D90E27D114}" dt="2022-11-15T08:58:16.003" v="6485" actId="26606"/>
          <ac:picMkLst>
            <pc:docMk/>
            <pc:sldMk cId="3886690383" sldId="286"/>
            <ac:picMk id="5" creationId="{85109A18-F017-AFDB-1B6B-502C9EAD31C4}"/>
          </ac:picMkLst>
        </pc:picChg>
      </pc:sldChg>
      <pc:sldChg chg="addSp delSp modSp mod">
        <pc:chgData name="Bruce Mackh" userId="8f3eebefc8615319" providerId="LiveId" clId="{A719BC72-3B25-4AC0-881D-E5D90E27D114}" dt="2022-11-15T09:06:10.312" v="6512" actId="255"/>
        <pc:sldMkLst>
          <pc:docMk/>
          <pc:sldMk cId="105285292" sldId="287"/>
        </pc:sldMkLst>
        <pc:spChg chg="mod">
          <ac:chgData name="Bruce Mackh" userId="8f3eebefc8615319" providerId="LiveId" clId="{A719BC72-3B25-4AC0-881D-E5D90E27D114}" dt="2022-11-15T09:05:47.473" v="6510" actId="27636"/>
          <ac:spMkLst>
            <pc:docMk/>
            <pc:sldMk cId="105285292" sldId="287"/>
            <ac:spMk id="3" creationId="{00000000-0000-0000-0000-000000000000}"/>
          </ac:spMkLst>
        </pc:spChg>
        <pc:spChg chg="mod">
          <ac:chgData name="Bruce Mackh" userId="8f3eebefc8615319" providerId="LiveId" clId="{A719BC72-3B25-4AC0-881D-E5D90E27D114}" dt="2022-11-15T09:06:10.312" v="6512" actId="255"/>
          <ac:spMkLst>
            <pc:docMk/>
            <pc:sldMk cId="105285292" sldId="287"/>
            <ac:spMk id="4" creationId="{2105E5C3-79C2-4931-85B6-9C16292DA56D}"/>
          </ac:spMkLst>
        </pc:spChg>
        <pc:spChg chg="del">
          <ac:chgData name="Bruce Mackh" userId="8f3eebefc8615319" providerId="LiveId" clId="{A719BC72-3B25-4AC0-881D-E5D90E27D114}" dt="2022-11-14T22:45:09.882" v="160" actId="478"/>
          <ac:spMkLst>
            <pc:docMk/>
            <pc:sldMk cId="105285292" sldId="287"/>
            <ac:spMk id="6" creationId="{E9835593-64E4-4663-B8D9-EC19DF4C214F}"/>
          </ac:spMkLst>
        </pc:spChg>
        <pc:picChg chg="add mod">
          <ac:chgData name="Bruce Mackh" userId="8f3eebefc8615319" providerId="LiveId" clId="{A719BC72-3B25-4AC0-881D-E5D90E27D114}" dt="2022-11-15T09:06:02.712" v="6511" actId="1076"/>
          <ac:picMkLst>
            <pc:docMk/>
            <pc:sldMk cId="105285292" sldId="287"/>
            <ac:picMk id="7" creationId="{3D32A5EB-A140-1B41-ABB0-AF2887E2FFB1}"/>
          </ac:picMkLst>
        </pc:picChg>
        <pc:picChg chg="add mod">
          <ac:chgData name="Bruce Mackh" userId="8f3eebefc8615319" providerId="LiveId" clId="{A719BC72-3B25-4AC0-881D-E5D90E27D114}" dt="2022-11-15T09:05:09.135" v="6502" actId="207"/>
          <ac:picMkLst>
            <pc:docMk/>
            <pc:sldMk cId="105285292" sldId="287"/>
            <ac:picMk id="9" creationId="{944F8D5A-8DCC-5C93-271D-3F9B54B46ABF}"/>
          </ac:picMkLst>
        </pc:picChg>
        <pc:picChg chg="add mod">
          <ac:chgData name="Bruce Mackh" userId="8f3eebefc8615319" providerId="LiveId" clId="{A719BC72-3B25-4AC0-881D-E5D90E27D114}" dt="2022-11-15T09:05:18.281" v="6503" actId="207"/>
          <ac:picMkLst>
            <pc:docMk/>
            <pc:sldMk cId="105285292" sldId="287"/>
            <ac:picMk id="11" creationId="{86B40845-725D-8955-F6DF-BD25CB1DC9C2}"/>
          </ac:picMkLst>
        </pc:picChg>
      </pc:sldChg>
      <pc:sldChg chg="addSp delSp modSp mod setBg">
        <pc:chgData name="Bruce Mackh" userId="8f3eebefc8615319" providerId="LiveId" clId="{A719BC72-3B25-4AC0-881D-E5D90E27D114}" dt="2022-11-15T09:08:36.927" v="6541" actId="20577"/>
        <pc:sldMkLst>
          <pc:docMk/>
          <pc:sldMk cId="3699887074" sldId="288"/>
        </pc:sldMkLst>
        <pc:spChg chg="mod">
          <ac:chgData name="Bruce Mackh" userId="8f3eebefc8615319" providerId="LiveId" clId="{A719BC72-3B25-4AC0-881D-E5D90E27D114}" dt="2022-11-15T09:07:45.821" v="6515" actId="26606"/>
          <ac:spMkLst>
            <pc:docMk/>
            <pc:sldMk cId="3699887074" sldId="288"/>
            <ac:spMk id="2" creationId="{00000000-0000-0000-0000-000000000000}"/>
          </ac:spMkLst>
        </pc:spChg>
        <pc:spChg chg="add mod">
          <ac:chgData name="Bruce Mackh" userId="8f3eebefc8615319" providerId="LiveId" clId="{A719BC72-3B25-4AC0-881D-E5D90E27D114}" dt="2022-11-15T09:08:36.927" v="6541" actId="20577"/>
          <ac:spMkLst>
            <pc:docMk/>
            <pc:sldMk cId="3699887074" sldId="288"/>
            <ac:spMk id="3" creationId="{B76A2C29-ED16-65EB-80D9-271D5BD4552E}"/>
          </ac:spMkLst>
        </pc:spChg>
        <pc:spChg chg="del">
          <ac:chgData name="Bruce Mackh" userId="8f3eebefc8615319" providerId="LiveId" clId="{A719BC72-3B25-4AC0-881D-E5D90E27D114}" dt="2022-11-14T22:45:20.455" v="162" actId="478"/>
          <ac:spMkLst>
            <pc:docMk/>
            <pc:sldMk cId="3699887074" sldId="288"/>
            <ac:spMk id="8" creationId="{7283876B-1C35-4625-A002-589EBB06F5BB}"/>
          </ac:spMkLst>
        </pc:spChg>
        <pc:spChg chg="add">
          <ac:chgData name="Bruce Mackh" userId="8f3eebefc8615319" providerId="LiveId" clId="{A719BC72-3B25-4AC0-881D-E5D90E27D114}" dt="2022-11-15T09:07:45.821" v="6515" actId="26606"/>
          <ac:spMkLst>
            <pc:docMk/>
            <pc:sldMk cId="3699887074" sldId="288"/>
            <ac:spMk id="12" creationId="{D1D34770-47A8-402C-AF23-2B653F2D88C1}"/>
          </ac:spMkLst>
        </pc:spChg>
        <pc:graphicFrameChg chg="del">
          <ac:chgData name="Bruce Mackh" userId="8f3eebefc8615319" providerId="LiveId" clId="{A719BC72-3B25-4AC0-881D-E5D90E27D114}" dt="2022-11-14T22:45:26.684" v="163" actId="11529"/>
          <ac:graphicFrameMkLst>
            <pc:docMk/>
            <pc:sldMk cId="3699887074" sldId="288"/>
            <ac:graphicFrameMk id="5" creationId="{BD92FB31-2E73-4420-A5EC-09AA206E50BA}"/>
          </ac:graphicFrameMkLst>
        </pc:graphicFrameChg>
        <pc:picChg chg="del">
          <ac:chgData name="Bruce Mackh" userId="8f3eebefc8615319" providerId="LiveId" clId="{A719BC72-3B25-4AC0-881D-E5D90E27D114}" dt="2022-11-14T22:45:16.717" v="161" actId="478"/>
          <ac:picMkLst>
            <pc:docMk/>
            <pc:sldMk cId="3699887074" sldId="288"/>
            <ac:picMk id="6" creationId="{B34C533A-28E5-4079-B2D0-7620C0A50533}"/>
          </ac:picMkLst>
        </pc:picChg>
        <pc:picChg chg="add mod">
          <ac:chgData name="Bruce Mackh" userId="8f3eebefc8615319" providerId="LiveId" clId="{A719BC72-3B25-4AC0-881D-E5D90E27D114}" dt="2022-11-15T09:07:45.821" v="6515" actId="26606"/>
          <ac:picMkLst>
            <pc:docMk/>
            <pc:sldMk cId="3699887074" sldId="288"/>
            <ac:picMk id="7" creationId="{7B5465BA-086F-8952-EA56-E8A5DE042D81}"/>
          </ac:picMkLst>
        </pc:picChg>
      </pc:sldChg>
      <pc:sldChg chg="addSp modSp new mod">
        <pc:chgData name="Bruce Mackh" userId="8f3eebefc8615319" providerId="LiveId" clId="{A719BC72-3B25-4AC0-881D-E5D90E27D114}" dt="2022-11-15T09:12:01.937" v="6567" actId="1076"/>
        <pc:sldMkLst>
          <pc:docMk/>
          <pc:sldMk cId="1181527816" sldId="289"/>
        </pc:sldMkLst>
        <pc:spChg chg="mod">
          <ac:chgData name="Bruce Mackh" userId="8f3eebefc8615319" providerId="LiveId" clId="{A719BC72-3B25-4AC0-881D-E5D90E27D114}" dt="2022-11-14T22:46:01.294" v="204" actId="20577"/>
          <ac:spMkLst>
            <pc:docMk/>
            <pc:sldMk cId="1181527816" sldId="289"/>
            <ac:spMk id="2" creationId="{896F18B5-16E1-087F-37E0-CD4E17A29A2C}"/>
          </ac:spMkLst>
        </pc:spChg>
        <pc:spChg chg="mod">
          <ac:chgData name="Bruce Mackh" userId="8f3eebefc8615319" providerId="LiveId" clId="{A719BC72-3B25-4AC0-881D-E5D90E27D114}" dt="2022-11-15T09:12:01.937" v="6567" actId="1076"/>
          <ac:spMkLst>
            <pc:docMk/>
            <pc:sldMk cId="1181527816" sldId="289"/>
            <ac:spMk id="3" creationId="{664507D4-337E-060B-8AF1-4F6BAA7BE150}"/>
          </ac:spMkLst>
        </pc:spChg>
        <pc:picChg chg="add mod">
          <ac:chgData name="Bruce Mackh" userId="8f3eebefc8615319" providerId="LiveId" clId="{A719BC72-3B25-4AC0-881D-E5D90E27D114}" dt="2022-11-15T09:09:16.827" v="6546" actId="207"/>
          <ac:picMkLst>
            <pc:docMk/>
            <pc:sldMk cId="1181527816" sldId="289"/>
            <ac:picMk id="5" creationId="{690B4FC0-D5AF-2544-4651-5CA28E008571}"/>
          </ac:picMkLst>
        </pc:picChg>
        <pc:picChg chg="add mod">
          <ac:chgData name="Bruce Mackh" userId="8f3eebefc8615319" providerId="LiveId" clId="{A719BC72-3B25-4AC0-881D-E5D90E27D114}" dt="2022-11-15T09:11:29.007" v="6564" actId="207"/>
          <ac:picMkLst>
            <pc:docMk/>
            <pc:sldMk cId="1181527816" sldId="289"/>
            <ac:picMk id="7" creationId="{A37F9ABC-4015-13EB-F4B8-9B360D4C6E68}"/>
          </ac:picMkLst>
        </pc:picChg>
        <pc:picChg chg="add mod">
          <ac:chgData name="Bruce Mackh" userId="8f3eebefc8615319" providerId="LiveId" clId="{A719BC72-3B25-4AC0-881D-E5D90E27D114}" dt="2022-11-15T09:11:29.007" v="6564" actId="207"/>
          <ac:picMkLst>
            <pc:docMk/>
            <pc:sldMk cId="1181527816" sldId="289"/>
            <ac:picMk id="8" creationId="{6E228B52-1662-A5CD-8366-F562A61737E5}"/>
          </ac:picMkLst>
        </pc:picChg>
        <pc:picChg chg="add mod">
          <ac:chgData name="Bruce Mackh" userId="8f3eebefc8615319" providerId="LiveId" clId="{A719BC72-3B25-4AC0-881D-E5D90E27D114}" dt="2022-11-15T09:11:29.007" v="6564" actId="207"/>
          <ac:picMkLst>
            <pc:docMk/>
            <pc:sldMk cId="1181527816" sldId="289"/>
            <ac:picMk id="9" creationId="{45F2E6B1-6A77-8CF5-39BD-53744153BF04}"/>
          </ac:picMkLst>
        </pc:picChg>
        <pc:picChg chg="add mod">
          <ac:chgData name="Bruce Mackh" userId="8f3eebefc8615319" providerId="LiveId" clId="{A719BC72-3B25-4AC0-881D-E5D90E27D114}" dt="2022-11-15T09:11:29.007" v="6564" actId="207"/>
          <ac:picMkLst>
            <pc:docMk/>
            <pc:sldMk cId="1181527816" sldId="289"/>
            <ac:picMk id="10" creationId="{C88A753F-BF5B-4457-0E59-726E715A0195}"/>
          </ac:picMkLst>
        </pc:picChg>
        <pc:picChg chg="add mod">
          <ac:chgData name="Bruce Mackh" userId="8f3eebefc8615319" providerId="LiveId" clId="{A719BC72-3B25-4AC0-881D-E5D90E27D114}" dt="2022-11-15T09:11:29.007" v="6564" actId="207"/>
          <ac:picMkLst>
            <pc:docMk/>
            <pc:sldMk cId="1181527816" sldId="289"/>
            <ac:picMk id="11" creationId="{40F59584-4B71-452E-4626-D12639AD4333}"/>
          </ac:picMkLst>
        </pc:picChg>
      </pc:sldChg>
      <pc:sldChg chg="addSp modSp new mod setBg">
        <pc:chgData name="Bruce Mackh" userId="8f3eebefc8615319" providerId="LiveId" clId="{A719BC72-3B25-4AC0-881D-E5D90E27D114}" dt="2022-11-15T09:12:49.690" v="6569" actId="26606"/>
        <pc:sldMkLst>
          <pc:docMk/>
          <pc:sldMk cId="1112946656" sldId="290"/>
        </pc:sldMkLst>
        <pc:spChg chg="mod">
          <ac:chgData name="Bruce Mackh" userId="8f3eebefc8615319" providerId="LiveId" clId="{A719BC72-3B25-4AC0-881D-E5D90E27D114}" dt="2022-11-15T09:12:49.690" v="6569" actId="26606"/>
          <ac:spMkLst>
            <pc:docMk/>
            <pc:sldMk cId="1112946656" sldId="290"/>
            <ac:spMk id="2" creationId="{665765F3-EF71-BC68-2DC7-4410151AEE0D}"/>
          </ac:spMkLst>
        </pc:spChg>
        <pc:spChg chg="mod">
          <ac:chgData name="Bruce Mackh" userId="8f3eebefc8615319" providerId="LiveId" clId="{A719BC72-3B25-4AC0-881D-E5D90E27D114}" dt="2022-11-15T09:12:49.690" v="6569" actId="26606"/>
          <ac:spMkLst>
            <pc:docMk/>
            <pc:sldMk cId="1112946656" sldId="290"/>
            <ac:spMk id="3" creationId="{70A37E8E-2EE9-1330-FCC4-31B5DF834D10}"/>
          </ac:spMkLst>
        </pc:spChg>
        <pc:spChg chg="add">
          <ac:chgData name="Bruce Mackh" userId="8f3eebefc8615319" providerId="LiveId" clId="{A719BC72-3B25-4AC0-881D-E5D90E27D114}" dt="2022-11-15T09:12:49.690" v="6569" actId="26606"/>
          <ac:spMkLst>
            <pc:docMk/>
            <pc:sldMk cId="1112946656" sldId="290"/>
            <ac:spMk id="10" creationId="{DB304A14-32D0-4873-B914-423ED7B8DAFD}"/>
          </ac:spMkLst>
        </pc:spChg>
        <pc:spChg chg="add">
          <ac:chgData name="Bruce Mackh" userId="8f3eebefc8615319" providerId="LiveId" clId="{A719BC72-3B25-4AC0-881D-E5D90E27D114}" dt="2022-11-15T09:12:49.690" v="6569" actId="26606"/>
          <ac:spMkLst>
            <pc:docMk/>
            <pc:sldMk cId="1112946656" sldId="290"/>
            <ac:spMk id="12" creationId="{1D460C86-854F-4FB3-ABC2-E823D8FEB9DB}"/>
          </ac:spMkLst>
        </pc:spChg>
        <pc:spChg chg="add">
          <ac:chgData name="Bruce Mackh" userId="8f3eebefc8615319" providerId="LiveId" clId="{A719BC72-3B25-4AC0-881D-E5D90E27D114}" dt="2022-11-15T09:12:49.690" v="6569" actId="26606"/>
          <ac:spMkLst>
            <pc:docMk/>
            <pc:sldMk cId="1112946656" sldId="290"/>
            <ac:spMk id="14" creationId="{BB48116A-278A-4CC5-89D3-9DE8E8FF1245}"/>
          </ac:spMkLst>
        </pc:spChg>
        <pc:picChg chg="add mod">
          <ac:chgData name="Bruce Mackh" userId="8f3eebefc8615319" providerId="LiveId" clId="{A719BC72-3B25-4AC0-881D-E5D90E27D114}" dt="2022-11-15T09:12:49.690" v="6569" actId="26606"/>
          <ac:picMkLst>
            <pc:docMk/>
            <pc:sldMk cId="1112946656" sldId="290"/>
            <ac:picMk id="5" creationId="{F45DC60D-F035-8BB9-609F-80B1D8582B2E}"/>
          </ac:picMkLst>
        </pc:picChg>
      </pc:sldChg>
      <pc:sldChg chg="addSp modSp new mod setBg">
        <pc:chgData name="Bruce Mackh" userId="8f3eebefc8615319" providerId="LiveId" clId="{A719BC72-3B25-4AC0-881D-E5D90E27D114}" dt="2022-11-15T09:15:01.276" v="6608" actId="255"/>
        <pc:sldMkLst>
          <pc:docMk/>
          <pc:sldMk cId="605996958" sldId="291"/>
        </pc:sldMkLst>
        <pc:spChg chg="mod">
          <ac:chgData name="Bruce Mackh" userId="8f3eebefc8615319" providerId="LiveId" clId="{A719BC72-3B25-4AC0-881D-E5D90E27D114}" dt="2022-11-15T09:14:51.067" v="6607" actId="26606"/>
          <ac:spMkLst>
            <pc:docMk/>
            <pc:sldMk cId="605996958" sldId="291"/>
            <ac:spMk id="2" creationId="{34BEE407-B612-488B-C4B2-5B9210C16D05}"/>
          </ac:spMkLst>
        </pc:spChg>
        <pc:spChg chg="mod">
          <ac:chgData name="Bruce Mackh" userId="8f3eebefc8615319" providerId="LiveId" clId="{A719BC72-3B25-4AC0-881D-E5D90E27D114}" dt="2022-11-15T09:15:01.276" v="6608" actId="255"/>
          <ac:spMkLst>
            <pc:docMk/>
            <pc:sldMk cId="605996958" sldId="291"/>
            <ac:spMk id="3" creationId="{DAC82D8C-5EBF-4D99-D6F0-2B31C24634C4}"/>
          </ac:spMkLst>
        </pc:spChg>
        <pc:spChg chg="add">
          <ac:chgData name="Bruce Mackh" userId="8f3eebefc8615319" providerId="LiveId" clId="{A719BC72-3B25-4AC0-881D-E5D90E27D114}" dt="2022-11-15T09:14:51.067" v="6607" actId="26606"/>
          <ac:spMkLst>
            <pc:docMk/>
            <pc:sldMk cId="605996958" sldId="291"/>
            <ac:spMk id="10" creationId="{04812C46-200A-4DEB-A05E-3ED6C68C2387}"/>
          </ac:spMkLst>
        </pc:spChg>
        <pc:spChg chg="add">
          <ac:chgData name="Bruce Mackh" userId="8f3eebefc8615319" providerId="LiveId" clId="{A719BC72-3B25-4AC0-881D-E5D90E27D114}" dt="2022-11-15T09:14:51.067" v="6607" actId="26606"/>
          <ac:spMkLst>
            <pc:docMk/>
            <pc:sldMk cId="605996958" sldId="291"/>
            <ac:spMk id="12" creationId="{D1EA859B-E555-4109-94F3-6700E046E008}"/>
          </ac:spMkLst>
        </pc:spChg>
        <pc:picChg chg="add mod ord">
          <ac:chgData name="Bruce Mackh" userId="8f3eebefc8615319" providerId="LiveId" clId="{A719BC72-3B25-4AC0-881D-E5D90E27D114}" dt="2022-11-15T09:14:51.067" v="6607" actId="26606"/>
          <ac:picMkLst>
            <pc:docMk/>
            <pc:sldMk cId="605996958" sldId="291"/>
            <ac:picMk id="5" creationId="{E07E4E8C-077B-BCE4-606A-6609BA0B070C}"/>
          </ac:picMkLst>
        </pc:picChg>
      </pc:sldChg>
      <pc:sldChg chg="addSp modSp new mod">
        <pc:chgData name="Bruce Mackh" userId="8f3eebefc8615319" providerId="LiveId" clId="{A719BC72-3B25-4AC0-881D-E5D90E27D114}" dt="2022-11-15T09:23:14.850" v="6670" actId="1076"/>
        <pc:sldMkLst>
          <pc:docMk/>
          <pc:sldMk cId="3390085362" sldId="292"/>
        </pc:sldMkLst>
        <pc:spChg chg="mod">
          <ac:chgData name="Bruce Mackh" userId="8f3eebefc8615319" providerId="LiveId" clId="{A719BC72-3B25-4AC0-881D-E5D90E27D114}" dt="2022-11-15T09:23:14.850" v="6670" actId="1076"/>
          <ac:spMkLst>
            <pc:docMk/>
            <pc:sldMk cId="3390085362" sldId="292"/>
            <ac:spMk id="2" creationId="{A5F5F9DE-6FD3-1D51-F625-C390CDDDC3DD}"/>
          </ac:spMkLst>
        </pc:spChg>
        <pc:spChg chg="mod">
          <ac:chgData name="Bruce Mackh" userId="8f3eebefc8615319" providerId="LiveId" clId="{A719BC72-3B25-4AC0-881D-E5D90E27D114}" dt="2022-11-15T09:23:10.119" v="6669" actId="1076"/>
          <ac:spMkLst>
            <pc:docMk/>
            <pc:sldMk cId="3390085362" sldId="292"/>
            <ac:spMk id="3" creationId="{59FA993F-99F4-7B5E-0355-4ACACF3B662D}"/>
          </ac:spMkLst>
        </pc:spChg>
        <pc:picChg chg="add mod modCrop">
          <ac:chgData name="Bruce Mackh" userId="8f3eebefc8615319" providerId="LiveId" clId="{A719BC72-3B25-4AC0-881D-E5D90E27D114}" dt="2022-11-15T09:22:46.040" v="6664" actId="14100"/>
          <ac:picMkLst>
            <pc:docMk/>
            <pc:sldMk cId="3390085362" sldId="292"/>
            <ac:picMk id="5" creationId="{7B929630-5446-B2F3-4C24-2BE5A8905AA4}"/>
          </ac:picMkLst>
        </pc:picChg>
      </pc:sldChg>
      <pc:sldChg chg="addSp modSp new mod setBg">
        <pc:chgData name="Bruce Mackh" userId="8f3eebefc8615319" providerId="LiveId" clId="{A719BC72-3B25-4AC0-881D-E5D90E27D114}" dt="2022-11-15T09:25:42.020" v="6678" actId="20577"/>
        <pc:sldMkLst>
          <pc:docMk/>
          <pc:sldMk cId="2336229286" sldId="293"/>
        </pc:sldMkLst>
        <pc:spChg chg="mod">
          <ac:chgData name="Bruce Mackh" userId="8f3eebefc8615319" providerId="LiveId" clId="{A719BC72-3B25-4AC0-881D-E5D90E27D114}" dt="2022-11-15T09:25:42.020" v="6678" actId="20577"/>
          <ac:spMkLst>
            <pc:docMk/>
            <pc:sldMk cId="2336229286" sldId="293"/>
            <ac:spMk id="2" creationId="{334A7010-D251-7C90-0B85-0A80F72CA564}"/>
          </ac:spMkLst>
        </pc:spChg>
        <pc:spChg chg="mod">
          <ac:chgData name="Bruce Mackh" userId="8f3eebefc8615319" providerId="LiveId" clId="{A719BC72-3B25-4AC0-881D-E5D90E27D114}" dt="2022-11-15T09:25:23.776" v="6675" actId="26606"/>
          <ac:spMkLst>
            <pc:docMk/>
            <pc:sldMk cId="2336229286" sldId="293"/>
            <ac:spMk id="3" creationId="{B4ED3EF4-D56A-2C1A-88DC-12984BE3220E}"/>
          </ac:spMkLst>
        </pc:spChg>
        <pc:spChg chg="add">
          <ac:chgData name="Bruce Mackh" userId="8f3eebefc8615319" providerId="LiveId" clId="{A719BC72-3B25-4AC0-881D-E5D90E27D114}" dt="2022-11-15T09:25:23.776" v="6675" actId="26606"/>
          <ac:spMkLst>
            <pc:docMk/>
            <pc:sldMk cId="2336229286" sldId="293"/>
            <ac:spMk id="10" creationId="{45D37F4E-DDB4-456B-97E0-9937730A039F}"/>
          </ac:spMkLst>
        </pc:spChg>
        <pc:spChg chg="add">
          <ac:chgData name="Bruce Mackh" userId="8f3eebefc8615319" providerId="LiveId" clId="{A719BC72-3B25-4AC0-881D-E5D90E27D114}" dt="2022-11-15T09:25:23.776" v="6675" actId="26606"/>
          <ac:spMkLst>
            <pc:docMk/>
            <pc:sldMk cId="2336229286" sldId="293"/>
            <ac:spMk id="12" creationId="{B2DD41CD-8F47-4F56-AD12-4E2FF7696987}"/>
          </ac:spMkLst>
        </pc:spChg>
        <pc:picChg chg="add mod">
          <ac:chgData name="Bruce Mackh" userId="8f3eebefc8615319" providerId="LiveId" clId="{A719BC72-3B25-4AC0-881D-E5D90E27D114}" dt="2022-11-15T09:25:23.776" v="6675" actId="26606"/>
          <ac:picMkLst>
            <pc:docMk/>
            <pc:sldMk cId="2336229286" sldId="293"/>
            <ac:picMk id="5" creationId="{E538655E-2573-FC96-DA6E-3636C032AC7B}"/>
          </ac:picMkLst>
        </pc:picChg>
      </pc:sldChg>
      <pc:sldChg chg="addSp delSp modSp new mod ord setBg">
        <pc:chgData name="Bruce Mackh" userId="8f3eebefc8615319" providerId="LiveId" clId="{A719BC72-3B25-4AC0-881D-E5D90E27D114}" dt="2022-11-15T09:28:24.176" v="6699" actId="1076"/>
        <pc:sldMkLst>
          <pc:docMk/>
          <pc:sldMk cId="2581363296" sldId="294"/>
        </pc:sldMkLst>
        <pc:spChg chg="mod">
          <ac:chgData name="Bruce Mackh" userId="8f3eebefc8615319" providerId="LiveId" clId="{A719BC72-3B25-4AC0-881D-E5D90E27D114}" dt="2022-11-15T09:28:18.542" v="6698" actId="20577"/>
          <ac:spMkLst>
            <pc:docMk/>
            <pc:sldMk cId="2581363296" sldId="294"/>
            <ac:spMk id="2" creationId="{9C92E585-AE07-EB08-F792-6E2C15A41659}"/>
          </ac:spMkLst>
        </pc:spChg>
        <pc:spChg chg="mod">
          <ac:chgData name="Bruce Mackh" userId="8f3eebefc8615319" providerId="LiveId" clId="{A719BC72-3B25-4AC0-881D-E5D90E27D114}" dt="2022-11-15T09:28:24.176" v="6699" actId="1076"/>
          <ac:spMkLst>
            <pc:docMk/>
            <pc:sldMk cId="2581363296" sldId="294"/>
            <ac:spMk id="3" creationId="{E50086D4-A3B3-1C73-00BB-AC0A16DCF92E}"/>
          </ac:spMkLst>
        </pc:spChg>
        <pc:picChg chg="add del mod">
          <ac:chgData name="Bruce Mackh" userId="8f3eebefc8615319" providerId="LiveId" clId="{A719BC72-3B25-4AC0-881D-E5D90E27D114}" dt="2022-11-15T09:26:46.949" v="6680" actId="931"/>
          <ac:picMkLst>
            <pc:docMk/>
            <pc:sldMk cId="2581363296" sldId="294"/>
            <ac:picMk id="5" creationId="{2BB141DA-7713-BFC6-C86F-0920DCF747C1}"/>
          </ac:picMkLst>
        </pc:picChg>
        <pc:picChg chg="add mod">
          <ac:chgData name="Bruce Mackh" userId="8f3eebefc8615319" providerId="LiveId" clId="{A719BC72-3B25-4AC0-881D-E5D90E27D114}" dt="2022-11-15T09:27:54.484" v="6686" actId="26606"/>
          <ac:picMkLst>
            <pc:docMk/>
            <pc:sldMk cId="2581363296" sldId="294"/>
            <ac:picMk id="7" creationId="{8F7F26F4-F807-F3F2-6810-FCF217796C46}"/>
          </ac:picMkLst>
        </pc:picChg>
        <pc:cxnChg chg="add del">
          <ac:chgData name="Bruce Mackh" userId="8f3eebefc8615319" providerId="LiveId" clId="{A719BC72-3B25-4AC0-881D-E5D90E27D114}" dt="2022-11-15T09:27:54.484" v="6686" actId="26606"/>
          <ac:cxnSpMkLst>
            <pc:docMk/>
            <pc:sldMk cId="2581363296" sldId="294"/>
            <ac:cxnSpMk id="12" creationId="{A7F400EE-A8A5-48AF-B4D6-291B52C6F0B0}"/>
          </ac:cxnSpMkLst>
        </pc:cxnChg>
      </pc:sldChg>
      <pc:sldChg chg="addSp modSp new mod setBg">
        <pc:chgData name="Bruce Mackh" userId="8f3eebefc8615319" providerId="LiveId" clId="{A719BC72-3B25-4AC0-881D-E5D90E27D114}" dt="2022-11-15T09:30:18.212" v="6702" actId="255"/>
        <pc:sldMkLst>
          <pc:docMk/>
          <pc:sldMk cId="3583590586" sldId="295"/>
        </pc:sldMkLst>
        <pc:spChg chg="mod">
          <ac:chgData name="Bruce Mackh" userId="8f3eebefc8615319" providerId="LiveId" clId="{A719BC72-3B25-4AC0-881D-E5D90E27D114}" dt="2022-11-15T09:30:07.951" v="6701" actId="26606"/>
          <ac:spMkLst>
            <pc:docMk/>
            <pc:sldMk cId="3583590586" sldId="295"/>
            <ac:spMk id="2" creationId="{5D86E71F-03CD-ABB8-8A3E-D7632555AC32}"/>
          </ac:spMkLst>
        </pc:spChg>
        <pc:spChg chg="mod">
          <ac:chgData name="Bruce Mackh" userId="8f3eebefc8615319" providerId="LiveId" clId="{A719BC72-3B25-4AC0-881D-E5D90E27D114}" dt="2022-11-15T09:30:18.212" v="6702" actId="255"/>
          <ac:spMkLst>
            <pc:docMk/>
            <pc:sldMk cId="3583590586" sldId="295"/>
            <ac:spMk id="3" creationId="{79CA2E89-28D6-025B-38F7-ACBD423157EF}"/>
          </ac:spMkLst>
        </pc:spChg>
        <pc:spChg chg="add">
          <ac:chgData name="Bruce Mackh" userId="8f3eebefc8615319" providerId="LiveId" clId="{A719BC72-3B25-4AC0-881D-E5D90E27D114}" dt="2022-11-15T09:30:07.951" v="6701" actId="26606"/>
          <ac:spMkLst>
            <pc:docMk/>
            <pc:sldMk cId="3583590586" sldId="295"/>
            <ac:spMk id="10" creationId="{D1D34770-47A8-402C-AF23-2B653F2D88C1}"/>
          </ac:spMkLst>
        </pc:spChg>
        <pc:picChg chg="add mod">
          <ac:chgData name="Bruce Mackh" userId="8f3eebefc8615319" providerId="LiveId" clId="{A719BC72-3B25-4AC0-881D-E5D90E27D114}" dt="2022-11-15T09:30:07.951" v="6701" actId="26606"/>
          <ac:picMkLst>
            <pc:docMk/>
            <pc:sldMk cId="3583590586" sldId="295"/>
            <ac:picMk id="5" creationId="{6AFAFD80-44EA-3D30-DDDA-A4C503E8D526}"/>
          </ac:picMkLst>
        </pc:picChg>
      </pc:sldChg>
      <pc:sldChg chg="addSp modSp new mod setBg">
        <pc:chgData name="Bruce Mackh" userId="8f3eebefc8615319" providerId="LiveId" clId="{A719BC72-3B25-4AC0-881D-E5D90E27D114}" dt="2022-11-15T09:18:42.541" v="6629" actId="1076"/>
        <pc:sldMkLst>
          <pc:docMk/>
          <pc:sldMk cId="1011057435" sldId="296"/>
        </pc:sldMkLst>
        <pc:spChg chg="mod">
          <ac:chgData name="Bruce Mackh" userId="8f3eebefc8615319" providerId="LiveId" clId="{A719BC72-3B25-4AC0-881D-E5D90E27D114}" dt="2022-11-15T09:18:42.541" v="6629" actId="1076"/>
          <ac:spMkLst>
            <pc:docMk/>
            <pc:sldMk cId="1011057435" sldId="296"/>
            <ac:spMk id="2" creationId="{F67CDD48-59D7-46C2-2854-7709584F9E64}"/>
          </ac:spMkLst>
        </pc:spChg>
        <pc:spChg chg="mod ord">
          <ac:chgData name="Bruce Mackh" userId="8f3eebefc8615319" providerId="LiveId" clId="{A719BC72-3B25-4AC0-881D-E5D90E27D114}" dt="2022-11-15T09:17:37.220" v="6620" actId="1076"/>
          <ac:spMkLst>
            <pc:docMk/>
            <pc:sldMk cId="1011057435" sldId="296"/>
            <ac:spMk id="3" creationId="{5033A070-59C7-8D15-DAF9-6F4609B09864}"/>
          </ac:spMkLst>
        </pc:spChg>
        <pc:spChg chg="add">
          <ac:chgData name="Bruce Mackh" userId="8f3eebefc8615319" providerId="LiveId" clId="{A719BC72-3B25-4AC0-881D-E5D90E27D114}" dt="2022-11-15T09:16:52.125" v="6613" actId="26606"/>
          <ac:spMkLst>
            <pc:docMk/>
            <pc:sldMk cId="1011057435" sldId="296"/>
            <ac:spMk id="10" creationId="{952B4610-38D5-4CB6-81BF-0A650217F550}"/>
          </ac:spMkLst>
        </pc:spChg>
        <pc:picChg chg="add mod modCrop">
          <ac:chgData name="Bruce Mackh" userId="8f3eebefc8615319" providerId="LiveId" clId="{A719BC72-3B25-4AC0-881D-E5D90E27D114}" dt="2022-11-15T09:18:37.099" v="6628" actId="1076"/>
          <ac:picMkLst>
            <pc:docMk/>
            <pc:sldMk cId="1011057435" sldId="296"/>
            <ac:picMk id="5" creationId="{2D40997D-60ED-CDCA-6352-5EF540E37320}"/>
          </ac:picMkLst>
        </pc:picChg>
      </pc:sldChg>
      <pc:sldChg chg="addSp modSp new mod setBg">
        <pc:chgData name="Bruce Mackh" userId="8f3eebefc8615319" providerId="LiveId" clId="{A719BC72-3B25-4AC0-881D-E5D90E27D114}" dt="2022-11-15T08:43:43.056" v="6324" actId="20577"/>
        <pc:sldMkLst>
          <pc:docMk/>
          <pc:sldMk cId="5405665" sldId="297"/>
        </pc:sldMkLst>
        <pc:spChg chg="mod">
          <ac:chgData name="Bruce Mackh" userId="8f3eebefc8615319" providerId="LiveId" clId="{A719BC72-3B25-4AC0-881D-E5D90E27D114}" dt="2022-11-15T01:23:00.779" v="6166" actId="20577"/>
          <ac:spMkLst>
            <pc:docMk/>
            <pc:sldMk cId="5405665" sldId="297"/>
            <ac:spMk id="2" creationId="{C9797420-D879-DB94-D709-913EBB94EC5C}"/>
          </ac:spMkLst>
        </pc:spChg>
        <pc:spChg chg="mod">
          <ac:chgData name="Bruce Mackh" userId="8f3eebefc8615319" providerId="LiveId" clId="{A719BC72-3B25-4AC0-881D-E5D90E27D114}" dt="2022-11-15T08:43:43.056" v="6324" actId="20577"/>
          <ac:spMkLst>
            <pc:docMk/>
            <pc:sldMk cId="5405665" sldId="297"/>
            <ac:spMk id="3" creationId="{50EE5A83-6686-EB13-3278-1533545A8DCC}"/>
          </ac:spMkLst>
        </pc:spChg>
        <pc:picChg chg="add mod modCrop">
          <ac:chgData name="Bruce Mackh" userId="8f3eebefc8615319" providerId="LiveId" clId="{A719BC72-3B25-4AC0-881D-E5D90E27D114}" dt="2022-11-15T01:22:46.406" v="6151" actId="18131"/>
          <ac:picMkLst>
            <pc:docMk/>
            <pc:sldMk cId="5405665" sldId="297"/>
            <ac:picMk id="5" creationId="{A6A14ADC-F6CE-5CC8-F886-693550C99DEC}"/>
          </ac:picMkLst>
        </pc:picChg>
      </pc:sldChg>
      <pc:sldChg chg="addSp delSp modSp new mod setBg">
        <pc:chgData name="Bruce Mackh" userId="8f3eebefc8615319" providerId="LiveId" clId="{A719BC72-3B25-4AC0-881D-E5D90E27D114}" dt="2022-11-17T07:17:27.412" v="6785" actId="26606"/>
        <pc:sldMkLst>
          <pc:docMk/>
          <pc:sldMk cId="58094412" sldId="298"/>
        </pc:sldMkLst>
        <pc:spChg chg="mod">
          <ac:chgData name="Bruce Mackh" userId="8f3eebefc8615319" providerId="LiveId" clId="{A719BC72-3B25-4AC0-881D-E5D90E27D114}" dt="2022-11-17T07:17:27.412" v="6785" actId="26606"/>
          <ac:spMkLst>
            <pc:docMk/>
            <pc:sldMk cId="58094412" sldId="298"/>
            <ac:spMk id="2" creationId="{59DD4862-2D4B-2E9E-082D-686E29771AFF}"/>
          </ac:spMkLst>
        </pc:spChg>
        <pc:spChg chg="del">
          <ac:chgData name="Bruce Mackh" userId="8f3eebefc8615319" providerId="LiveId" clId="{A719BC72-3B25-4AC0-881D-E5D90E27D114}" dt="2022-11-17T07:16:36.065" v="6710" actId="931"/>
          <ac:spMkLst>
            <pc:docMk/>
            <pc:sldMk cId="58094412" sldId="298"/>
            <ac:spMk id="3" creationId="{230B1223-462D-A727-7116-63ABA2AF6302}"/>
          </ac:spMkLst>
        </pc:spChg>
        <pc:spChg chg="add del mod">
          <ac:chgData name="Bruce Mackh" userId="8f3eebefc8615319" providerId="LiveId" clId="{A719BC72-3B25-4AC0-881D-E5D90E27D114}" dt="2022-11-17T07:17:27.412" v="6785" actId="26606"/>
          <ac:spMkLst>
            <pc:docMk/>
            <pc:sldMk cId="58094412" sldId="298"/>
            <ac:spMk id="9" creationId="{E8CE6C80-654E-EF45-9276-AFC2EF2DAB77}"/>
          </ac:spMkLst>
        </pc:spChg>
        <pc:spChg chg="add del">
          <ac:chgData name="Bruce Mackh" userId="8f3eebefc8615319" providerId="LiveId" clId="{A719BC72-3B25-4AC0-881D-E5D90E27D114}" dt="2022-11-17T07:17:27.412" v="6785" actId="26606"/>
          <ac:spMkLst>
            <pc:docMk/>
            <pc:sldMk cId="58094412" sldId="298"/>
            <ac:spMk id="12" creationId="{201CC55D-ED54-4C5C-95E6-10947BD1103B}"/>
          </ac:spMkLst>
        </pc:spChg>
        <pc:spChg chg="add del">
          <ac:chgData name="Bruce Mackh" userId="8f3eebefc8615319" providerId="LiveId" clId="{A719BC72-3B25-4AC0-881D-E5D90E27D114}" dt="2022-11-17T07:17:27.412" v="6785" actId="26606"/>
          <ac:spMkLst>
            <pc:docMk/>
            <pc:sldMk cId="58094412" sldId="298"/>
            <ac:spMk id="18" creationId="{3873B707-463F-40B0-8227-E8CC6C67EB25}"/>
          </ac:spMkLst>
        </pc:spChg>
        <pc:spChg chg="add del">
          <ac:chgData name="Bruce Mackh" userId="8f3eebefc8615319" providerId="LiveId" clId="{A719BC72-3B25-4AC0-881D-E5D90E27D114}" dt="2022-11-17T07:17:27.412" v="6785" actId="26606"/>
          <ac:spMkLst>
            <pc:docMk/>
            <pc:sldMk cId="58094412" sldId="298"/>
            <ac:spMk id="20" creationId="{C13237C8-E62C-4F0D-A318-BD6FB6C2D138}"/>
          </ac:spMkLst>
        </pc:spChg>
        <pc:spChg chg="add del">
          <ac:chgData name="Bruce Mackh" userId="8f3eebefc8615319" providerId="LiveId" clId="{A719BC72-3B25-4AC0-881D-E5D90E27D114}" dt="2022-11-17T07:17:27.412" v="6785" actId="26606"/>
          <ac:spMkLst>
            <pc:docMk/>
            <pc:sldMk cId="58094412" sldId="298"/>
            <ac:spMk id="22" creationId="{19C9EAEA-39D0-4B0E-A0EB-51E7B26740B1}"/>
          </ac:spMkLst>
        </pc:spChg>
        <pc:spChg chg="add">
          <ac:chgData name="Bruce Mackh" userId="8f3eebefc8615319" providerId="LiveId" clId="{A719BC72-3B25-4AC0-881D-E5D90E27D114}" dt="2022-11-17T07:17:27.412" v="6785" actId="26606"/>
          <ac:spMkLst>
            <pc:docMk/>
            <pc:sldMk cId="58094412" sldId="298"/>
            <ac:spMk id="27" creationId="{47942995-B07F-4636-9A06-C6A104B260A8}"/>
          </ac:spMkLst>
        </pc:spChg>
        <pc:spChg chg="add">
          <ac:chgData name="Bruce Mackh" userId="8f3eebefc8615319" providerId="LiveId" clId="{A719BC72-3B25-4AC0-881D-E5D90E27D114}" dt="2022-11-17T07:17:27.412" v="6785" actId="26606"/>
          <ac:spMkLst>
            <pc:docMk/>
            <pc:sldMk cId="58094412" sldId="298"/>
            <ac:spMk id="34" creationId="{B81933D1-5615-42C7-9C0B-4EB7105CCE2D}"/>
          </ac:spMkLst>
        </pc:spChg>
        <pc:spChg chg="add">
          <ac:chgData name="Bruce Mackh" userId="8f3eebefc8615319" providerId="LiveId" clId="{A719BC72-3B25-4AC0-881D-E5D90E27D114}" dt="2022-11-17T07:17:27.412" v="6785" actId="26606"/>
          <ac:spMkLst>
            <pc:docMk/>
            <pc:sldMk cId="58094412" sldId="298"/>
            <ac:spMk id="36" creationId="{19C9EAEA-39D0-4B0E-A0EB-51E7B26740B1}"/>
          </ac:spMkLst>
        </pc:spChg>
        <pc:grpChg chg="add del">
          <ac:chgData name="Bruce Mackh" userId="8f3eebefc8615319" providerId="LiveId" clId="{A719BC72-3B25-4AC0-881D-E5D90E27D114}" dt="2022-11-17T07:17:27.412" v="6785" actId="26606"/>
          <ac:grpSpMkLst>
            <pc:docMk/>
            <pc:sldMk cId="58094412" sldId="298"/>
            <ac:grpSpMk id="14" creationId="{1DE889C7-FAD6-4397-98E2-05D503484459}"/>
          </ac:grpSpMkLst>
        </pc:grpChg>
        <pc:grpChg chg="add">
          <ac:chgData name="Bruce Mackh" userId="8f3eebefc8615319" providerId="LiveId" clId="{A719BC72-3B25-4AC0-881D-E5D90E27D114}" dt="2022-11-17T07:17:27.412" v="6785" actId="26606"/>
          <ac:grpSpMkLst>
            <pc:docMk/>
            <pc:sldMk cId="58094412" sldId="298"/>
            <ac:grpSpMk id="29" creationId="{032D8612-31EB-44CF-A1D0-14FD4C705424}"/>
          </ac:grpSpMkLst>
        </pc:grpChg>
        <pc:picChg chg="add mod">
          <ac:chgData name="Bruce Mackh" userId="8f3eebefc8615319" providerId="LiveId" clId="{A719BC72-3B25-4AC0-881D-E5D90E27D114}" dt="2022-11-17T07:17:27.412" v="6785" actId="26606"/>
          <ac:picMkLst>
            <pc:docMk/>
            <pc:sldMk cId="58094412" sldId="298"/>
            <ac:picMk id="5" creationId="{EA8BF447-85FB-1A63-E301-4538D5A20A5E}"/>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EEB672-9867-4E31-9E33-5DD6A98EB1DB}" type="doc">
      <dgm:prSet loTypeId="urn:microsoft.com/office/officeart/2005/8/layout/chevron1" loCatId="process" qsTypeId="urn:microsoft.com/office/officeart/2005/8/quickstyle/simple1" qsCatId="simple" csTypeId="urn:microsoft.com/office/officeart/2005/8/colors/colorful1" csCatId="colorful" phldr="1"/>
      <dgm:spPr/>
    </dgm:pt>
    <dgm:pt modelId="{47AF1181-3DD3-46D1-BA31-67BFE2EB0A6F}">
      <dgm:prSet phldrT="[Text]" custT="1"/>
      <dgm:spPr>
        <a:solidFill>
          <a:schemeClr val="accent4">
            <a:lumMod val="75000"/>
          </a:schemeClr>
        </a:solidFill>
      </dgm:spPr>
      <dgm:t>
        <a:bodyPr/>
        <a:lstStyle/>
        <a:p>
          <a:r>
            <a:rPr lang="en-US" sz="1800" dirty="0"/>
            <a:t>Assignments</a:t>
          </a:r>
        </a:p>
      </dgm:t>
    </dgm:pt>
    <dgm:pt modelId="{52300825-92D0-423C-A2E8-FA4530A3248C}" type="parTrans" cxnId="{1C95687A-A1DA-46EC-BD56-7A761F623598}">
      <dgm:prSet/>
      <dgm:spPr/>
      <dgm:t>
        <a:bodyPr/>
        <a:lstStyle/>
        <a:p>
          <a:endParaRPr lang="en-US" sz="1800"/>
        </a:p>
      </dgm:t>
    </dgm:pt>
    <dgm:pt modelId="{2EE2B50A-46B7-4374-BC57-DFBA922F4080}" type="sibTrans" cxnId="{1C95687A-A1DA-46EC-BD56-7A761F623598}">
      <dgm:prSet/>
      <dgm:spPr/>
      <dgm:t>
        <a:bodyPr/>
        <a:lstStyle/>
        <a:p>
          <a:endParaRPr lang="en-US" sz="1800"/>
        </a:p>
      </dgm:t>
    </dgm:pt>
    <dgm:pt modelId="{05BBB268-603F-4C15-A2FD-2629C37EAD30}">
      <dgm:prSet phldrT="[Text]" custT="1"/>
      <dgm:spPr/>
      <dgm:t>
        <a:bodyPr/>
        <a:lstStyle/>
        <a:p>
          <a:r>
            <a:rPr lang="en-US" sz="1800" dirty="0"/>
            <a:t>Assessments</a:t>
          </a:r>
        </a:p>
      </dgm:t>
    </dgm:pt>
    <dgm:pt modelId="{26F4B181-981E-47B0-9866-1B8EBA9482A3}" type="parTrans" cxnId="{099258EF-59C5-42FD-A475-866E281231AA}">
      <dgm:prSet/>
      <dgm:spPr/>
      <dgm:t>
        <a:bodyPr/>
        <a:lstStyle/>
        <a:p>
          <a:endParaRPr lang="en-US" sz="1800"/>
        </a:p>
      </dgm:t>
    </dgm:pt>
    <dgm:pt modelId="{12A85222-C955-441E-8AAC-9DA828C36F45}" type="sibTrans" cxnId="{099258EF-59C5-42FD-A475-866E281231AA}">
      <dgm:prSet/>
      <dgm:spPr/>
      <dgm:t>
        <a:bodyPr/>
        <a:lstStyle/>
        <a:p>
          <a:endParaRPr lang="en-US" sz="1800"/>
        </a:p>
      </dgm:t>
    </dgm:pt>
    <dgm:pt modelId="{943E9B4C-A260-4411-8A55-B0CACAB9C472}">
      <dgm:prSet phldrT="[Text]" custT="1"/>
      <dgm:spPr/>
      <dgm:t>
        <a:bodyPr/>
        <a:lstStyle/>
        <a:p>
          <a:r>
            <a:rPr lang="en-US" sz="1800" dirty="0"/>
            <a:t>Outcomes</a:t>
          </a:r>
        </a:p>
      </dgm:t>
    </dgm:pt>
    <dgm:pt modelId="{A9FF8BAC-B564-49E2-BE02-E84C602F2728}" type="parTrans" cxnId="{AA26D62D-8623-45DC-9008-76B1DB9817F6}">
      <dgm:prSet/>
      <dgm:spPr/>
      <dgm:t>
        <a:bodyPr/>
        <a:lstStyle/>
        <a:p>
          <a:endParaRPr lang="en-US" sz="1800"/>
        </a:p>
      </dgm:t>
    </dgm:pt>
    <dgm:pt modelId="{78452F30-16FC-45FA-9BCF-EB23200CBE9B}" type="sibTrans" cxnId="{AA26D62D-8623-45DC-9008-76B1DB9817F6}">
      <dgm:prSet/>
      <dgm:spPr/>
      <dgm:t>
        <a:bodyPr/>
        <a:lstStyle/>
        <a:p>
          <a:endParaRPr lang="en-US" sz="1800"/>
        </a:p>
      </dgm:t>
    </dgm:pt>
    <dgm:pt modelId="{88B47301-DD8A-4CCB-870C-320A89A191AE}">
      <dgm:prSet phldrT="[Text]" custT="1"/>
      <dgm:spPr>
        <a:solidFill>
          <a:schemeClr val="bg2">
            <a:lumMod val="50000"/>
          </a:schemeClr>
        </a:solidFill>
      </dgm:spPr>
      <dgm:t>
        <a:bodyPr/>
        <a:lstStyle/>
        <a:p>
          <a:r>
            <a:rPr lang="en-US" sz="1800" dirty="0"/>
            <a:t>Learning activities</a:t>
          </a:r>
        </a:p>
      </dgm:t>
    </dgm:pt>
    <dgm:pt modelId="{A01B316F-2770-4939-8FE6-503DE41D5E39}" type="parTrans" cxnId="{2E875A78-109C-4C22-BD2F-354AE9B71EB6}">
      <dgm:prSet/>
      <dgm:spPr/>
      <dgm:t>
        <a:bodyPr/>
        <a:lstStyle/>
        <a:p>
          <a:endParaRPr lang="en-US" sz="1800"/>
        </a:p>
      </dgm:t>
    </dgm:pt>
    <dgm:pt modelId="{87D87AAC-8073-4C82-91DE-8A6993BFD336}" type="sibTrans" cxnId="{2E875A78-109C-4C22-BD2F-354AE9B71EB6}">
      <dgm:prSet/>
      <dgm:spPr/>
      <dgm:t>
        <a:bodyPr/>
        <a:lstStyle/>
        <a:p>
          <a:endParaRPr lang="en-US" sz="1800"/>
        </a:p>
      </dgm:t>
    </dgm:pt>
    <dgm:pt modelId="{0040F739-9221-4391-9B00-2FE619ED20A0}">
      <dgm:prSet phldrT="[Text]" custT="1"/>
      <dgm:spPr/>
      <dgm:t>
        <a:bodyPr/>
        <a:lstStyle/>
        <a:p>
          <a:r>
            <a:rPr lang="en-US" sz="1800" dirty="0"/>
            <a:t>Objectives</a:t>
          </a:r>
        </a:p>
      </dgm:t>
    </dgm:pt>
    <dgm:pt modelId="{074469FD-0582-42CA-B3CD-4192AF8049A6}" type="parTrans" cxnId="{A98AA0F8-E4B9-43BA-9B7E-A7A307E156F8}">
      <dgm:prSet/>
      <dgm:spPr/>
      <dgm:t>
        <a:bodyPr/>
        <a:lstStyle/>
        <a:p>
          <a:endParaRPr lang="en-US" sz="1800"/>
        </a:p>
      </dgm:t>
    </dgm:pt>
    <dgm:pt modelId="{DA356205-C77A-4469-A0AD-ABB28819DACB}" type="sibTrans" cxnId="{A98AA0F8-E4B9-43BA-9B7E-A7A307E156F8}">
      <dgm:prSet/>
      <dgm:spPr/>
      <dgm:t>
        <a:bodyPr/>
        <a:lstStyle/>
        <a:p>
          <a:endParaRPr lang="en-US" sz="1800"/>
        </a:p>
      </dgm:t>
    </dgm:pt>
    <dgm:pt modelId="{0F126D9D-C91E-489B-9440-D39EE032CD90}">
      <dgm:prSet phldrT="[Text]" custT="1"/>
      <dgm:spPr>
        <a:solidFill>
          <a:srgbClr val="C00000"/>
        </a:solidFill>
      </dgm:spPr>
      <dgm:t>
        <a:bodyPr/>
        <a:lstStyle/>
        <a:p>
          <a:r>
            <a:rPr lang="en-US" sz="1800" dirty="0"/>
            <a:t>Grades</a:t>
          </a:r>
        </a:p>
      </dgm:t>
    </dgm:pt>
    <dgm:pt modelId="{F296323E-A3AA-442E-8FA9-3F35C3CB4E58}" type="parTrans" cxnId="{01EF2D24-2E07-4FE8-886F-1A2238888108}">
      <dgm:prSet/>
      <dgm:spPr/>
      <dgm:t>
        <a:bodyPr/>
        <a:lstStyle/>
        <a:p>
          <a:endParaRPr lang="en-US" sz="1800"/>
        </a:p>
      </dgm:t>
    </dgm:pt>
    <dgm:pt modelId="{2EC00757-7BF8-4CB8-A1AF-1E58F2E9A0EA}" type="sibTrans" cxnId="{01EF2D24-2E07-4FE8-886F-1A2238888108}">
      <dgm:prSet/>
      <dgm:spPr/>
      <dgm:t>
        <a:bodyPr/>
        <a:lstStyle/>
        <a:p>
          <a:endParaRPr lang="en-US" sz="1800"/>
        </a:p>
      </dgm:t>
    </dgm:pt>
    <dgm:pt modelId="{6555E132-86F6-46AB-8D83-D3650DB96457}" type="pres">
      <dgm:prSet presAssocID="{C6EEB672-9867-4E31-9E33-5DD6A98EB1DB}" presName="Name0" presStyleCnt="0">
        <dgm:presLayoutVars>
          <dgm:dir/>
          <dgm:animLvl val="lvl"/>
          <dgm:resizeHandles val="exact"/>
        </dgm:presLayoutVars>
      </dgm:prSet>
      <dgm:spPr/>
    </dgm:pt>
    <dgm:pt modelId="{75A11A13-3C29-4139-AFC5-FD472BE56B74}" type="pres">
      <dgm:prSet presAssocID="{0040F739-9221-4391-9B00-2FE619ED20A0}" presName="parTxOnly" presStyleLbl="node1" presStyleIdx="0" presStyleCnt="6">
        <dgm:presLayoutVars>
          <dgm:chMax val="0"/>
          <dgm:chPref val="0"/>
          <dgm:bulletEnabled val="1"/>
        </dgm:presLayoutVars>
      </dgm:prSet>
      <dgm:spPr/>
    </dgm:pt>
    <dgm:pt modelId="{EF2FA2D6-A9BF-4DEB-A237-ED544BDE46B7}" type="pres">
      <dgm:prSet presAssocID="{DA356205-C77A-4469-A0AD-ABB28819DACB}" presName="parTxOnlySpace" presStyleCnt="0"/>
      <dgm:spPr/>
    </dgm:pt>
    <dgm:pt modelId="{2A3DE2AE-85C3-4EE1-BC2B-2EAD9F868488}" type="pres">
      <dgm:prSet presAssocID="{88B47301-DD8A-4CCB-870C-320A89A191AE}" presName="parTxOnly" presStyleLbl="node1" presStyleIdx="1" presStyleCnt="6">
        <dgm:presLayoutVars>
          <dgm:chMax val="0"/>
          <dgm:chPref val="0"/>
          <dgm:bulletEnabled val="1"/>
        </dgm:presLayoutVars>
      </dgm:prSet>
      <dgm:spPr/>
    </dgm:pt>
    <dgm:pt modelId="{08BC07B0-1AE1-41F8-8069-61EBD35A7974}" type="pres">
      <dgm:prSet presAssocID="{87D87AAC-8073-4C82-91DE-8A6993BFD336}" presName="parTxOnlySpace" presStyleCnt="0"/>
      <dgm:spPr/>
    </dgm:pt>
    <dgm:pt modelId="{7E15AB52-CD9A-44AF-AAAD-6967932B6A80}" type="pres">
      <dgm:prSet presAssocID="{47AF1181-3DD3-46D1-BA31-67BFE2EB0A6F}" presName="parTxOnly" presStyleLbl="node1" presStyleIdx="2" presStyleCnt="6">
        <dgm:presLayoutVars>
          <dgm:chMax val="0"/>
          <dgm:chPref val="0"/>
          <dgm:bulletEnabled val="1"/>
        </dgm:presLayoutVars>
      </dgm:prSet>
      <dgm:spPr/>
    </dgm:pt>
    <dgm:pt modelId="{0F7EA76B-8190-44E9-B0C7-BA2ACECDBA30}" type="pres">
      <dgm:prSet presAssocID="{2EE2B50A-46B7-4374-BC57-DFBA922F4080}" presName="parTxOnlySpace" presStyleCnt="0"/>
      <dgm:spPr/>
    </dgm:pt>
    <dgm:pt modelId="{85256ED8-78B7-4E24-B6BF-F88627858AB2}" type="pres">
      <dgm:prSet presAssocID="{05BBB268-603F-4C15-A2FD-2629C37EAD30}" presName="parTxOnly" presStyleLbl="node1" presStyleIdx="3" presStyleCnt="6">
        <dgm:presLayoutVars>
          <dgm:chMax val="0"/>
          <dgm:chPref val="0"/>
          <dgm:bulletEnabled val="1"/>
        </dgm:presLayoutVars>
      </dgm:prSet>
      <dgm:spPr/>
    </dgm:pt>
    <dgm:pt modelId="{7E9B37E5-B377-4791-A690-5C6C14F647FB}" type="pres">
      <dgm:prSet presAssocID="{12A85222-C955-441E-8AAC-9DA828C36F45}" presName="parTxOnlySpace" presStyleCnt="0"/>
      <dgm:spPr/>
    </dgm:pt>
    <dgm:pt modelId="{EAF38E3E-3E63-4B74-A6F2-B5FD0DF2274B}" type="pres">
      <dgm:prSet presAssocID="{943E9B4C-A260-4411-8A55-B0CACAB9C472}" presName="parTxOnly" presStyleLbl="node1" presStyleIdx="4" presStyleCnt="6">
        <dgm:presLayoutVars>
          <dgm:chMax val="0"/>
          <dgm:chPref val="0"/>
          <dgm:bulletEnabled val="1"/>
        </dgm:presLayoutVars>
      </dgm:prSet>
      <dgm:spPr/>
    </dgm:pt>
    <dgm:pt modelId="{D932EC1B-F40F-4E17-BA81-F4FF6895A194}" type="pres">
      <dgm:prSet presAssocID="{78452F30-16FC-45FA-9BCF-EB23200CBE9B}" presName="parTxOnlySpace" presStyleCnt="0"/>
      <dgm:spPr/>
    </dgm:pt>
    <dgm:pt modelId="{BBF33E93-0903-4BFD-8998-B127D4099762}" type="pres">
      <dgm:prSet presAssocID="{0F126D9D-C91E-489B-9440-D39EE032CD90}" presName="parTxOnly" presStyleLbl="node1" presStyleIdx="5" presStyleCnt="6">
        <dgm:presLayoutVars>
          <dgm:chMax val="0"/>
          <dgm:chPref val="0"/>
          <dgm:bulletEnabled val="1"/>
        </dgm:presLayoutVars>
      </dgm:prSet>
      <dgm:spPr/>
    </dgm:pt>
  </dgm:ptLst>
  <dgm:cxnLst>
    <dgm:cxn modelId="{01EF2D24-2E07-4FE8-886F-1A2238888108}" srcId="{C6EEB672-9867-4E31-9E33-5DD6A98EB1DB}" destId="{0F126D9D-C91E-489B-9440-D39EE032CD90}" srcOrd="5" destOrd="0" parTransId="{F296323E-A3AA-442E-8FA9-3F35C3CB4E58}" sibTransId="{2EC00757-7BF8-4CB8-A1AF-1E58F2E9A0EA}"/>
    <dgm:cxn modelId="{AA26D62D-8623-45DC-9008-76B1DB9817F6}" srcId="{C6EEB672-9867-4E31-9E33-5DD6A98EB1DB}" destId="{943E9B4C-A260-4411-8A55-B0CACAB9C472}" srcOrd="4" destOrd="0" parTransId="{A9FF8BAC-B564-49E2-BE02-E84C602F2728}" sibTransId="{78452F30-16FC-45FA-9BCF-EB23200CBE9B}"/>
    <dgm:cxn modelId="{0374E13B-225F-4655-9E1B-1BBDE92E7DE6}" type="presOf" srcId="{0F126D9D-C91E-489B-9440-D39EE032CD90}" destId="{BBF33E93-0903-4BFD-8998-B127D4099762}" srcOrd="0" destOrd="0" presId="urn:microsoft.com/office/officeart/2005/8/layout/chevron1"/>
    <dgm:cxn modelId="{B3390662-F0E5-4765-85F2-BA9CE34B9310}" type="presOf" srcId="{943E9B4C-A260-4411-8A55-B0CACAB9C472}" destId="{EAF38E3E-3E63-4B74-A6F2-B5FD0DF2274B}" srcOrd="0" destOrd="0" presId="urn:microsoft.com/office/officeart/2005/8/layout/chevron1"/>
    <dgm:cxn modelId="{CEE5D16E-56C8-4252-B01B-8B3EC8539799}" type="presOf" srcId="{05BBB268-603F-4C15-A2FD-2629C37EAD30}" destId="{85256ED8-78B7-4E24-B6BF-F88627858AB2}" srcOrd="0" destOrd="0" presId="urn:microsoft.com/office/officeart/2005/8/layout/chevron1"/>
    <dgm:cxn modelId="{5DBE6656-4FC2-4F69-80AA-DC931F6C99EA}" type="presOf" srcId="{88B47301-DD8A-4CCB-870C-320A89A191AE}" destId="{2A3DE2AE-85C3-4EE1-BC2B-2EAD9F868488}" srcOrd="0" destOrd="0" presId="urn:microsoft.com/office/officeart/2005/8/layout/chevron1"/>
    <dgm:cxn modelId="{2E875A78-109C-4C22-BD2F-354AE9B71EB6}" srcId="{C6EEB672-9867-4E31-9E33-5DD6A98EB1DB}" destId="{88B47301-DD8A-4CCB-870C-320A89A191AE}" srcOrd="1" destOrd="0" parTransId="{A01B316F-2770-4939-8FE6-503DE41D5E39}" sibTransId="{87D87AAC-8073-4C82-91DE-8A6993BFD336}"/>
    <dgm:cxn modelId="{1C95687A-A1DA-46EC-BD56-7A761F623598}" srcId="{C6EEB672-9867-4E31-9E33-5DD6A98EB1DB}" destId="{47AF1181-3DD3-46D1-BA31-67BFE2EB0A6F}" srcOrd="2" destOrd="0" parTransId="{52300825-92D0-423C-A2E8-FA4530A3248C}" sibTransId="{2EE2B50A-46B7-4374-BC57-DFBA922F4080}"/>
    <dgm:cxn modelId="{A4DF4C82-C96F-4138-B564-E620251E66FE}" type="presOf" srcId="{C6EEB672-9867-4E31-9E33-5DD6A98EB1DB}" destId="{6555E132-86F6-46AB-8D83-D3650DB96457}" srcOrd="0" destOrd="0" presId="urn:microsoft.com/office/officeart/2005/8/layout/chevron1"/>
    <dgm:cxn modelId="{140A9A82-DB84-45C0-9C97-BDA0A90F241C}" type="presOf" srcId="{47AF1181-3DD3-46D1-BA31-67BFE2EB0A6F}" destId="{7E15AB52-CD9A-44AF-AAAD-6967932B6A80}" srcOrd="0" destOrd="0" presId="urn:microsoft.com/office/officeart/2005/8/layout/chevron1"/>
    <dgm:cxn modelId="{92929DE5-22A0-407B-9DCE-EA1EBCFA3E5F}" type="presOf" srcId="{0040F739-9221-4391-9B00-2FE619ED20A0}" destId="{75A11A13-3C29-4139-AFC5-FD472BE56B74}" srcOrd="0" destOrd="0" presId="urn:microsoft.com/office/officeart/2005/8/layout/chevron1"/>
    <dgm:cxn modelId="{099258EF-59C5-42FD-A475-866E281231AA}" srcId="{C6EEB672-9867-4E31-9E33-5DD6A98EB1DB}" destId="{05BBB268-603F-4C15-A2FD-2629C37EAD30}" srcOrd="3" destOrd="0" parTransId="{26F4B181-981E-47B0-9866-1B8EBA9482A3}" sibTransId="{12A85222-C955-441E-8AAC-9DA828C36F45}"/>
    <dgm:cxn modelId="{A98AA0F8-E4B9-43BA-9B7E-A7A307E156F8}" srcId="{C6EEB672-9867-4E31-9E33-5DD6A98EB1DB}" destId="{0040F739-9221-4391-9B00-2FE619ED20A0}" srcOrd="0" destOrd="0" parTransId="{074469FD-0582-42CA-B3CD-4192AF8049A6}" sibTransId="{DA356205-C77A-4469-A0AD-ABB28819DACB}"/>
    <dgm:cxn modelId="{ADBBC0C8-6B7F-42D6-8511-5E52FE83E4AB}" type="presParOf" srcId="{6555E132-86F6-46AB-8D83-D3650DB96457}" destId="{75A11A13-3C29-4139-AFC5-FD472BE56B74}" srcOrd="0" destOrd="0" presId="urn:microsoft.com/office/officeart/2005/8/layout/chevron1"/>
    <dgm:cxn modelId="{239F5A4C-5549-46D2-81FE-657F319E20B4}" type="presParOf" srcId="{6555E132-86F6-46AB-8D83-D3650DB96457}" destId="{EF2FA2D6-A9BF-4DEB-A237-ED544BDE46B7}" srcOrd="1" destOrd="0" presId="urn:microsoft.com/office/officeart/2005/8/layout/chevron1"/>
    <dgm:cxn modelId="{0BEFB432-1004-44BC-A74C-3AA1CCA02BEC}" type="presParOf" srcId="{6555E132-86F6-46AB-8D83-D3650DB96457}" destId="{2A3DE2AE-85C3-4EE1-BC2B-2EAD9F868488}" srcOrd="2" destOrd="0" presId="urn:microsoft.com/office/officeart/2005/8/layout/chevron1"/>
    <dgm:cxn modelId="{67F3C70B-BB1D-404F-86BA-6CB129A99FA7}" type="presParOf" srcId="{6555E132-86F6-46AB-8D83-D3650DB96457}" destId="{08BC07B0-1AE1-41F8-8069-61EBD35A7974}" srcOrd="3" destOrd="0" presId="urn:microsoft.com/office/officeart/2005/8/layout/chevron1"/>
    <dgm:cxn modelId="{CCBE18E1-A305-413E-9A61-FD215FD1D174}" type="presParOf" srcId="{6555E132-86F6-46AB-8D83-D3650DB96457}" destId="{7E15AB52-CD9A-44AF-AAAD-6967932B6A80}" srcOrd="4" destOrd="0" presId="urn:microsoft.com/office/officeart/2005/8/layout/chevron1"/>
    <dgm:cxn modelId="{00D94B3E-32ED-4ADF-BAF3-68F9412590DA}" type="presParOf" srcId="{6555E132-86F6-46AB-8D83-D3650DB96457}" destId="{0F7EA76B-8190-44E9-B0C7-BA2ACECDBA30}" srcOrd="5" destOrd="0" presId="urn:microsoft.com/office/officeart/2005/8/layout/chevron1"/>
    <dgm:cxn modelId="{8BF7239E-3BFF-486E-AA63-A3A6ACC03030}" type="presParOf" srcId="{6555E132-86F6-46AB-8D83-D3650DB96457}" destId="{85256ED8-78B7-4E24-B6BF-F88627858AB2}" srcOrd="6" destOrd="0" presId="urn:microsoft.com/office/officeart/2005/8/layout/chevron1"/>
    <dgm:cxn modelId="{B06C2B7D-F86D-4DD9-8EE7-F4223532B7B7}" type="presParOf" srcId="{6555E132-86F6-46AB-8D83-D3650DB96457}" destId="{7E9B37E5-B377-4791-A690-5C6C14F647FB}" srcOrd="7" destOrd="0" presId="urn:microsoft.com/office/officeart/2005/8/layout/chevron1"/>
    <dgm:cxn modelId="{9C9925D6-6B0B-4A1A-BE8F-48394A80DF13}" type="presParOf" srcId="{6555E132-86F6-46AB-8D83-D3650DB96457}" destId="{EAF38E3E-3E63-4B74-A6F2-B5FD0DF2274B}" srcOrd="8" destOrd="0" presId="urn:microsoft.com/office/officeart/2005/8/layout/chevron1"/>
    <dgm:cxn modelId="{E434B2F1-84CD-446C-9F72-AD4CAAAB3D5F}" type="presParOf" srcId="{6555E132-86F6-46AB-8D83-D3650DB96457}" destId="{D932EC1B-F40F-4E17-BA81-F4FF6895A194}" srcOrd="9" destOrd="0" presId="urn:microsoft.com/office/officeart/2005/8/layout/chevron1"/>
    <dgm:cxn modelId="{08B793FD-4E64-4EEE-946D-E9792066D6A8}" type="presParOf" srcId="{6555E132-86F6-46AB-8D83-D3650DB96457}" destId="{BBF33E93-0903-4BFD-8998-B127D4099762}" srcOrd="10"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A11A13-3C29-4139-AFC5-FD472BE56B74}">
      <dsp:nvSpPr>
        <dsp:cNvPr id="0" name=""/>
        <dsp:cNvSpPr/>
      </dsp:nvSpPr>
      <dsp:spPr>
        <a:xfrm>
          <a:off x="5746" y="2303285"/>
          <a:ext cx="2137767" cy="855106"/>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Objectives</a:t>
          </a:r>
        </a:p>
      </dsp:txBody>
      <dsp:txXfrm>
        <a:off x="433299" y="2303285"/>
        <a:ext cx="1282661" cy="855106"/>
      </dsp:txXfrm>
    </dsp:sp>
    <dsp:sp modelId="{2A3DE2AE-85C3-4EE1-BC2B-2EAD9F868488}">
      <dsp:nvSpPr>
        <dsp:cNvPr id="0" name=""/>
        <dsp:cNvSpPr/>
      </dsp:nvSpPr>
      <dsp:spPr>
        <a:xfrm>
          <a:off x="1929737" y="2303285"/>
          <a:ext cx="2137767" cy="855106"/>
        </a:xfrm>
        <a:prstGeom prst="chevron">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Learning activities</a:t>
          </a:r>
        </a:p>
      </dsp:txBody>
      <dsp:txXfrm>
        <a:off x="2357290" y="2303285"/>
        <a:ext cx="1282661" cy="855106"/>
      </dsp:txXfrm>
    </dsp:sp>
    <dsp:sp modelId="{7E15AB52-CD9A-44AF-AAAD-6967932B6A80}">
      <dsp:nvSpPr>
        <dsp:cNvPr id="0" name=""/>
        <dsp:cNvSpPr/>
      </dsp:nvSpPr>
      <dsp:spPr>
        <a:xfrm>
          <a:off x="3853727" y="2303285"/>
          <a:ext cx="2137767" cy="855106"/>
        </a:xfrm>
        <a:prstGeom prst="chevron">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Assignments</a:t>
          </a:r>
        </a:p>
      </dsp:txBody>
      <dsp:txXfrm>
        <a:off x="4281280" y="2303285"/>
        <a:ext cx="1282661" cy="855106"/>
      </dsp:txXfrm>
    </dsp:sp>
    <dsp:sp modelId="{85256ED8-78B7-4E24-B6BF-F88627858AB2}">
      <dsp:nvSpPr>
        <dsp:cNvPr id="0" name=""/>
        <dsp:cNvSpPr/>
      </dsp:nvSpPr>
      <dsp:spPr>
        <a:xfrm>
          <a:off x="5777718" y="2303285"/>
          <a:ext cx="2137767" cy="855106"/>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Assessments</a:t>
          </a:r>
        </a:p>
      </dsp:txBody>
      <dsp:txXfrm>
        <a:off x="6205271" y="2303285"/>
        <a:ext cx="1282661" cy="855106"/>
      </dsp:txXfrm>
    </dsp:sp>
    <dsp:sp modelId="{EAF38E3E-3E63-4B74-A6F2-B5FD0DF2274B}">
      <dsp:nvSpPr>
        <dsp:cNvPr id="0" name=""/>
        <dsp:cNvSpPr/>
      </dsp:nvSpPr>
      <dsp:spPr>
        <a:xfrm>
          <a:off x="7701708" y="2303285"/>
          <a:ext cx="2137767" cy="855106"/>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Outcomes</a:t>
          </a:r>
        </a:p>
      </dsp:txBody>
      <dsp:txXfrm>
        <a:off x="8129261" y="2303285"/>
        <a:ext cx="1282661" cy="855106"/>
      </dsp:txXfrm>
    </dsp:sp>
    <dsp:sp modelId="{BBF33E93-0903-4BFD-8998-B127D4099762}">
      <dsp:nvSpPr>
        <dsp:cNvPr id="0" name=""/>
        <dsp:cNvSpPr/>
      </dsp:nvSpPr>
      <dsp:spPr>
        <a:xfrm>
          <a:off x="9625699" y="2303285"/>
          <a:ext cx="2137767" cy="855106"/>
        </a:xfrm>
        <a:prstGeom prst="chevron">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Grades</a:t>
          </a:r>
        </a:p>
      </dsp:txBody>
      <dsp:txXfrm>
        <a:off x="10053252" y="2303285"/>
        <a:ext cx="1282661" cy="855106"/>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04F12-76C9-D4AA-56C2-8049D66ED8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BE63D7-51CE-BBC0-A602-E90258A438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133B5D-33CD-E839-D179-5AC9186E2139}"/>
              </a:ext>
            </a:extLst>
          </p:cNvPr>
          <p:cNvSpPr>
            <a:spLocks noGrp="1"/>
          </p:cNvSpPr>
          <p:nvPr>
            <p:ph type="dt" sz="half" idx="10"/>
          </p:nvPr>
        </p:nvSpPr>
        <p:spPr/>
        <p:txBody>
          <a:bodyPr/>
          <a:lstStyle/>
          <a:p>
            <a:fld id="{60BBD1E7-162B-4CC8-A60A-C55F5E4E9F3A}" type="datetimeFigureOut">
              <a:rPr lang="en-US" smtClean="0"/>
              <a:t>11/17/2022</a:t>
            </a:fld>
            <a:endParaRPr lang="en-US"/>
          </a:p>
        </p:txBody>
      </p:sp>
      <p:sp>
        <p:nvSpPr>
          <p:cNvPr id="5" name="Footer Placeholder 4">
            <a:extLst>
              <a:ext uri="{FF2B5EF4-FFF2-40B4-BE49-F238E27FC236}">
                <a16:creationId xmlns:a16="http://schemas.microsoft.com/office/drawing/2014/main" id="{EB2F2F3D-7408-83AC-C580-15E2BA4DAC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F0AE6C-A744-4810-3C74-CCB6321C7AD1}"/>
              </a:ext>
            </a:extLst>
          </p:cNvPr>
          <p:cNvSpPr>
            <a:spLocks noGrp="1"/>
          </p:cNvSpPr>
          <p:nvPr>
            <p:ph type="sldNum" sz="quarter" idx="12"/>
          </p:nvPr>
        </p:nvSpPr>
        <p:spPr/>
        <p:txBody>
          <a:bodyPr/>
          <a:lstStyle/>
          <a:p>
            <a:fld id="{C169195D-DCA8-4E34-9889-39D11DCF7C5F}" type="slidenum">
              <a:rPr lang="en-US" smtClean="0"/>
              <a:t>‹#›</a:t>
            </a:fld>
            <a:endParaRPr lang="en-US"/>
          </a:p>
        </p:txBody>
      </p:sp>
    </p:spTree>
    <p:extLst>
      <p:ext uri="{BB962C8B-B14F-4D97-AF65-F5344CB8AC3E}">
        <p14:creationId xmlns:p14="http://schemas.microsoft.com/office/powerpoint/2010/main" val="1381866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CFDC3-764B-CC4C-C1EF-EAADF1533A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26A22F-72BE-99B1-95DD-EA74DDA87F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6BE4B0-969F-0B77-9F8C-C01A367EC82E}"/>
              </a:ext>
            </a:extLst>
          </p:cNvPr>
          <p:cNvSpPr>
            <a:spLocks noGrp="1"/>
          </p:cNvSpPr>
          <p:nvPr>
            <p:ph type="dt" sz="half" idx="10"/>
          </p:nvPr>
        </p:nvSpPr>
        <p:spPr/>
        <p:txBody>
          <a:bodyPr/>
          <a:lstStyle/>
          <a:p>
            <a:fld id="{60BBD1E7-162B-4CC8-A60A-C55F5E4E9F3A}" type="datetimeFigureOut">
              <a:rPr lang="en-US" smtClean="0"/>
              <a:t>11/17/2022</a:t>
            </a:fld>
            <a:endParaRPr lang="en-US"/>
          </a:p>
        </p:txBody>
      </p:sp>
      <p:sp>
        <p:nvSpPr>
          <p:cNvPr id="5" name="Footer Placeholder 4">
            <a:extLst>
              <a:ext uri="{FF2B5EF4-FFF2-40B4-BE49-F238E27FC236}">
                <a16:creationId xmlns:a16="http://schemas.microsoft.com/office/drawing/2014/main" id="{3C3E1D94-467B-8E39-B6C1-3C87A82C1E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A1D79E-977B-47D0-C384-14D5A60C90EE}"/>
              </a:ext>
            </a:extLst>
          </p:cNvPr>
          <p:cNvSpPr>
            <a:spLocks noGrp="1"/>
          </p:cNvSpPr>
          <p:nvPr>
            <p:ph type="sldNum" sz="quarter" idx="12"/>
          </p:nvPr>
        </p:nvSpPr>
        <p:spPr/>
        <p:txBody>
          <a:bodyPr/>
          <a:lstStyle/>
          <a:p>
            <a:fld id="{C169195D-DCA8-4E34-9889-39D11DCF7C5F}" type="slidenum">
              <a:rPr lang="en-US" smtClean="0"/>
              <a:t>‹#›</a:t>
            </a:fld>
            <a:endParaRPr lang="en-US"/>
          </a:p>
        </p:txBody>
      </p:sp>
    </p:spTree>
    <p:extLst>
      <p:ext uri="{BB962C8B-B14F-4D97-AF65-F5344CB8AC3E}">
        <p14:creationId xmlns:p14="http://schemas.microsoft.com/office/powerpoint/2010/main" val="4081805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183C96-0BE7-6D9B-F6D7-C72DE35E059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D11773-B810-DC64-4ACB-634A88EDA7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BEDF2A-D58D-D9F5-FEF5-3178139FA743}"/>
              </a:ext>
            </a:extLst>
          </p:cNvPr>
          <p:cNvSpPr>
            <a:spLocks noGrp="1"/>
          </p:cNvSpPr>
          <p:nvPr>
            <p:ph type="dt" sz="half" idx="10"/>
          </p:nvPr>
        </p:nvSpPr>
        <p:spPr/>
        <p:txBody>
          <a:bodyPr/>
          <a:lstStyle/>
          <a:p>
            <a:fld id="{60BBD1E7-162B-4CC8-A60A-C55F5E4E9F3A}" type="datetimeFigureOut">
              <a:rPr lang="en-US" smtClean="0"/>
              <a:t>11/17/2022</a:t>
            </a:fld>
            <a:endParaRPr lang="en-US"/>
          </a:p>
        </p:txBody>
      </p:sp>
      <p:sp>
        <p:nvSpPr>
          <p:cNvPr id="5" name="Footer Placeholder 4">
            <a:extLst>
              <a:ext uri="{FF2B5EF4-FFF2-40B4-BE49-F238E27FC236}">
                <a16:creationId xmlns:a16="http://schemas.microsoft.com/office/drawing/2014/main" id="{1B650F14-A3E0-431A-653B-822909393D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44A54-703D-B82D-26A1-6A438A2BD9EB}"/>
              </a:ext>
            </a:extLst>
          </p:cNvPr>
          <p:cNvSpPr>
            <a:spLocks noGrp="1"/>
          </p:cNvSpPr>
          <p:nvPr>
            <p:ph type="sldNum" sz="quarter" idx="12"/>
          </p:nvPr>
        </p:nvSpPr>
        <p:spPr/>
        <p:txBody>
          <a:bodyPr/>
          <a:lstStyle/>
          <a:p>
            <a:fld id="{C169195D-DCA8-4E34-9889-39D11DCF7C5F}" type="slidenum">
              <a:rPr lang="en-US" smtClean="0"/>
              <a:t>‹#›</a:t>
            </a:fld>
            <a:endParaRPr lang="en-US"/>
          </a:p>
        </p:txBody>
      </p:sp>
    </p:spTree>
    <p:extLst>
      <p:ext uri="{BB962C8B-B14F-4D97-AF65-F5344CB8AC3E}">
        <p14:creationId xmlns:p14="http://schemas.microsoft.com/office/powerpoint/2010/main" val="3770118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C2B42-A5C5-377A-9FE9-E35F5ED038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808E57-B56C-1AB8-1066-9C41A17330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FF7CD4-706A-69E6-F0E6-F3840D9A110E}"/>
              </a:ext>
            </a:extLst>
          </p:cNvPr>
          <p:cNvSpPr>
            <a:spLocks noGrp="1"/>
          </p:cNvSpPr>
          <p:nvPr>
            <p:ph type="dt" sz="half" idx="10"/>
          </p:nvPr>
        </p:nvSpPr>
        <p:spPr/>
        <p:txBody>
          <a:bodyPr/>
          <a:lstStyle/>
          <a:p>
            <a:fld id="{60BBD1E7-162B-4CC8-A60A-C55F5E4E9F3A}" type="datetimeFigureOut">
              <a:rPr lang="en-US" smtClean="0"/>
              <a:t>11/17/2022</a:t>
            </a:fld>
            <a:endParaRPr lang="en-US"/>
          </a:p>
        </p:txBody>
      </p:sp>
      <p:sp>
        <p:nvSpPr>
          <p:cNvPr id="5" name="Footer Placeholder 4">
            <a:extLst>
              <a:ext uri="{FF2B5EF4-FFF2-40B4-BE49-F238E27FC236}">
                <a16:creationId xmlns:a16="http://schemas.microsoft.com/office/drawing/2014/main" id="{89C57442-4255-B2E6-1A8D-4717224AE9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71DC4D-C983-CFCF-FB58-97FEDC8B6F68}"/>
              </a:ext>
            </a:extLst>
          </p:cNvPr>
          <p:cNvSpPr>
            <a:spLocks noGrp="1"/>
          </p:cNvSpPr>
          <p:nvPr>
            <p:ph type="sldNum" sz="quarter" idx="12"/>
          </p:nvPr>
        </p:nvSpPr>
        <p:spPr/>
        <p:txBody>
          <a:bodyPr/>
          <a:lstStyle/>
          <a:p>
            <a:fld id="{C169195D-DCA8-4E34-9889-39D11DCF7C5F}" type="slidenum">
              <a:rPr lang="en-US" smtClean="0"/>
              <a:t>‹#›</a:t>
            </a:fld>
            <a:endParaRPr lang="en-US"/>
          </a:p>
        </p:txBody>
      </p:sp>
    </p:spTree>
    <p:extLst>
      <p:ext uri="{BB962C8B-B14F-4D97-AF65-F5344CB8AC3E}">
        <p14:creationId xmlns:p14="http://schemas.microsoft.com/office/powerpoint/2010/main" val="3197485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11ACF-D1F7-1006-FA6A-C19FACA1C2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0FD672-BC62-0FE8-7657-A9BB1F6F54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F47381-2F30-59D0-226B-9D3E2C1120B3}"/>
              </a:ext>
            </a:extLst>
          </p:cNvPr>
          <p:cNvSpPr>
            <a:spLocks noGrp="1"/>
          </p:cNvSpPr>
          <p:nvPr>
            <p:ph type="dt" sz="half" idx="10"/>
          </p:nvPr>
        </p:nvSpPr>
        <p:spPr/>
        <p:txBody>
          <a:bodyPr/>
          <a:lstStyle/>
          <a:p>
            <a:fld id="{60BBD1E7-162B-4CC8-A60A-C55F5E4E9F3A}" type="datetimeFigureOut">
              <a:rPr lang="en-US" smtClean="0"/>
              <a:t>11/17/2022</a:t>
            </a:fld>
            <a:endParaRPr lang="en-US"/>
          </a:p>
        </p:txBody>
      </p:sp>
      <p:sp>
        <p:nvSpPr>
          <p:cNvPr id="5" name="Footer Placeholder 4">
            <a:extLst>
              <a:ext uri="{FF2B5EF4-FFF2-40B4-BE49-F238E27FC236}">
                <a16:creationId xmlns:a16="http://schemas.microsoft.com/office/drawing/2014/main" id="{395E4E5D-155D-F1C2-AA90-4E090D5927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D9F76B-BD10-B2AD-6ADF-1D2EB829C385}"/>
              </a:ext>
            </a:extLst>
          </p:cNvPr>
          <p:cNvSpPr>
            <a:spLocks noGrp="1"/>
          </p:cNvSpPr>
          <p:nvPr>
            <p:ph type="sldNum" sz="quarter" idx="12"/>
          </p:nvPr>
        </p:nvSpPr>
        <p:spPr/>
        <p:txBody>
          <a:bodyPr/>
          <a:lstStyle/>
          <a:p>
            <a:fld id="{C169195D-DCA8-4E34-9889-39D11DCF7C5F}" type="slidenum">
              <a:rPr lang="en-US" smtClean="0"/>
              <a:t>‹#›</a:t>
            </a:fld>
            <a:endParaRPr lang="en-US"/>
          </a:p>
        </p:txBody>
      </p:sp>
    </p:spTree>
    <p:extLst>
      <p:ext uri="{BB962C8B-B14F-4D97-AF65-F5344CB8AC3E}">
        <p14:creationId xmlns:p14="http://schemas.microsoft.com/office/powerpoint/2010/main" val="3680097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8D656-ECD6-CCC2-5DA7-7D0A8AC107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B1B5A5-98AB-B627-C60A-168D814F86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9AB936-5B0D-053F-5F0B-67580DE57D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FA7C32-15C4-1D50-30DC-B9113DE23823}"/>
              </a:ext>
            </a:extLst>
          </p:cNvPr>
          <p:cNvSpPr>
            <a:spLocks noGrp="1"/>
          </p:cNvSpPr>
          <p:nvPr>
            <p:ph type="dt" sz="half" idx="10"/>
          </p:nvPr>
        </p:nvSpPr>
        <p:spPr/>
        <p:txBody>
          <a:bodyPr/>
          <a:lstStyle/>
          <a:p>
            <a:fld id="{60BBD1E7-162B-4CC8-A60A-C55F5E4E9F3A}" type="datetimeFigureOut">
              <a:rPr lang="en-US" smtClean="0"/>
              <a:t>11/17/2022</a:t>
            </a:fld>
            <a:endParaRPr lang="en-US"/>
          </a:p>
        </p:txBody>
      </p:sp>
      <p:sp>
        <p:nvSpPr>
          <p:cNvPr id="6" name="Footer Placeholder 5">
            <a:extLst>
              <a:ext uri="{FF2B5EF4-FFF2-40B4-BE49-F238E27FC236}">
                <a16:creationId xmlns:a16="http://schemas.microsoft.com/office/drawing/2014/main" id="{96704165-4952-E671-8328-85CF4D6FCB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AD184-0A23-6A45-4E98-D3340A35FDA0}"/>
              </a:ext>
            </a:extLst>
          </p:cNvPr>
          <p:cNvSpPr>
            <a:spLocks noGrp="1"/>
          </p:cNvSpPr>
          <p:nvPr>
            <p:ph type="sldNum" sz="quarter" idx="12"/>
          </p:nvPr>
        </p:nvSpPr>
        <p:spPr/>
        <p:txBody>
          <a:bodyPr/>
          <a:lstStyle/>
          <a:p>
            <a:fld id="{C169195D-DCA8-4E34-9889-39D11DCF7C5F}" type="slidenum">
              <a:rPr lang="en-US" smtClean="0"/>
              <a:t>‹#›</a:t>
            </a:fld>
            <a:endParaRPr lang="en-US"/>
          </a:p>
        </p:txBody>
      </p:sp>
    </p:spTree>
    <p:extLst>
      <p:ext uri="{BB962C8B-B14F-4D97-AF65-F5344CB8AC3E}">
        <p14:creationId xmlns:p14="http://schemas.microsoft.com/office/powerpoint/2010/main" val="1138304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66A11-24BE-A1B0-2089-9017EF172A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EC7B0B-1422-EA14-EA16-5A4C03D7D6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730F6E-E376-6E7C-179A-7C5723FC9D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02A6EB-B440-A2C7-CDDC-C77E1A1156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B61034-8C78-4628-4E62-AB6DB3BED7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6F28FA-F09B-E65A-BC7E-3A504E62EDF0}"/>
              </a:ext>
            </a:extLst>
          </p:cNvPr>
          <p:cNvSpPr>
            <a:spLocks noGrp="1"/>
          </p:cNvSpPr>
          <p:nvPr>
            <p:ph type="dt" sz="half" idx="10"/>
          </p:nvPr>
        </p:nvSpPr>
        <p:spPr/>
        <p:txBody>
          <a:bodyPr/>
          <a:lstStyle/>
          <a:p>
            <a:fld id="{60BBD1E7-162B-4CC8-A60A-C55F5E4E9F3A}" type="datetimeFigureOut">
              <a:rPr lang="en-US" smtClean="0"/>
              <a:t>11/17/2022</a:t>
            </a:fld>
            <a:endParaRPr lang="en-US"/>
          </a:p>
        </p:txBody>
      </p:sp>
      <p:sp>
        <p:nvSpPr>
          <p:cNvPr id="8" name="Footer Placeholder 7">
            <a:extLst>
              <a:ext uri="{FF2B5EF4-FFF2-40B4-BE49-F238E27FC236}">
                <a16:creationId xmlns:a16="http://schemas.microsoft.com/office/drawing/2014/main" id="{ABAF2ECE-6F66-94A3-2725-22B9D50905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32A79D-2A58-3C03-A983-344FE2B94EB1}"/>
              </a:ext>
            </a:extLst>
          </p:cNvPr>
          <p:cNvSpPr>
            <a:spLocks noGrp="1"/>
          </p:cNvSpPr>
          <p:nvPr>
            <p:ph type="sldNum" sz="quarter" idx="12"/>
          </p:nvPr>
        </p:nvSpPr>
        <p:spPr/>
        <p:txBody>
          <a:bodyPr/>
          <a:lstStyle/>
          <a:p>
            <a:fld id="{C169195D-DCA8-4E34-9889-39D11DCF7C5F}" type="slidenum">
              <a:rPr lang="en-US" smtClean="0"/>
              <a:t>‹#›</a:t>
            </a:fld>
            <a:endParaRPr lang="en-US"/>
          </a:p>
        </p:txBody>
      </p:sp>
    </p:spTree>
    <p:extLst>
      <p:ext uri="{BB962C8B-B14F-4D97-AF65-F5344CB8AC3E}">
        <p14:creationId xmlns:p14="http://schemas.microsoft.com/office/powerpoint/2010/main" val="2141412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C1611-110B-B5B4-2712-84CAA330C3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122754-BA49-9C8E-8877-4395C2B6896A}"/>
              </a:ext>
            </a:extLst>
          </p:cNvPr>
          <p:cNvSpPr>
            <a:spLocks noGrp="1"/>
          </p:cNvSpPr>
          <p:nvPr>
            <p:ph type="dt" sz="half" idx="10"/>
          </p:nvPr>
        </p:nvSpPr>
        <p:spPr/>
        <p:txBody>
          <a:bodyPr/>
          <a:lstStyle/>
          <a:p>
            <a:fld id="{60BBD1E7-162B-4CC8-A60A-C55F5E4E9F3A}" type="datetimeFigureOut">
              <a:rPr lang="en-US" smtClean="0"/>
              <a:t>11/17/2022</a:t>
            </a:fld>
            <a:endParaRPr lang="en-US"/>
          </a:p>
        </p:txBody>
      </p:sp>
      <p:sp>
        <p:nvSpPr>
          <p:cNvPr id="4" name="Footer Placeholder 3">
            <a:extLst>
              <a:ext uri="{FF2B5EF4-FFF2-40B4-BE49-F238E27FC236}">
                <a16:creationId xmlns:a16="http://schemas.microsoft.com/office/drawing/2014/main" id="{DC106FD6-A5AE-6FD7-CAB5-F7B004BE5F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0D37FF-4125-5689-1D6E-3667B8DBC030}"/>
              </a:ext>
            </a:extLst>
          </p:cNvPr>
          <p:cNvSpPr>
            <a:spLocks noGrp="1"/>
          </p:cNvSpPr>
          <p:nvPr>
            <p:ph type="sldNum" sz="quarter" idx="12"/>
          </p:nvPr>
        </p:nvSpPr>
        <p:spPr/>
        <p:txBody>
          <a:bodyPr/>
          <a:lstStyle/>
          <a:p>
            <a:fld id="{C169195D-DCA8-4E34-9889-39D11DCF7C5F}" type="slidenum">
              <a:rPr lang="en-US" smtClean="0"/>
              <a:t>‹#›</a:t>
            </a:fld>
            <a:endParaRPr lang="en-US"/>
          </a:p>
        </p:txBody>
      </p:sp>
    </p:spTree>
    <p:extLst>
      <p:ext uri="{BB962C8B-B14F-4D97-AF65-F5344CB8AC3E}">
        <p14:creationId xmlns:p14="http://schemas.microsoft.com/office/powerpoint/2010/main" val="4242449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4DDB69-0979-A4DD-DE16-464409E6325E}"/>
              </a:ext>
            </a:extLst>
          </p:cNvPr>
          <p:cNvSpPr>
            <a:spLocks noGrp="1"/>
          </p:cNvSpPr>
          <p:nvPr>
            <p:ph type="dt" sz="half" idx="10"/>
          </p:nvPr>
        </p:nvSpPr>
        <p:spPr/>
        <p:txBody>
          <a:bodyPr/>
          <a:lstStyle/>
          <a:p>
            <a:fld id="{60BBD1E7-162B-4CC8-A60A-C55F5E4E9F3A}" type="datetimeFigureOut">
              <a:rPr lang="en-US" smtClean="0"/>
              <a:t>11/17/2022</a:t>
            </a:fld>
            <a:endParaRPr lang="en-US"/>
          </a:p>
        </p:txBody>
      </p:sp>
      <p:sp>
        <p:nvSpPr>
          <p:cNvPr id="3" name="Footer Placeholder 2">
            <a:extLst>
              <a:ext uri="{FF2B5EF4-FFF2-40B4-BE49-F238E27FC236}">
                <a16:creationId xmlns:a16="http://schemas.microsoft.com/office/drawing/2014/main" id="{01084621-B48F-A712-5F32-38ABCAE097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36963E-8D52-7874-6CAC-60976298F494}"/>
              </a:ext>
            </a:extLst>
          </p:cNvPr>
          <p:cNvSpPr>
            <a:spLocks noGrp="1"/>
          </p:cNvSpPr>
          <p:nvPr>
            <p:ph type="sldNum" sz="quarter" idx="12"/>
          </p:nvPr>
        </p:nvSpPr>
        <p:spPr/>
        <p:txBody>
          <a:bodyPr/>
          <a:lstStyle/>
          <a:p>
            <a:fld id="{C169195D-DCA8-4E34-9889-39D11DCF7C5F}" type="slidenum">
              <a:rPr lang="en-US" smtClean="0"/>
              <a:t>‹#›</a:t>
            </a:fld>
            <a:endParaRPr lang="en-US"/>
          </a:p>
        </p:txBody>
      </p:sp>
    </p:spTree>
    <p:extLst>
      <p:ext uri="{BB962C8B-B14F-4D97-AF65-F5344CB8AC3E}">
        <p14:creationId xmlns:p14="http://schemas.microsoft.com/office/powerpoint/2010/main" val="2623075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402F4-AE76-27E6-5F76-05154CCE2D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4E8954-44A5-C3DB-3890-89A88618FE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0AC0E4-1F53-C37D-41D2-6CC9D0AFB1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49BE0A-6075-9860-F8DB-42AB0EFB5B71}"/>
              </a:ext>
            </a:extLst>
          </p:cNvPr>
          <p:cNvSpPr>
            <a:spLocks noGrp="1"/>
          </p:cNvSpPr>
          <p:nvPr>
            <p:ph type="dt" sz="half" idx="10"/>
          </p:nvPr>
        </p:nvSpPr>
        <p:spPr/>
        <p:txBody>
          <a:bodyPr/>
          <a:lstStyle/>
          <a:p>
            <a:fld id="{60BBD1E7-162B-4CC8-A60A-C55F5E4E9F3A}" type="datetimeFigureOut">
              <a:rPr lang="en-US" smtClean="0"/>
              <a:t>11/17/2022</a:t>
            </a:fld>
            <a:endParaRPr lang="en-US"/>
          </a:p>
        </p:txBody>
      </p:sp>
      <p:sp>
        <p:nvSpPr>
          <p:cNvPr id="6" name="Footer Placeholder 5">
            <a:extLst>
              <a:ext uri="{FF2B5EF4-FFF2-40B4-BE49-F238E27FC236}">
                <a16:creationId xmlns:a16="http://schemas.microsoft.com/office/drawing/2014/main" id="{5535D0EB-F6F6-6383-0D3F-60A0E25FF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5D7F5B-AD92-C2A9-02CC-F3E08C13D5B8}"/>
              </a:ext>
            </a:extLst>
          </p:cNvPr>
          <p:cNvSpPr>
            <a:spLocks noGrp="1"/>
          </p:cNvSpPr>
          <p:nvPr>
            <p:ph type="sldNum" sz="quarter" idx="12"/>
          </p:nvPr>
        </p:nvSpPr>
        <p:spPr/>
        <p:txBody>
          <a:bodyPr/>
          <a:lstStyle/>
          <a:p>
            <a:fld id="{C169195D-DCA8-4E34-9889-39D11DCF7C5F}" type="slidenum">
              <a:rPr lang="en-US" smtClean="0"/>
              <a:t>‹#›</a:t>
            </a:fld>
            <a:endParaRPr lang="en-US"/>
          </a:p>
        </p:txBody>
      </p:sp>
    </p:spTree>
    <p:extLst>
      <p:ext uri="{BB962C8B-B14F-4D97-AF65-F5344CB8AC3E}">
        <p14:creationId xmlns:p14="http://schemas.microsoft.com/office/powerpoint/2010/main" val="2191194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82640-9786-5100-B706-A3D5EF4483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A7DBA8-12C8-6EE0-4DA7-9D0BD2E55C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EF8AEA3-2E6D-3693-18EB-B92F959CC4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D8F854-48C2-822C-F363-70FD1741B819}"/>
              </a:ext>
            </a:extLst>
          </p:cNvPr>
          <p:cNvSpPr>
            <a:spLocks noGrp="1"/>
          </p:cNvSpPr>
          <p:nvPr>
            <p:ph type="dt" sz="half" idx="10"/>
          </p:nvPr>
        </p:nvSpPr>
        <p:spPr/>
        <p:txBody>
          <a:bodyPr/>
          <a:lstStyle/>
          <a:p>
            <a:fld id="{60BBD1E7-162B-4CC8-A60A-C55F5E4E9F3A}" type="datetimeFigureOut">
              <a:rPr lang="en-US" smtClean="0"/>
              <a:t>11/17/2022</a:t>
            </a:fld>
            <a:endParaRPr lang="en-US"/>
          </a:p>
        </p:txBody>
      </p:sp>
      <p:sp>
        <p:nvSpPr>
          <p:cNvPr id="6" name="Footer Placeholder 5">
            <a:extLst>
              <a:ext uri="{FF2B5EF4-FFF2-40B4-BE49-F238E27FC236}">
                <a16:creationId xmlns:a16="http://schemas.microsoft.com/office/drawing/2014/main" id="{249C2CF3-5ED4-A089-0CF9-5504FCB806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7F81E6-5F15-36FA-BC9A-59A8EB3B00A3}"/>
              </a:ext>
            </a:extLst>
          </p:cNvPr>
          <p:cNvSpPr>
            <a:spLocks noGrp="1"/>
          </p:cNvSpPr>
          <p:nvPr>
            <p:ph type="sldNum" sz="quarter" idx="12"/>
          </p:nvPr>
        </p:nvSpPr>
        <p:spPr/>
        <p:txBody>
          <a:bodyPr/>
          <a:lstStyle/>
          <a:p>
            <a:fld id="{C169195D-DCA8-4E34-9889-39D11DCF7C5F}" type="slidenum">
              <a:rPr lang="en-US" smtClean="0"/>
              <a:t>‹#›</a:t>
            </a:fld>
            <a:endParaRPr lang="en-US"/>
          </a:p>
        </p:txBody>
      </p:sp>
    </p:spTree>
    <p:extLst>
      <p:ext uri="{BB962C8B-B14F-4D97-AF65-F5344CB8AC3E}">
        <p14:creationId xmlns:p14="http://schemas.microsoft.com/office/powerpoint/2010/main" val="2946576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EC133A-B604-002B-64A8-5FFC4E8860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494AA8-3202-7C48-96FE-EC76EB573F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9522D0-8FFE-F8C6-5E72-C7C0F8823A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BBD1E7-162B-4CC8-A60A-C55F5E4E9F3A}" type="datetimeFigureOut">
              <a:rPr lang="en-US" smtClean="0"/>
              <a:t>11/17/2022</a:t>
            </a:fld>
            <a:endParaRPr lang="en-US"/>
          </a:p>
        </p:txBody>
      </p:sp>
      <p:sp>
        <p:nvSpPr>
          <p:cNvPr id="5" name="Footer Placeholder 4">
            <a:extLst>
              <a:ext uri="{FF2B5EF4-FFF2-40B4-BE49-F238E27FC236}">
                <a16:creationId xmlns:a16="http://schemas.microsoft.com/office/drawing/2014/main" id="{D2CC6CA4-5DC5-BF97-9E0F-6648ABC561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A12BAA7-6D04-CF8E-5DF1-73CAC12DE6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69195D-DCA8-4E34-9889-39D11DCF7C5F}" type="slidenum">
              <a:rPr lang="en-US" smtClean="0"/>
              <a:t>‹#›</a:t>
            </a:fld>
            <a:endParaRPr lang="en-US"/>
          </a:p>
        </p:txBody>
      </p:sp>
    </p:spTree>
    <p:extLst>
      <p:ext uri="{BB962C8B-B14F-4D97-AF65-F5344CB8AC3E}">
        <p14:creationId xmlns:p14="http://schemas.microsoft.com/office/powerpoint/2010/main" val="18875422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sv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DE21BB-8121-EA8A-7CD4-1824FB4F1C1C}"/>
              </a:ext>
            </a:extLst>
          </p:cNvPr>
          <p:cNvSpPr>
            <a:spLocks noGrp="1"/>
          </p:cNvSpPr>
          <p:nvPr>
            <p:ph type="ctrTitle"/>
          </p:nvPr>
        </p:nvSpPr>
        <p:spPr>
          <a:xfrm>
            <a:off x="1524000" y="1293338"/>
            <a:ext cx="9144000" cy="2135662"/>
          </a:xfrm>
        </p:spPr>
        <p:txBody>
          <a:bodyPr anchor="ctr">
            <a:normAutofit/>
          </a:bodyPr>
          <a:lstStyle/>
          <a:p>
            <a:r>
              <a:rPr lang="en-US" dirty="0"/>
              <a:t>Topic 14: Creating a Student-Centered Syllabus</a:t>
            </a:r>
          </a:p>
        </p:txBody>
      </p:sp>
      <p:sp>
        <p:nvSpPr>
          <p:cNvPr id="3" name="Subtitle 2">
            <a:extLst>
              <a:ext uri="{FF2B5EF4-FFF2-40B4-BE49-F238E27FC236}">
                <a16:creationId xmlns:a16="http://schemas.microsoft.com/office/drawing/2014/main" id="{AC6D218D-2E5D-A19C-E776-F6CA5DA51E6C}"/>
              </a:ext>
            </a:extLst>
          </p:cNvPr>
          <p:cNvSpPr>
            <a:spLocks noGrp="1"/>
          </p:cNvSpPr>
          <p:nvPr>
            <p:ph type="subTitle" idx="1"/>
          </p:nvPr>
        </p:nvSpPr>
        <p:spPr>
          <a:xfrm>
            <a:off x="1524000" y="5514052"/>
            <a:ext cx="9144000" cy="651910"/>
          </a:xfrm>
        </p:spPr>
        <p:txBody>
          <a:bodyPr anchor="ctr">
            <a:normAutofit/>
          </a:bodyPr>
          <a:lstStyle/>
          <a:p>
            <a:r>
              <a:rPr lang="en-US" dirty="0"/>
              <a:t>Course Design Institute 2022</a:t>
            </a:r>
          </a:p>
        </p:txBody>
      </p:sp>
      <p:cxnSp>
        <p:nvCxnSpPr>
          <p:cNvPr id="14" name="Straight Connector 13">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descr="Logo&#10;&#10;Description automatically generated with medium confidence">
            <a:extLst>
              <a:ext uri="{FF2B5EF4-FFF2-40B4-BE49-F238E27FC236}">
                <a16:creationId xmlns:a16="http://schemas.microsoft.com/office/drawing/2014/main" id="{A7F3D5BD-BBFA-B2DB-35AD-5F3C43A7D3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8186" y="3908016"/>
            <a:ext cx="4395625" cy="1056529"/>
          </a:xfrm>
          <a:prstGeom prst="rect">
            <a:avLst/>
          </a:prstGeom>
        </p:spPr>
      </p:pic>
    </p:spTree>
    <p:extLst>
      <p:ext uri="{BB962C8B-B14F-4D97-AF65-F5344CB8AC3E}">
        <p14:creationId xmlns:p14="http://schemas.microsoft.com/office/powerpoint/2010/main" val="1548401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6"/>
            <a:ext cx="6586491" cy="1676603"/>
          </a:xfrm>
        </p:spPr>
        <p:txBody>
          <a:bodyPr>
            <a:normAutofit/>
          </a:bodyPr>
          <a:lstStyle/>
          <a:p>
            <a:r>
              <a:rPr lang="en-US" sz="5400"/>
              <a:t>Grading Standards</a:t>
            </a:r>
          </a:p>
        </p:txBody>
      </p:sp>
      <p:sp>
        <p:nvSpPr>
          <p:cNvPr id="3" name="Content Placeholder 2"/>
          <p:cNvSpPr>
            <a:spLocks noGrp="1"/>
          </p:cNvSpPr>
          <p:nvPr>
            <p:ph idx="1"/>
          </p:nvPr>
        </p:nvSpPr>
        <p:spPr>
          <a:xfrm>
            <a:off x="4965432" y="2074809"/>
            <a:ext cx="6586489" cy="4100052"/>
          </a:xfrm>
        </p:spPr>
        <p:txBody>
          <a:bodyPr>
            <a:noAutofit/>
          </a:bodyPr>
          <a:lstStyle/>
          <a:p>
            <a:r>
              <a:rPr lang="en-US" sz="2200" dirty="0"/>
              <a:t>The most common grading system is a standard 10% breakdown</a:t>
            </a:r>
          </a:p>
          <a:p>
            <a:pPr lvl="2"/>
            <a:r>
              <a:rPr lang="en-US" sz="2200" dirty="0"/>
              <a:t>100-90%  	= A</a:t>
            </a:r>
          </a:p>
          <a:p>
            <a:pPr lvl="2"/>
            <a:r>
              <a:rPr lang="en-US" sz="2200" dirty="0"/>
              <a:t>89-80% 	= B</a:t>
            </a:r>
          </a:p>
          <a:p>
            <a:pPr lvl="2"/>
            <a:r>
              <a:rPr lang="en-US" sz="2200" dirty="0"/>
              <a:t>79-70%	= C</a:t>
            </a:r>
          </a:p>
          <a:p>
            <a:pPr lvl="2"/>
            <a:r>
              <a:rPr lang="en-US" sz="2200" dirty="0"/>
              <a:t>69-60% 	= D</a:t>
            </a:r>
          </a:p>
          <a:p>
            <a:pPr lvl="2"/>
            <a:r>
              <a:rPr lang="en-US" sz="2200" dirty="0"/>
              <a:t>59% or below 	= F</a:t>
            </a:r>
          </a:p>
          <a:p>
            <a:r>
              <a:rPr lang="en-US" sz="2200" dirty="0"/>
              <a:t>If your personal grading system differs, ensure it is not in violation of university or departmental policies.  If you prefer, you can also be more specific than the breakdown above and state percentage ranges for an A-, B+, etc. </a:t>
            </a:r>
          </a:p>
        </p:txBody>
      </p:sp>
      <p:pic>
        <p:nvPicPr>
          <p:cNvPr id="5" name="Picture 4" descr="Bubble sheet test paper and pencil">
            <a:extLst>
              <a:ext uri="{FF2B5EF4-FFF2-40B4-BE49-F238E27FC236}">
                <a16:creationId xmlns:a16="http://schemas.microsoft.com/office/drawing/2014/main" id="{7F940802-AAF7-903F-1AC8-EED1A838D207}"/>
              </a:ext>
            </a:extLst>
          </p:cNvPr>
          <p:cNvPicPr>
            <a:picLocks noChangeAspect="1"/>
          </p:cNvPicPr>
          <p:nvPr/>
        </p:nvPicPr>
        <p:blipFill rotWithShape="1">
          <a:blip r:embed="rId2">
            <a:extLst>
              <a:ext uri="{28A0092B-C50C-407E-A947-70E740481C1C}">
                <a14:useLocalDpi xmlns:a14="http://schemas.microsoft.com/office/drawing/2010/main" val="0"/>
              </a:ext>
            </a:extLst>
          </a:blip>
          <a:srcRect l="40967" t="1864" r="15097" b="-1864"/>
          <a:stretch/>
        </p:blipFill>
        <p:spPr>
          <a:xfrm>
            <a:off x="0" y="0"/>
            <a:ext cx="4635571" cy="6975987"/>
          </a:xfrm>
          <a:prstGeom prst="rect">
            <a:avLst/>
          </a:prstGeom>
          <a:effectLst/>
        </p:spPr>
      </p:pic>
    </p:spTree>
    <p:extLst>
      <p:ext uri="{BB962C8B-B14F-4D97-AF65-F5344CB8AC3E}">
        <p14:creationId xmlns:p14="http://schemas.microsoft.com/office/powerpoint/2010/main" val="3772731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US" sz="4200"/>
              <a:t>Outcomes, Objectives, Assignments, Assessments, and Grades</a:t>
            </a:r>
          </a:p>
        </p:txBody>
      </p:sp>
      <p:sp>
        <p:nvSpPr>
          <p:cNvPr id="3" name="Content Placeholder 2"/>
          <p:cNvSpPr>
            <a:spLocks noGrp="1"/>
          </p:cNvSpPr>
          <p:nvPr>
            <p:ph idx="1"/>
          </p:nvPr>
        </p:nvSpPr>
        <p:spPr>
          <a:xfrm>
            <a:off x="838200" y="1929384"/>
            <a:ext cx="9953978" cy="4251960"/>
          </a:xfrm>
        </p:spPr>
        <p:txBody>
          <a:bodyPr>
            <a:normAutofit/>
          </a:bodyPr>
          <a:lstStyle/>
          <a:p>
            <a:r>
              <a:rPr lang="en-US" sz="2200" dirty="0"/>
              <a:t>The most challenging part of syllabus development is formulating the content of your course, but since we’ve already worked through these essential elements, placing them on the syllabus should be a simple matter.</a:t>
            </a:r>
          </a:p>
          <a:p>
            <a:r>
              <a:rPr lang="en-US" sz="2200" dirty="0"/>
              <a:t>The way you arrange this information is up to you, but aligning the outcomes, objectives, and assessments in chart or table can help students understand why they’re being asked to do what you require.  </a:t>
            </a:r>
          </a:p>
          <a:p>
            <a:r>
              <a:rPr lang="en-US" sz="2200" dirty="0"/>
              <a:t>Using a table or chart for the course schedule makes it simple to delete and re-insert new dates each time you teach the course without substantially altering the formatting of the document.</a:t>
            </a:r>
          </a:p>
          <a:p>
            <a:endParaRPr lang="en-US" sz="2200" dirty="0"/>
          </a:p>
        </p:txBody>
      </p:sp>
      <p:graphicFrame>
        <p:nvGraphicFramePr>
          <p:cNvPr id="4" name="Diagram 3">
            <a:extLst>
              <a:ext uri="{FF2B5EF4-FFF2-40B4-BE49-F238E27FC236}">
                <a16:creationId xmlns:a16="http://schemas.microsoft.com/office/drawing/2014/main" id="{3FF55F70-05A3-8689-DC9E-BFB012A75E3C}"/>
              </a:ext>
            </a:extLst>
          </p:cNvPr>
          <p:cNvGraphicFramePr/>
          <p:nvPr>
            <p:extLst>
              <p:ext uri="{D42A27DB-BD31-4B8C-83A1-F6EECF244321}">
                <p14:modId xmlns:p14="http://schemas.microsoft.com/office/powerpoint/2010/main" val="3724089500"/>
              </p:ext>
            </p:extLst>
          </p:nvPr>
        </p:nvGraphicFramePr>
        <p:xfrm>
          <a:off x="211393" y="3148234"/>
          <a:ext cx="11769213" cy="54616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75116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5430" y="403126"/>
            <a:ext cx="6586491" cy="894734"/>
          </a:xfrm>
        </p:spPr>
        <p:txBody>
          <a:bodyPr>
            <a:normAutofit/>
          </a:bodyPr>
          <a:lstStyle/>
          <a:p>
            <a:r>
              <a:rPr lang="en-US" sz="5400" dirty="0"/>
              <a:t>Student Resources</a:t>
            </a:r>
          </a:p>
        </p:txBody>
      </p:sp>
      <p:sp>
        <p:nvSpPr>
          <p:cNvPr id="3" name="Content Placeholder 2"/>
          <p:cNvSpPr>
            <a:spLocks noGrp="1"/>
          </p:cNvSpPr>
          <p:nvPr>
            <p:ph idx="1"/>
          </p:nvPr>
        </p:nvSpPr>
        <p:spPr>
          <a:xfrm>
            <a:off x="4965430" y="1396181"/>
            <a:ext cx="6586489" cy="4748981"/>
          </a:xfrm>
        </p:spPr>
        <p:txBody>
          <a:bodyPr>
            <a:noAutofit/>
          </a:bodyPr>
          <a:lstStyle/>
          <a:p>
            <a:r>
              <a:rPr lang="en-US" sz="2200" dirty="0"/>
              <a:t>The last part of a syllabus contains resources students might need during their time in your classroom.  These can include:</a:t>
            </a:r>
          </a:p>
          <a:p>
            <a:pPr lvl="1"/>
            <a:r>
              <a:rPr lang="en-US" sz="2200" dirty="0"/>
              <a:t>Copies of important classroom handouts</a:t>
            </a:r>
          </a:p>
          <a:p>
            <a:pPr lvl="1"/>
            <a:r>
              <a:rPr lang="en-US" sz="2200" dirty="0"/>
              <a:t>Departmental procedures, policies, or requirements (ex: safety guidelines for labs or studios; open hours for work areas)</a:t>
            </a:r>
          </a:p>
          <a:p>
            <a:pPr lvl="1"/>
            <a:r>
              <a:rPr lang="en-US" sz="2200" dirty="0"/>
              <a:t>Specific directions for course assignments</a:t>
            </a:r>
          </a:p>
          <a:p>
            <a:pPr lvl="1"/>
            <a:r>
              <a:rPr lang="en-US" sz="2200" dirty="0"/>
              <a:t>Guidelines or resources for discussion or critique</a:t>
            </a:r>
          </a:p>
          <a:p>
            <a:pPr lvl="1"/>
            <a:r>
              <a:rPr lang="en-US" sz="2200" dirty="0"/>
              <a:t>Grading criteria such as rubrics or checklists</a:t>
            </a:r>
          </a:p>
          <a:p>
            <a:pPr lvl="1"/>
            <a:r>
              <a:rPr lang="en-US" sz="2200" dirty="0"/>
              <a:t>Your expectations for document formatting</a:t>
            </a:r>
          </a:p>
          <a:p>
            <a:pPr lvl="1"/>
            <a:r>
              <a:rPr lang="en-US" sz="2200" dirty="0"/>
              <a:t>A course bibliography or list of additional recommended readings</a:t>
            </a:r>
          </a:p>
          <a:p>
            <a:pPr lvl="1"/>
            <a:r>
              <a:rPr lang="en-US" sz="2200" dirty="0"/>
              <a:t>Lists of links to recommended web sites</a:t>
            </a:r>
          </a:p>
        </p:txBody>
      </p:sp>
      <p:pic>
        <p:nvPicPr>
          <p:cNvPr id="5" name="Picture 4" descr="Person writing math on a chalk board">
            <a:extLst>
              <a:ext uri="{FF2B5EF4-FFF2-40B4-BE49-F238E27FC236}">
                <a16:creationId xmlns:a16="http://schemas.microsoft.com/office/drawing/2014/main" id="{85109A18-F017-AFDB-1B6B-502C9EAD31C4}"/>
              </a:ext>
            </a:extLst>
          </p:cNvPr>
          <p:cNvPicPr>
            <a:picLocks noChangeAspect="1"/>
          </p:cNvPicPr>
          <p:nvPr/>
        </p:nvPicPr>
        <p:blipFill rotWithShape="1">
          <a:blip r:embed="rId2">
            <a:extLst>
              <a:ext uri="{28A0092B-C50C-407E-A947-70E740481C1C}">
                <a14:useLocalDpi xmlns:a14="http://schemas.microsoft.com/office/drawing/2010/main" val="0"/>
              </a:ext>
            </a:extLst>
          </a:blip>
          <a:srcRect l="54882" r="-1" b="-1"/>
          <a:stretch/>
        </p:blipFill>
        <p:spPr>
          <a:xfrm>
            <a:off x="20" y="10"/>
            <a:ext cx="4635571" cy="6857990"/>
          </a:xfrm>
          <a:prstGeom prst="rect">
            <a:avLst/>
          </a:prstGeom>
          <a:effectLst/>
        </p:spPr>
      </p:pic>
    </p:spTree>
    <p:extLst>
      <p:ext uri="{BB962C8B-B14F-4D97-AF65-F5344CB8AC3E}">
        <p14:creationId xmlns:p14="http://schemas.microsoft.com/office/powerpoint/2010/main" val="3886690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US"/>
              <a:t>Presentation and Formatting</a:t>
            </a:r>
          </a:p>
        </p:txBody>
      </p:sp>
      <p:sp>
        <p:nvSpPr>
          <p:cNvPr id="3" name="Content Placeholder 2"/>
          <p:cNvSpPr>
            <a:spLocks noGrp="1"/>
          </p:cNvSpPr>
          <p:nvPr>
            <p:ph sz="half" idx="1"/>
          </p:nvPr>
        </p:nvSpPr>
        <p:spPr>
          <a:xfrm>
            <a:off x="838200" y="1825625"/>
            <a:ext cx="5181600" cy="4761988"/>
          </a:xfrm>
        </p:spPr>
        <p:txBody>
          <a:bodyPr>
            <a:normAutofit fontScale="85000" lnSpcReduction="20000"/>
          </a:bodyPr>
          <a:lstStyle/>
          <a:p>
            <a:r>
              <a:rPr lang="en-US" dirty="0"/>
              <a:t>The way you format your syllabus is entirely up to you, subject to departmental or university expectations.  However, certain conventions can make the syllabus easier for students to read, understand, and use.  </a:t>
            </a:r>
          </a:p>
          <a:p>
            <a:r>
              <a:rPr lang="en-US" dirty="0"/>
              <a:t>Consider utilizing the following options rather than writing lengthy narrative paragraphs:</a:t>
            </a:r>
          </a:p>
          <a:p>
            <a:pPr lvl="1"/>
            <a:r>
              <a:rPr lang="en-US" sz="2600" dirty="0"/>
              <a:t>Select a clear and legible font style and size</a:t>
            </a:r>
          </a:p>
          <a:p>
            <a:pPr lvl="1"/>
            <a:r>
              <a:rPr lang="en-US" sz="2600" dirty="0"/>
              <a:t>Use at least 1.15 line spacing and 1-inch margins</a:t>
            </a:r>
          </a:p>
          <a:p>
            <a:pPr lvl="1"/>
            <a:r>
              <a:rPr lang="en-US" sz="2600" dirty="0"/>
              <a:t>Utilize outline formatting rather than blocks of text</a:t>
            </a:r>
          </a:p>
          <a:p>
            <a:endParaRPr lang="en-US" dirty="0"/>
          </a:p>
        </p:txBody>
      </p:sp>
      <p:sp>
        <p:nvSpPr>
          <p:cNvPr id="4" name="Content Placeholder 3">
            <a:extLst>
              <a:ext uri="{FF2B5EF4-FFF2-40B4-BE49-F238E27FC236}">
                <a16:creationId xmlns:a16="http://schemas.microsoft.com/office/drawing/2014/main" id="{2105E5C3-79C2-4931-85B6-9C16292DA56D}"/>
              </a:ext>
            </a:extLst>
          </p:cNvPr>
          <p:cNvSpPr>
            <a:spLocks noGrp="1"/>
          </p:cNvSpPr>
          <p:nvPr>
            <p:ph sz="half" idx="2"/>
          </p:nvPr>
        </p:nvSpPr>
        <p:spPr>
          <a:xfrm>
            <a:off x="6172200" y="1825625"/>
            <a:ext cx="5181600" cy="4351338"/>
          </a:xfrm>
        </p:spPr>
        <p:txBody>
          <a:bodyPr>
            <a:normAutofit fontScale="85000" lnSpcReduction="20000"/>
          </a:bodyPr>
          <a:lstStyle/>
          <a:p>
            <a:pPr lvl="0"/>
            <a:r>
              <a:rPr lang="en-US" dirty="0"/>
              <a:t>Include:</a:t>
            </a:r>
          </a:p>
          <a:p>
            <a:pPr lvl="1"/>
            <a:r>
              <a:rPr lang="en-US" sz="2600" dirty="0"/>
              <a:t>Tables or charts</a:t>
            </a:r>
          </a:p>
          <a:p>
            <a:pPr lvl="1"/>
            <a:r>
              <a:rPr lang="en-US" sz="2600" dirty="0"/>
              <a:t>Bullet points</a:t>
            </a:r>
          </a:p>
          <a:p>
            <a:pPr lvl="1"/>
            <a:r>
              <a:rPr lang="en-US" sz="2600" dirty="0"/>
              <a:t>Page numbers</a:t>
            </a:r>
          </a:p>
          <a:p>
            <a:pPr lvl="1"/>
            <a:r>
              <a:rPr lang="en-US" sz="2600" dirty="0"/>
              <a:t>Page breaks between different sections</a:t>
            </a:r>
          </a:p>
          <a:p>
            <a:pPr lvl="1"/>
            <a:r>
              <a:rPr lang="en-US" sz="2600" dirty="0"/>
              <a:t>Headers or titles for each section</a:t>
            </a:r>
          </a:p>
          <a:p>
            <a:pPr lvl="1"/>
            <a:r>
              <a:rPr lang="en-US" sz="2600" dirty="0"/>
              <a:t>Graphics, pictures, borders, highlighting, and/or colorful fonts</a:t>
            </a:r>
          </a:p>
          <a:p>
            <a:pPr lvl="1"/>
            <a:r>
              <a:rPr lang="en-US" sz="2600" dirty="0"/>
              <a:t>Hyperlinks</a:t>
            </a:r>
          </a:p>
          <a:p>
            <a:endParaRPr lang="en-US" dirty="0"/>
          </a:p>
        </p:txBody>
      </p:sp>
      <p:pic>
        <p:nvPicPr>
          <p:cNvPr id="7" name="Graphic 6" descr="Computer with solid fill">
            <a:extLst>
              <a:ext uri="{FF2B5EF4-FFF2-40B4-BE49-F238E27FC236}">
                <a16:creationId xmlns:a16="http://schemas.microsoft.com/office/drawing/2014/main" id="{3D32A5EB-A140-1B41-ABB0-AF2887E2FFB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89199" y="4569389"/>
            <a:ext cx="2364658" cy="2364658"/>
          </a:xfrm>
          <a:prstGeom prst="rect">
            <a:avLst/>
          </a:prstGeom>
        </p:spPr>
      </p:pic>
      <p:pic>
        <p:nvPicPr>
          <p:cNvPr id="9" name="Graphic 8" descr="Document with solid fill">
            <a:extLst>
              <a:ext uri="{FF2B5EF4-FFF2-40B4-BE49-F238E27FC236}">
                <a16:creationId xmlns:a16="http://schemas.microsoft.com/office/drawing/2014/main" id="{944F8D5A-8DCC-5C93-271D-3F9B54B46AB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1528" y="471028"/>
            <a:ext cx="1383633" cy="1383633"/>
          </a:xfrm>
          <a:prstGeom prst="rect">
            <a:avLst/>
          </a:prstGeom>
        </p:spPr>
      </p:pic>
      <p:pic>
        <p:nvPicPr>
          <p:cNvPr id="11" name="Graphic 10" descr="Pen with solid fill">
            <a:extLst>
              <a:ext uri="{FF2B5EF4-FFF2-40B4-BE49-F238E27FC236}">
                <a16:creationId xmlns:a16="http://schemas.microsoft.com/office/drawing/2014/main" id="{86B40845-725D-8955-F6DF-BD25CB1DC9C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55161" y="570706"/>
            <a:ext cx="914400" cy="914400"/>
          </a:xfrm>
          <a:prstGeom prst="rect">
            <a:avLst/>
          </a:prstGeom>
        </p:spPr>
      </p:pic>
    </p:spTree>
    <p:extLst>
      <p:ext uri="{BB962C8B-B14F-4D97-AF65-F5344CB8AC3E}">
        <p14:creationId xmlns:p14="http://schemas.microsoft.com/office/powerpoint/2010/main" val="1052852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6679" y="723898"/>
            <a:ext cx="6002110" cy="1495425"/>
          </a:xfrm>
        </p:spPr>
        <p:txBody>
          <a:bodyPr>
            <a:normAutofit/>
          </a:bodyPr>
          <a:lstStyle/>
          <a:p>
            <a:r>
              <a:rPr lang="en-US" sz="4000"/>
              <a:t>Before You’re Done</a:t>
            </a:r>
          </a:p>
        </p:txBody>
      </p:sp>
      <p:sp>
        <p:nvSpPr>
          <p:cNvPr id="3" name="Content Placeholder 2">
            <a:extLst>
              <a:ext uri="{FF2B5EF4-FFF2-40B4-BE49-F238E27FC236}">
                <a16:creationId xmlns:a16="http://schemas.microsoft.com/office/drawing/2014/main" id="{B76A2C29-ED16-65EB-80D9-271D5BD4552E}"/>
              </a:ext>
            </a:extLst>
          </p:cNvPr>
          <p:cNvSpPr>
            <a:spLocks noGrp="1"/>
          </p:cNvSpPr>
          <p:nvPr>
            <p:ph idx="1"/>
          </p:nvPr>
        </p:nvSpPr>
        <p:spPr>
          <a:xfrm>
            <a:off x="836680" y="2405067"/>
            <a:ext cx="6002110" cy="3729034"/>
          </a:xfrm>
        </p:spPr>
        <p:txBody>
          <a:bodyPr>
            <a:normAutofit/>
          </a:bodyPr>
          <a:lstStyle/>
          <a:p>
            <a:pPr lvl="0"/>
            <a:r>
              <a:rPr lang="en-US" sz="2200" dirty="0"/>
              <a:t>Finally, you must proofread and edit your syllabus thoroughly.  </a:t>
            </a:r>
          </a:p>
          <a:p>
            <a:pPr lvl="0"/>
            <a:r>
              <a:rPr lang="en-US" sz="2200" dirty="0"/>
              <a:t>Your students and administrators will notice every misplaced punctuation mark or spelling error, making you appear unprofessional.  </a:t>
            </a:r>
          </a:p>
          <a:p>
            <a:pPr lvl="0"/>
            <a:r>
              <a:rPr lang="en-US" sz="2200" dirty="0"/>
              <a:t>Check to ensure that all essential information for your course appears on the syllabus, giving students clear, concrete evidence of your expectations.</a:t>
            </a:r>
          </a:p>
        </p:txBody>
      </p:sp>
      <p:pic>
        <p:nvPicPr>
          <p:cNvPr id="7" name="Picture 6" descr="Businessman working at laptop in office">
            <a:extLst>
              <a:ext uri="{FF2B5EF4-FFF2-40B4-BE49-F238E27FC236}">
                <a16:creationId xmlns:a16="http://schemas.microsoft.com/office/drawing/2014/main" id="{7B5465BA-086F-8952-EA56-E8A5DE042D81}"/>
              </a:ext>
            </a:extLst>
          </p:cNvPr>
          <p:cNvPicPr>
            <a:picLocks noChangeAspect="1"/>
          </p:cNvPicPr>
          <p:nvPr/>
        </p:nvPicPr>
        <p:blipFill rotWithShape="1">
          <a:blip r:embed="rId2">
            <a:extLst>
              <a:ext uri="{28A0092B-C50C-407E-A947-70E740481C1C}">
                <a14:useLocalDpi xmlns:a14="http://schemas.microsoft.com/office/drawing/2010/main" val="0"/>
              </a:ext>
            </a:extLst>
          </a:blip>
          <a:srcRect l="36092" r="15313" b="-1"/>
          <a:stretch/>
        </p:blipFill>
        <p:spPr>
          <a:xfrm>
            <a:off x="7199440" y="10"/>
            <a:ext cx="4992560" cy="6857990"/>
          </a:xfrm>
          <a:prstGeom prst="rect">
            <a:avLst/>
          </a:prstGeom>
          <a:effectLst/>
        </p:spPr>
      </p:pic>
    </p:spTree>
    <p:extLst>
      <p:ext uri="{BB962C8B-B14F-4D97-AF65-F5344CB8AC3E}">
        <p14:creationId xmlns:p14="http://schemas.microsoft.com/office/powerpoint/2010/main" val="3699887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F18B5-16E1-087F-37E0-CD4E17A29A2C}"/>
              </a:ext>
            </a:extLst>
          </p:cNvPr>
          <p:cNvSpPr>
            <a:spLocks noGrp="1"/>
          </p:cNvSpPr>
          <p:nvPr>
            <p:ph type="title"/>
          </p:nvPr>
        </p:nvSpPr>
        <p:spPr/>
        <p:txBody>
          <a:bodyPr/>
          <a:lstStyle/>
          <a:p>
            <a:r>
              <a:rPr lang="en-US" dirty="0"/>
              <a:t>From Basic to Student-Centered</a:t>
            </a:r>
          </a:p>
        </p:txBody>
      </p:sp>
      <p:sp>
        <p:nvSpPr>
          <p:cNvPr id="3" name="Content Placeholder 2">
            <a:extLst>
              <a:ext uri="{FF2B5EF4-FFF2-40B4-BE49-F238E27FC236}">
                <a16:creationId xmlns:a16="http://schemas.microsoft.com/office/drawing/2014/main" id="{664507D4-337E-060B-8AF1-4F6BAA7BE150}"/>
              </a:ext>
            </a:extLst>
          </p:cNvPr>
          <p:cNvSpPr>
            <a:spLocks noGrp="1"/>
          </p:cNvSpPr>
          <p:nvPr>
            <p:ph idx="1"/>
          </p:nvPr>
        </p:nvSpPr>
        <p:spPr>
          <a:xfrm>
            <a:off x="838200" y="1744523"/>
            <a:ext cx="10515600" cy="4351338"/>
          </a:xfrm>
        </p:spPr>
        <p:txBody>
          <a:bodyPr/>
          <a:lstStyle/>
          <a:p>
            <a:r>
              <a:rPr lang="en-US" dirty="0"/>
              <a:t>A student-centered syllabus focuses on </a:t>
            </a:r>
            <a:r>
              <a:rPr lang="en-US" b="1" dirty="0"/>
              <a:t>student learning</a:t>
            </a:r>
            <a:r>
              <a:rPr lang="en-US" dirty="0"/>
              <a:t>:</a:t>
            </a:r>
          </a:p>
          <a:p>
            <a:pPr lvl="1"/>
            <a:r>
              <a:rPr lang="en-US" dirty="0"/>
              <a:t>Why the course content is worth learning</a:t>
            </a:r>
          </a:p>
          <a:p>
            <a:pPr lvl="1"/>
            <a:r>
              <a:rPr lang="en-US" dirty="0"/>
              <a:t>How the course will help students learn the course content</a:t>
            </a:r>
          </a:p>
          <a:p>
            <a:pPr lvl="1"/>
            <a:r>
              <a:rPr lang="en-US" dirty="0"/>
              <a:t>What will happen in the course</a:t>
            </a:r>
          </a:p>
          <a:p>
            <a:pPr lvl="2"/>
            <a:r>
              <a:rPr lang="en-US" sz="2200" dirty="0"/>
              <a:t>What students can expect from the professor</a:t>
            </a:r>
          </a:p>
          <a:p>
            <a:pPr lvl="2"/>
            <a:r>
              <a:rPr lang="en-US" sz="2200" dirty="0"/>
              <a:t>What the professor expects from students </a:t>
            </a:r>
          </a:p>
          <a:p>
            <a:pPr lvl="2"/>
            <a:r>
              <a:rPr lang="en-US" sz="2200" dirty="0"/>
              <a:t>What students will gain from the course</a:t>
            </a:r>
          </a:p>
          <a:p>
            <a:r>
              <a:rPr lang="en-US" dirty="0"/>
              <a:t>Requirements and policies are present, but they are oriented toward student learning and stated in positive (not punitive) terms.</a:t>
            </a:r>
          </a:p>
        </p:txBody>
      </p:sp>
      <p:pic>
        <p:nvPicPr>
          <p:cNvPr id="5" name="Graphic 4" descr="Ribbon with solid fill">
            <a:extLst>
              <a:ext uri="{FF2B5EF4-FFF2-40B4-BE49-F238E27FC236}">
                <a16:creationId xmlns:a16="http://schemas.microsoft.com/office/drawing/2014/main" id="{690B4FC0-D5AF-2544-4651-5CA28E0085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89666" y="418960"/>
            <a:ext cx="2543456" cy="2543456"/>
          </a:xfrm>
          <a:prstGeom prst="rect">
            <a:avLst/>
          </a:prstGeom>
        </p:spPr>
      </p:pic>
      <p:pic>
        <p:nvPicPr>
          <p:cNvPr id="7" name="Graphic 6" descr="Rating 3 Star with solid fill">
            <a:extLst>
              <a:ext uri="{FF2B5EF4-FFF2-40B4-BE49-F238E27FC236}">
                <a16:creationId xmlns:a16="http://schemas.microsoft.com/office/drawing/2014/main" id="{A37F9ABC-4015-13EB-F4B8-9B360D4C6E6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6361" y="4777146"/>
            <a:ext cx="2295832" cy="2295832"/>
          </a:xfrm>
          <a:prstGeom prst="rect">
            <a:avLst/>
          </a:prstGeom>
        </p:spPr>
      </p:pic>
      <p:pic>
        <p:nvPicPr>
          <p:cNvPr id="8" name="Graphic 7" descr="Rating 3 Star with solid fill">
            <a:extLst>
              <a:ext uri="{FF2B5EF4-FFF2-40B4-BE49-F238E27FC236}">
                <a16:creationId xmlns:a16="http://schemas.microsoft.com/office/drawing/2014/main" id="{6E228B52-1662-A5CD-8366-F562A61737E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48084" y="4777146"/>
            <a:ext cx="2295832" cy="2295832"/>
          </a:xfrm>
          <a:prstGeom prst="rect">
            <a:avLst/>
          </a:prstGeom>
        </p:spPr>
      </p:pic>
      <p:pic>
        <p:nvPicPr>
          <p:cNvPr id="9" name="Graphic 8" descr="Rating 3 Star with solid fill">
            <a:extLst>
              <a:ext uri="{FF2B5EF4-FFF2-40B4-BE49-F238E27FC236}">
                <a16:creationId xmlns:a16="http://schemas.microsoft.com/office/drawing/2014/main" id="{45F2E6B1-6A77-8CF5-39BD-53744153BF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18619" y="4777146"/>
            <a:ext cx="2295832" cy="2295832"/>
          </a:xfrm>
          <a:prstGeom prst="rect">
            <a:avLst/>
          </a:prstGeom>
        </p:spPr>
      </p:pic>
      <p:pic>
        <p:nvPicPr>
          <p:cNvPr id="10" name="Graphic 9" descr="Rating 3 Star with solid fill">
            <a:extLst>
              <a:ext uri="{FF2B5EF4-FFF2-40B4-BE49-F238E27FC236}">
                <a16:creationId xmlns:a16="http://schemas.microsoft.com/office/drawing/2014/main" id="{C88A753F-BF5B-4457-0E59-726E715A019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77551" y="4777146"/>
            <a:ext cx="2295832" cy="2295832"/>
          </a:xfrm>
          <a:prstGeom prst="rect">
            <a:avLst/>
          </a:prstGeom>
        </p:spPr>
      </p:pic>
      <p:pic>
        <p:nvPicPr>
          <p:cNvPr id="11" name="Graphic 10" descr="Rating 3 Star with solid fill">
            <a:extLst>
              <a:ext uri="{FF2B5EF4-FFF2-40B4-BE49-F238E27FC236}">
                <a16:creationId xmlns:a16="http://schemas.microsoft.com/office/drawing/2014/main" id="{40F59584-4B71-452E-4626-D12639AD433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89807" y="4777146"/>
            <a:ext cx="2295832" cy="2295832"/>
          </a:xfrm>
          <a:prstGeom prst="rect">
            <a:avLst/>
          </a:prstGeom>
        </p:spPr>
      </p:pic>
    </p:spTree>
    <p:extLst>
      <p:ext uri="{BB962C8B-B14F-4D97-AF65-F5344CB8AC3E}">
        <p14:creationId xmlns:p14="http://schemas.microsoft.com/office/powerpoint/2010/main" val="1181527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665765F3-EF71-BC68-2DC7-4410151AEE0D}"/>
              </a:ext>
            </a:extLst>
          </p:cNvPr>
          <p:cNvSpPr>
            <a:spLocks noGrp="1"/>
          </p:cNvSpPr>
          <p:nvPr>
            <p:ph type="title"/>
          </p:nvPr>
        </p:nvSpPr>
        <p:spPr>
          <a:xfrm>
            <a:off x="838200" y="365125"/>
            <a:ext cx="5387502" cy="1325563"/>
          </a:xfrm>
        </p:spPr>
        <p:txBody>
          <a:bodyPr>
            <a:normAutofit/>
          </a:bodyPr>
          <a:lstStyle/>
          <a:p>
            <a:r>
              <a:rPr lang="en-US" sz="4100"/>
              <a:t>Why is the course content worth learning?</a:t>
            </a:r>
          </a:p>
        </p:txBody>
      </p:sp>
      <p:sp>
        <p:nvSpPr>
          <p:cNvPr id="3" name="Content Placeholder 2">
            <a:extLst>
              <a:ext uri="{FF2B5EF4-FFF2-40B4-BE49-F238E27FC236}">
                <a16:creationId xmlns:a16="http://schemas.microsoft.com/office/drawing/2014/main" id="{70A37E8E-2EE9-1330-FCC4-31B5DF834D10}"/>
              </a:ext>
            </a:extLst>
          </p:cNvPr>
          <p:cNvSpPr>
            <a:spLocks noGrp="1"/>
          </p:cNvSpPr>
          <p:nvPr>
            <p:ph idx="1"/>
          </p:nvPr>
        </p:nvSpPr>
        <p:spPr>
          <a:xfrm>
            <a:off x="838200" y="1825625"/>
            <a:ext cx="5387502" cy="4351338"/>
          </a:xfrm>
        </p:spPr>
        <p:txBody>
          <a:bodyPr>
            <a:normAutofit/>
          </a:bodyPr>
          <a:lstStyle/>
          <a:p>
            <a:r>
              <a:rPr lang="en-US" sz="2400" dirty="0"/>
              <a:t>What are the student learning outcomes?  In other words, what knowledge, skills, or competencies will students gain by taking the course?</a:t>
            </a:r>
          </a:p>
          <a:p>
            <a:r>
              <a:rPr lang="en-US" sz="2400" dirty="0"/>
              <a:t>What are the course objectives?  Explain how students will achieve the learning outcomes through specific benchmarks and activities throughout the course.</a:t>
            </a:r>
          </a:p>
          <a:p>
            <a:r>
              <a:rPr lang="en-US" sz="2400" dirty="0"/>
              <a:t>How does the course fit into the degree program or students’ overall progression of studies?</a:t>
            </a:r>
          </a:p>
        </p:txBody>
      </p:sp>
      <p:pic>
        <p:nvPicPr>
          <p:cNvPr id="5" name="Picture 4" descr="Curly haired man writing on notebook">
            <a:extLst>
              <a:ext uri="{FF2B5EF4-FFF2-40B4-BE49-F238E27FC236}">
                <a16:creationId xmlns:a16="http://schemas.microsoft.com/office/drawing/2014/main" id="{F45DC60D-F035-8BB9-609F-80B1D8582B2E}"/>
              </a:ext>
            </a:extLst>
          </p:cNvPr>
          <p:cNvPicPr>
            <a:picLocks noChangeAspect="1"/>
          </p:cNvPicPr>
          <p:nvPr/>
        </p:nvPicPr>
        <p:blipFill rotWithShape="1">
          <a:blip r:embed="rId2">
            <a:extLst>
              <a:ext uri="{28A0092B-C50C-407E-A947-70E740481C1C}">
                <a14:useLocalDpi xmlns:a14="http://schemas.microsoft.com/office/drawing/2010/main" val="0"/>
              </a:ext>
            </a:extLst>
          </a:blip>
          <a:srcRect l="7460" r="36960" b="1"/>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12"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2946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hoto of school study group enjoying learning">
            <a:extLst>
              <a:ext uri="{FF2B5EF4-FFF2-40B4-BE49-F238E27FC236}">
                <a16:creationId xmlns:a16="http://schemas.microsoft.com/office/drawing/2014/main" id="{E07E4E8C-077B-BCE4-606A-6609BA0B070C}"/>
              </a:ext>
            </a:extLst>
          </p:cNvPr>
          <p:cNvPicPr>
            <a:picLocks noChangeAspect="1"/>
          </p:cNvPicPr>
          <p:nvPr/>
        </p:nvPicPr>
        <p:blipFill rotWithShape="1">
          <a:blip r:embed="rId2">
            <a:extLst>
              <a:ext uri="{28A0092B-C50C-407E-A947-70E740481C1C}">
                <a14:useLocalDpi xmlns:a14="http://schemas.microsoft.com/office/drawing/2010/main" val="0"/>
              </a:ext>
            </a:extLst>
          </a:blip>
          <a:srcRect l="5884" r="-1" b="-1"/>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BEE407-B612-488B-C4B2-5B9210C16D05}"/>
              </a:ext>
            </a:extLst>
          </p:cNvPr>
          <p:cNvSpPr>
            <a:spLocks noGrp="1"/>
          </p:cNvSpPr>
          <p:nvPr>
            <p:ph type="title"/>
          </p:nvPr>
        </p:nvSpPr>
        <p:spPr>
          <a:xfrm>
            <a:off x="838200" y="365125"/>
            <a:ext cx="3822189" cy="1899912"/>
          </a:xfrm>
        </p:spPr>
        <p:txBody>
          <a:bodyPr>
            <a:normAutofit/>
          </a:bodyPr>
          <a:lstStyle/>
          <a:p>
            <a:r>
              <a:rPr lang="en-US" sz="3400"/>
              <a:t>How will the course help students learn the course content?</a:t>
            </a:r>
          </a:p>
        </p:txBody>
      </p:sp>
      <p:sp>
        <p:nvSpPr>
          <p:cNvPr id="3" name="Content Placeholder 2">
            <a:extLst>
              <a:ext uri="{FF2B5EF4-FFF2-40B4-BE49-F238E27FC236}">
                <a16:creationId xmlns:a16="http://schemas.microsoft.com/office/drawing/2014/main" id="{DAC82D8C-5EBF-4D99-D6F0-2B31C24634C4}"/>
              </a:ext>
            </a:extLst>
          </p:cNvPr>
          <p:cNvSpPr>
            <a:spLocks noGrp="1"/>
          </p:cNvSpPr>
          <p:nvPr>
            <p:ph idx="1"/>
          </p:nvPr>
        </p:nvSpPr>
        <p:spPr>
          <a:xfrm>
            <a:off x="838200" y="2434201"/>
            <a:ext cx="3822189" cy="3742762"/>
          </a:xfrm>
        </p:spPr>
        <p:txBody>
          <a:bodyPr>
            <a:normAutofit/>
          </a:bodyPr>
          <a:lstStyle/>
          <a:p>
            <a:r>
              <a:rPr lang="en-US" sz="2200" dirty="0"/>
              <a:t>Class structure, format, and schedule</a:t>
            </a:r>
          </a:p>
          <a:p>
            <a:r>
              <a:rPr lang="en-US" sz="2200" dirty="0"/>
              <a:t>Readings</a:t>
            </a:r>
          </a:p>
          <a:p>
            <a:r>
              <a:rPr lang="en-US" sz="2200" dirty="0"/>
              <a:t>Class activities</a:t>
            </a:r>
          </a:p>
          <a:p>
            <a:r>
              <a:rPr lang="en-US" sz="2200" dirty="0"/>
              <a:t>Assignments </a:t>
            </a:r>
          </a:p>
          <a:p>
            <a:r>
              <a:rPr lang="en-US" sz="2200" dirty="0"/>
              <a:t>IMPORTANT: the syllabus contains an explanation of how each of the above ties into the objectives and outcomes</a:t>
            </a:r>
          </a:p>
        </p:txBody>
      </p:sp>
    </p:spTree>
    <p:extLst>
      <p:ext uri="{BB962C8B-B14F-4D97-AF65-F5344CB8AC3E}">
        <p14:creationId xmlns:p14="http://schemas.microsoft.com/office/powerpoint/2010/main" val="6059969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52B4610-38D5-4CB6-81BF-0A650217F5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7CDD48-59D7-46C2-2854-7709584F9E64}"/>
              </a:ext>
            </a:extLst>
          </p:cNvPr>
          <p:cNvSpPr>
            <a:spLocks noGrp="1"/>
          </p:cNvSpPr>
          <p:nvPr>
            <p:ph type="title"/>
          </p:nvPr>
        </p:nvSpPr>
        <p:spPr>
          <a:xfrm>
            <a:off x="418074" y="303044"/>
            <a:ext cx="10521813" cy="1328139"/>
          </a:xfrm>
        </p:spPr>
        <p:txBody>
          <a:bodyPr>
            <a:normAutofit/>
          </a:bodyPr>
          <a:lstStyle/>
          <a:p>
            <a:r>
              <a:rPr lang="en-US" sz="4000" dirty="0"/>
              <a:t>What can students expect from the professor?</a:t>
            </a:r>
          </a:p>
        </p:txBody>
      </p:sp>
      <p:pic>
        <p:nvPicPr>
          <p:cNvPr id="5" name="Picture 4" descr="Young man in the office">
            <a:extLst>
              <a:ext uri="{FF2B5EF4-FFF2-40B4-BE49-F238E27FC236}">
                <a16:creationId xmlns:a16="http://schemas.microsoft.com/office/drawing/2014/main" id="{2D40997D-60ED-CDCA-6352-5EF540E37320}"/>
              </a:ext>
            </a:extLst>
          </p:cNvPr>
          <p:cNvPicPr>
            <a:picLocks noChangeAspect="1"/>
          </p:cNvPicPr>
          <p:nvPr/>
        </p:nvPicPr>
        <p:blipFill rotWithShape="1">
          <a:blip r:embed="rId2">
            <a:extLst>
              <a:ext uri="{28A0092B-C50C-407E-A947-70E740481C1C}">
                <a14:useLocalDpi xmlns:a14="http://schemas.microsoft.com/office/drawing/2010/main" val="0"/>
              </a:ext>
            </a:extLst>
          </a:blip>
          <a:srcRect l="39246" t="-1" r="12497" b="-1"/>
          <a:stretch/>
        </p:blipFill>
        <p:spPr>
          <a:xfrm>
            <a:off x="418074" y="1671564"/>
            <a:ext cx="2983888" cy="3972866"/>
          </a:xfrm>
          <a:prstGeom prst="rect">
            <a:avLst/>
          </a:prstGeom>
        </p:spPr>
      </p:pic>
      <p:sp>
        <p:nvSpPr>
          <p:cNvPr id="3" name="Content Placeholder 2">
            <a:extLst>
              <a:ext uri="{FF2B5EF4-FFF2-40B4-BE49-F238E27FC236}">
                <a16:creationId xmlns:a16="http://schemas.microsoft.com/office/drawing/2014/main" id="{5033A070-59C7-8D15-DAF9-6F4609B09864}"/>
              </a:ext>
            </a:extLst>
          </p:cNvPr>
          <p:cNvSpPr>
            <a:spLocks noGrp="1"/>
          </p:cNvSpPr>
          <p:nvPr>
            <p:ph idx="1"/>
          </p:nvPr>
        </p:nvSpPr>
        <p:spPr>
          <a:xfrm>
            <a:off x="3401962" y="1631183"/>
            <a:ext cx="8455742" cy="5570242"/>
          </a:xfrm>
        </p:spPr>
        <p:txBody>
          <a:bodyPr>
            <a:noAutofit/>
          </a:bodyPr>
          <a:lstStyle/>
          <a:p>
            <a:r>
              <a:rPr lang="en-US" sz="2200" dirty="0"/>
              <a:t>Begin the syllabus with a letter welcoming students to the course.</a:t>
            </a:r>
          </a:p>
          <a:p>
            <a:r>
              <a:rPr lang="en-US" sz="2200" dirty="0"/>
              <a:t>Include some basic biographical information.</a:t>
            </a:r>
          </a:p>
          <a:p>
            <a:r>
              <a:rPr lang="en-US" sz="2200" dirty="0"/>
              <a:t>Briefly express your teaching philosophy.  Consider statements such as:</a:t>
            </a:r>
          </a:p>
          <a:p>
            <a:pPr lvl="1"/>
            <a:r>
              <a:rPr lang="en-US" sz="2200" dirty="0"/>
              <a:t>In this classroom, I see my role as ___</a:t>
            </a:r>
          </a:p>
          <a:p>
            <a:pPr lvl="1"/>
            <a:r>
              <a:rPr lang="en-US" sz="2200" dirty="0"/>
              <a:t>I believe the student’s role in the course is ___</a:t>
            </a:r>
          </a:p>
          <a:p>
            <a:pPr lvl="1"/>
            <a:r>
              <a:rPr lang="en-US" sz="2200" dirty="0"/>
              <a:t>I appreciate when students ___</a:t>
            </a:r>
          </a:p>
          <a:p>
            <a:pPr lvl="1"/>
            <a:r>
              <a:rPr lang="en-US" sz="2200" dirty="0"/>
              <a:t>I seek to foster (or instill, or promote, etc.) ___</a:t>
            </a:r>
          </a:p>
          <a:p>
            <a:pPr lvl="1"/>
            <a:r>
              <a:rPr lang="en-US" sz="2200" dirty="0"/>
              <a:t>I chose this field because ___</a:t>
            </a:r>
          </a:p>
          <a:p>
            <a:pPr lvl="1"/>
            <a:r>
              <a:rPr lang="en-US" sz="2200" dirty="0"/>
              <a:t>I believe this course is important to your education because ___</a:t>
            </a:r>
          </a:p>
          <a:p>
            <a:r>
              <a:rPr lang="en-US" sz="2200" dirty="0"/>
              <a:t>Explain that you strive to model how scholars in the course’s discipline engage in reasoning, writing, scholarship, or professional practice.</a:t>
            </a:r>
          </a:p>
          <a:p>
            <a:r>
              <a:rPr lang="en-US" sz="2200" dirty="0"/>
              <a:t>Explain your feedback philosophy and practices, communication preferences, and provide your contact information.</a:t>
            </a:r>
          </a:p>
        </p:txBody>
      </p:sp>
    </p:spTree>
    <p:extLst>
      <p:ext uri="{BB962C8B-B14F-4D97-AF65-F5344CB8AC3E}">
        <p14:creationId xmlns:p14="http://schemas.microsoft.com/office/powerpoint/2010/main" val="1011057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5F9DE-6FD3-1D51-F625-C390CDDDC3DD}"/>
              </a:ext>
            </a:extLst>
          </p:cNvPr>
          <p:cNvSpPr>
            <a:spLocks noGrp="1"/>
          </p:cNvSpPr>
          <p:nvPr>
            <p:ph type="title"/>
          </p:nvPr>
        </p:nvSpPr>
        <p:spPr>
          <a:xfrm>
            <a:off x="712893" y="522441"/>
            <a:ext cx="5882094" cy="1847133"/>
          </a:xfrm>
        </p:spPr>
        <p:txBody>
          <a:bodyPr/>
          <a:lstStyle/>
          <a:p>
            <a:r>
              <a:rPr lang="en-US" dirty="0"/>
              <a:t>What does the professor expect from students?</a:t>
            </a:r>
          </a:p>
        </p:txBody>
      </p:sp>
      <p:sp>
        <p:nvSpPr>
          <p:cNvPr id="3" name="Content Placeholder 2">
            <a:extLst>
              <a:ext uri="{FF2B5EF4-FFF2-40B4-BE49-F238E27FC236}">
                <a16:creationId xmlns:a16="http://schemas.microsoft.com/office/drawing/2014/main" id="{59FA993F-99F4-7B5E-0355-4ACACF3B662D}"/>
              </a:ext>
            </a:extLst>
          </p:cNvPr>
          <p:cNvSpPr>
            <a:spLocks noGrp="1"/>
          </p:cNvSpPr>
          <p:nvPr>
            <p:ph idx="1"/>
          </p:nvPr>
        </p:nvSpPr>
        <p:spPr>
          <a:xfrm>
            <a:off x="712893" y="2369574"/>
            <a:ext cx="10675374" cy="3908758"/>
          </a:xfrm>
        </p:spPr>
        <p:txBody>
          <a:bodyPr>
            <a:normAutofit fontScale="92500" lnSpcReduction="20000"/>
          </a:bodyPr>
          <a:lstStyle/>
          <a:p>
            <a:r>
              <a:rPr lang="en-US" dirty="0"/>
              <a:t>Behavior standards and expectations</a:t>
            </a:r>
          </a:p>
          <a:p>
            <a:pPr lvl="1"/>
            <a:r>
              <a:rPr lang="en-US" dirty="0"/>
              <a:t>Academic integrity</a:t>
            </a:r>
          </a:p>
          <a:p>
            <a:pPr lvl="1"/>
            <a:r>
              <a:rPr lang="en-US" dirty="0"/>
              <a:t>Mutual respect</a:t>
            </a:r>
          </a:p>
          <a:p>
            <a:pPr lvl="1"/>
            <a:r>
              <a:rPr lang="en-US" dirty="0"/>
              <a:t>Commitment to full engagement in the learning environment</a:t>
            </a:r>
          </a:p>
          <a:p>
            <a:r>
              <a:rPr lang="en-US" dirty="0"/>
              <a:t>Assessment and evaluation</a:t>
            </a:r>
          </a:p>
          <a:p>
            <a:pPr lvl="1"/>
            <a:r>
              <a:rPr lang="en-US" dirty="0"/>
              <a:t>Statement of belief that every student can achieve the course objectives and outcomes</a:t>
            </a:r>
          </a:p>
          <a:p>
            <a:pPr lvl="1"/>
            <a:r>
              <a:rPr lang="en-US" dirty="0"/>
              <a:t>Statement  of how assessments will measure students’ achievement of learning objectives and outcomes, not just their exam scores</a:t>
            </a:r>
          </a:p>
          <a:p>
            <a:pPr lvl="1"/>
            <a:r>
              <a:rPr lang="en-US" dirty="0"/>
              <a:t>Specific expectations for assignments and activities</a:t>
            </a:r>
          </a:p>
          <a:p>
            <a:pPr lvl="1"/>
            <a:r>
              <a:rPr lang="en-US" dirty="0"/>
              <a:t>Grading criteria and scales, with explanations of how students will meet the criteria and statement of policy for successive examinations or revised assignments (with explanation)</a:t>
            </a:r>
          </a:p>
          <a:p>
            <a:pPr lvl="1"/>
            <a:endParaRPr lang="en-US" dirty="0"/>
          </a:p>
        </p:txBody>
      </p:sp>
      <p:pic>
        <p:nvPicPr>
          <p:cNvPr id="5" name="Picture 4" descr="Group of students working in library">
            <a:extLst>
              <a:ext uri="{FF2B5EF4-FFF2-40B4-BE49-F238E27FC236}">
                <a16:creationId xmlns:a16="http://schemas.microsoft.com/office/drawing/2014/main" id="{7B929630-5446-B2F3-4C24-2BE5A8905AA4}"/>
              </a:ext>
            </a:extLst>
          </p:cNvPr>
          <p:cNvPicPr>
            <a:picLocks noChangeAspect="1"/>
          </p:cNvPicPr>
          <p:nvPr/>
        </p:nvPicPr>
        <p:blipFill rotWithShape="1">
          <a:blip r:embed="rId2">
            <a:extLst>
              <a:ext uri="{28A0092B-C50C-407E-A947-70E740481C1C}">
                <a14:useLocalDpi xmlns:a14="http://schemas.microsoft.com/office/drawing/2010/main" val="0"/>
              </a:ext>
            </a:extLst>
          </a:blip>
          <a:srcRect l="4706" t="9931" r="12734" b="20859"/>
          <a:stretch/>
        </p:blipFill>
        <p:spPr>
          <a:xfrm>
            <a:off x="7135051" y="347176"/>
            <a:ext cx="4253216" cy="2376359"/>
          </a:xfrm>
          <a:prstGeom prst="rect">
            <a:avLst/>
          </a:prstGeom>
        </p:spPr>
      </p:pic>
    </p:spTree>
    <p:extLst>
      <p:ext uri="{BB962C8B-B14F-4D97-AF65-F5344CB8AC3E}">
        <p14:creationId xmlns:p14="http://schemas.microsoft.com/office/powerpoint/2010/main" val="3390085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DD4862-2D4B-2E9E-082D-686E29771AFF}"/>
              </a:ext>
            </a:extLst>
          </p:cNvPr>
          <p:cNvSpPr>
            <a:spLocks noGrp="1"/>
          </p:cNvSpPr>
          <p:nvPr>
            <p:ph type="title"/>
          </p:nvPr>
        </p:nvSpPr>
        <p:spPr>
          <a:xfrm>
            <a:off x="1113810" y="2960716"/>
            <a:ext cx="4036334" cy="2387600"/>
          </a:xfrm>
        </p:spPr>
        <p:txBody>
          <a:bodyPr vert="horz" lIns="91440" tIns="45720" rIns="91440" bIns="45720" rtlCol="0" anchor="t">
            <a:normAutofit/>
          </a:bodyPr>
          <a:lstStyle/>
          <a:p>
            <a:r>
              <a:rPr lang="en-US" sz="5400" kern="1200">
                <a:solidFill>
                  <a:schemeClr val="tx1"/>
                </a:solidFill>
                <a:latin typeface="+mj-lt"/>
                <a:ea typeface="+mj-ea"/>
                <a:cs typeface="+mj-cs"/>
              </a:rPr>
              <a:t>Did you ever ask this question?</a:t>
            </a:r>
          </a:p>
        </p:txBody>
      </p:sp>
      <p:grpSp>
        <p:nvGrpSpPr>
          <p:cNvPr id="29" name="Group 28">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30" name="Rectangle 29">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white coffee mug with black text&#10;&#10;Description automatically generated with low confidence">
            <a:extLst>
              <a:ext uri="{FF2B5EF4-FFF2-40B4-BE49-F238E27FC236}">
                <a16:creationId xmlns:a16="http://schemas.microsoft.com/office/drawing/2014/main" id="{EA8BF447-85FB-1A63-E301-4538D5A20A5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4" b="3066"/>
          <a:stretch/>
        </p:blipFill>
        <p:spPr>
          <a:xfrm>
            <a:off x="5922492" y="716382"/>
            <a:ext cx="5536001" cy="5366482"/>
          </a:xfrm>
          <a:prstGeom prst="rect">
            <a:avLst/>
          </a:prstGeom>
        </p:spPr>
      </p:pic>
    </p:spTree>
    <p:extLst>
      <p:ext uri="{BB962C8B-B14F-4D97-AF65-F5344CB8AC3E}">
        <p14:creationId xmlns:p14="http://schemas.microsoft.com/office/powerpoint/2010/main" val="580944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4A7010-D251-7C90-0B85-0A80F72CA564}"/>
              </a:ext>
            </a:extLst>
          </p:cNvPr>
          <p:cNvSpPr>
            <a:spLocks noGrp="1"/>
          </p:cNvSpPr>
          <p:nvPr>
            <p:ph type="title"/>
          </p:nvPr>
        </p:nvSpPr>
        <p:spPr>
          <a:xfrm>
            <a:off x="572493" y="238539"/>
            <a:ext cx="11018520" cy="1434415"/>
          </a:xfrm>
        </p:spPr>
        <p:txBody>
          <a:bodyPr anchor="b">
            <a:normAutofit/>
          </a:bodyPr>
          <a:lstStyle/>
          <a:p>
            <a:r>
              <a:rPr lang="en-US" sz="4600" dirty="0"/>
              <a:t>What will students gain from the course?</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4ED3EF4-D56A-2C1A-88DC-12984BE3220E}"/>
              </a:ext>
            </a:extLst>
          </p:cNvPr>
          <p:cNvSpPr>
            <a:spLocks noGrp="1"/>
          </p:cNvSpPr>
          <p:nvPr>
            <p:ph idx="1"/>
          </p:nvPr>
        </p:nvSpPr>
        <p:spPr>
          <a:xfrm>
            <a:off x="572493" y="2071316"/>
            <a:ext cx="6713552" cy="4119172"/>
          </a:xfrm>
        </p:spPr>
        <p:txBody>
          <a:bodyPr anchor="t">
            <a:normAutofit/>
          </a:bodyPr>
          <a:lstStyle/>
          <a:p>
            <a:r>
              <a:rPr lang="en-US" sz="2200" b="1" dirty="0"/>
              <a:t>Disciplinary knowledge and skill development</a:t>
            </a:r>
            <a:r>
              <a:rPr lang="en-US" sz="2200" dirty="0"/>
              <a:t>: specific content and its connection to the larger discipline, students’ degree programs, general education requirements, or personal enrichment</a:t>
            </a:r>
          </a:p>
          <a:p>
            <a:r>
              <a:rPr lang="en-US" sz="2200" b="1" dirty="0"/>
              <a:t>Cognitive skill development</a:t>
            </a:r>
            <a:r>
              <a:rPr lang="en-US" sz="2200" dirty="0"/>
              <a:t>: critical thinking, quantitative reasoning, informational or technological literacy, writing proficiency, problem solving ability</a:t>
            </a:r>
          </a:p>
          <a:p>
            <a:r>
              <a:rPr lang="en-US" sz="2200" b="1" dirty="0"/>
              <a:t>Affective skill development</a:t>
            </a:r>
            <a:r>
              <a:rPr lang="en-US" sz="2200" dirty="0"/>
              <a:t>: citizenship, multiculturalism, increased awareness of others’ perspectives, teamwork and collaboration</a:t>
            </a:r>
          </a:p>
          <a:p>
            <a:endParaRPr lang="en-US" sz="2200" dirty="0"/>
          </a:p>
        </p:txBody>
      </p:sp>
      <p:pic>
        <p:nvPicPr>
          <p:cNvPr id="5" name="Picture 4" descr="Business people near a whiteboard">
            <a:extLst>
              <a:ext uri="{FF2B5EF4-FFF2-40B4-BE49-F238E27FC236}">
                <a16:creationId xmlns:a16="http://schemas.microsoft.com/office/drawing/2014/main" id="{E538655E-2573-FC96-DA6E-3636C032AC7B}"/>
              </a:ext>
            </a:extLst>
          </p:cNvPr>
          <p:cNvPicPr>
            <a:picLocks noChangeAspect="1"/>
          </p:cNvPicPr>
          <p:nvPr/>
        </p:nvPicPr>
        <p:blipFill rotWithShape="1">
          <a:blip r:embed="rId2">
            <a:extLst>
              <a:ext uri="{28A0092B-C50C-407E-A947-70E740481C1C}">
                <a14:useLocalDpi xmlns:a14="http://schemas.microsoft.com/office/drawing/2010/main" val="0"/>
              </a:ext>
            </a:extLst>
          </a:blip>
          <a:srcRect l="3087" r="32697" b="2"/>
          <a:stretch/>
        </p:blipFill>
        <p:spPr>
          <a:xfrm>
            <a:off x="7675658" y="2093976"/>
            <a:ext cx="3941064" cy="4096512"/>
          </a:xfrm>
          <a:prstGeom prst="rect">
            <a:avLst/>
          </a:prstGeom>
        </p:spPr>
      </p:pic>
    </p:spTree>
    <p:extLst>
      <p:ext uri="{BB962C8B-B14F-4D97-AF65-F5344CB8AC3E}">
        <p14:creationId xmlns:p14="http://schemas.microsoft.com/office/powerpoint/2010/main" val="23362292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2E585-AE07-EB08-F792-6E2C15A41659}"/>
              </a:ext>
            </a:extLst>
          </p:cNvPr>
          <p:cNvSpPr>
            <a:spLocks noGrp="1"/>
          </p:cNvSpPr>
          <p:nvPr>
            <p:ph type="title"/>
          </p:nvPr>
        </p:nvSpPr>
        <p:spPr>
          <a:xfrm>
            <a:off x="4965430" y="629266"/>
            <a:ext cx="6586491" cy="786579"/>
          </a:xfrm>
        </p:spPr>
        <p:txBody>
          <a:bodyPr>
            <a:normAutofit fontScale="90000"/>
          </a:bodyPr>
          <a:lstStyle/>
          <a:p>
            <a:r>
              <a:rPr lang="en-US" sz="5400" dirty="0"/>
              <a:t>Essential Elements</a:t>
            </a:r>
          </a:p>
        </p:txBody>
      </p:sp>
      <p:sp>
        <p:nvSpPr>
          <p:cNvPr id="3" name="Content Placeholder 2">
            <a:extLst>
              <a:ext uri="{FF2B5EF4-FFF2-40B4-BE49-F238E27FC236}">
                <a16:creationId xmlns:a16="http://schemas.microsoft.com/office/drawing/2014/main" id="{E50086D4-A3B3-1C73-00BB-AC0A16DCF92E}"/>
              </a:ext>
            </a:extLst>
          </p:cNvPr>
          <p:cNvSpPr>
            <a:spLocks noGrp="1"/>
          </p:cNvSpPr>
          <p:nvPr>
            <p:ph idx="1"/>
          </p:nvPr>
        </p:nvSpPr>
        <p:spPr>
          <a:xfrm>
            <a:off x="4965432" y="1691150"/>
            <a:ext cx="6586489" cy="4807974"/>
          </a:xfrm>
        </p:spPr>
        <p:txBody>
          <a:bodyPr>
            <a:normAutofit/>
          </a:bodyPr>
          <a:lstStyle/>
          <a:p>
            <a:r>
              <a:rPr lang="en-US" sz="2200" dirty="0"/>
              <a:t>Correlation between objectives, outcomes, assessments, and all assignments or activities that contribute to the course grade</a:t>
            </a:r>
          </a:p>
          <a:p>
            <a:r>
              <a:rPr lang="en-US" sz="2200" dirty="0"/>
              <a:t>Calendar or schedule listing all learning activities and deadlines</a:t>
            </a:r>
          </a:p>
          <a:p>
            <a:r>
              <a:rPr lang="en-US" sz="2200" dirty="0"/>
              <a:t>Attachments:</a:t>
            </a:r>
          </a:p>
          <a:p>
            <a:pPr lvl="1"/>
            <a:r>
              <a:rPr lang="en-US" sz="2200" dirty="0"/>
              <a:t>Written instructions for major assignments or activities, with grading criteria and measures (rubric, checklist, etc.)</a:t>
            </a:r>
          </a:p>
          <a:p>
            <a:pPr lvl="1"/>
            <a:r>
              <a:rPr lang="en-US" sz="2200" dirty="0"/>
              <a:t>Helpful resources (how-to guides for common tasks, links to external tutorials or processes, study guides, or other materials relevant to the course)</a:t>
            </a:r>
          </a:p>
          <a:p>
            <a:endParaRPr lang="en-US" sz="2000" dirty="0"/>
          </a:p>
        </p:txBody>
      </p:sp>
      <p:pic>
        <p:nvPicPr>
          <p:cNvPr id="7" name="Picture 6" descr="Computer user holding coffee cup">
            <a:extLst>
              <a:ext uri="{FF2B5EF4-FFF2-40B4-BE49-F238E27FC236}">
                <a16:creationId xmlns:a16="http://schemas.microsoft.com/office/drawing/2014/main" id="{8F7F26F4-F807-F3F2-6810-FCF217796C46}"/>
              </a:ext>
            </a:extLst>
          </p:cNvPr>
          <p:cNvPicPr>
            <a:picLocks noChangeAspect="1"/>
          </p:cNvPicPr>
          <p:nvPr/>
        </p:nvPicPr>
        <p:blipFill rotWithShape="1">
          <a:blip r:embed="rId2">
            <a:extLst>
              <a:ext uri="{28A0092B-C50C-407E-A947-70E740481C1C}">
                <a14:useLocalDpi xmlns:a14="http://schemas.microsoft.com/office/drawing/2010/main" val="0"/>
              </a:ext>
            </a:extLst>
          </a:blip>
          <a:srcRect l="30393" r="24488" b="-1"/>
          <a:stretch/>
        </p:blipFill>
        <p:spPr>
          <a:xfrm>
            <a:off x="20" y="10"/>
            <a:ext cx="4635571" cy="6857990"/>
          </a:xfrm>
          <a:prstGeom prst="rect">
            <a:avLst/>
          </a:prstGeom>
          <a:effectLst/>
        </p:spPr>
      </p:pic>
    </p:spTree>
    <p:extLst>
      <p:ext uri="{BB962C8B-B14F-4D97-AF65-F5344CB8AC3E}">
        <p14:creationId xmlns:p14="http://schemas.microsoft.com/office/powerpoint/2010/main" val="25813632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86E71F-03CD-ABB8-8A3E-D7632555AC32}"/>
              </a:ext>
            </a:extLst>
          </p:cNvPr>
          <p:cNvSpPr>
            <a:spLocks noGrp="1"/>
          </p:cNvSpPr>
          <p:nvPr>
            <p:ph type="title"/>
          </p:nvPr>
        </p:nvSpPr>
        <p:spPr>
          <a:xfrm>
            <a:off x="836679" y="723898"/>
            <a:ext cx="6002110" cy="1495425"/>
          </a:xfrm>
        </p:spPr>
        <p:txBody>
          <a:bodyPr>
            <a:normAutofit/>
          </a:bodyPr>
          <a:lstStyle/>
          <a:p>
            <a:r>
              <a:rPr lang="en-US" sz="4000"/>
              <a:t>Syllabus Design Workshop</a:t>
            </a:r>
          </a:p>
        </p:txBody>
      </p:sp>
      <p:sp>
        <p:nvSpPr>
          <p:cNvPr id="3" name="Content Placeholder 2">
            <a:extLst>
              <a:ext uri="{FF2B5EF4-FFF2-40B4-BE49-F238E27FC236}">
                <a16:creationId xmlns:a16="http://schemas.microsoft.com/office/drawing/2014/main" id="{79CA2E89-28D6-025B-38F7-ACBD423157EF}"/>
              </a:ext>
            </a:extLst>
          </p:cNvPr>
          <p:cNvSpPr>
            <a:spLocks noGrp="1"/>
          </p:cNvSpPr>
          <p:nvPr>
            <p:ph idx="1"/>
          </p:nvPr>
        </p:nvSpPr>
        <p:spPr>
          <a:xfrm>
            <a:off x="836680" y="2405067"/>
            <a:ext cx="6002110" cy="3729034"/>
          </a:xfrm>
        </p:spPr>
        <p:txBody>
          <a:bodyPr>
            <a:normAutofit/>
          </a:bodyPr>
          <a:lstStyle/>
          <a:p>
            <a:r>
              <a:rPr lang="en-US" sz="2400" dirty="0"/>
              <a:t>The remainder of this part of our today’s session will be a workshop where you can design the syllabus for your course with support from your peers and the seminar facilitators.</a:t>
            </a:r>
          </a:p>
          <a:p>
            <a:r>
              <a:rPr lang="en-US" sz="2400" dirty="0"/>
              <a:t>A template has been provided for you, but you are not required to use it.  Please modify it as appropriate.</a:t>
            </a:r>
          </a:p>
        </p:txBody>
      </p:sp>
      <p:pic>
        <p:nvPicPr>
          <p:cNvPr id="5" name="Picture 4" descr="DIY tools">
            <a:extLst>
              <a:ext uri="{FF2B5EF4-FFF2-40B4-BE49-F238E27FC236}">
                <a16:creationId xmlns:a16="http://schemas.microsoft.com/office/drawing/2014/main" id="{6AFAFD80-44EA-3D30-DDDA-A4C503E8D526}"/>
              </a:ext>
            </a:extLst>
          </p:cNvPr>
          <p:cNvPicPr>
            <a:picLocks noChangeAspect="1"/>
          </p:cNvPicPr>
          <p:nvPr/>
        </p:nvPicPr>
        <p:blipFill rotWithShape="1">
          <a:blip r:embed="rId2">
            <a:extLst>
              <a:ext uri="{28A0092B-C50C-407E-A947-70E740481C1C}">
                <a14:useLocalDpi xmlns:a14="http://schemas.microsoft.com/office/drawing/2010/main" val="0"/>
              </a:ext>
            </a:extLst>
          </a:blip>
          <a:srcRect t="8309" r="1" b="1"/>
          <a:stretch/>
        </p:blipFill>
        <p:spPr>
          <a:xfrm>
            <a:off x="7199440" y="10"/>
            <a:ext cx="4992560" cy="6857990"/>
          </a:xfrm>
          <a:prstGeom prst="rect">
            <a:avLst/>
          </a:prstGeom>
          <a:effectLst/>
        </p:spPr>
      </p:pic>
    </p:spTree>
    <p:extLst>
      <p:ext uri="{BB962C8B-B14F-4D97-AF65-F5344CB8AC3E}">
        <p14:creationId xmlns:p14="http://schemas.microsoft.com/office/powerpoint/2010/main" val="3583590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Syllabus Basics</a:t>
            </a:r>
          </a:p>
        </p:txBody>
      </p:sp>
      <p:sp>
        <p:nvSpPr>
          <p:cNvPr id="5" name="Content Placeholder 4"/>
          <p:cNvSpPr>
            <a:spLocks noGrp="1"/>
          </p:cNvSpPr>
          <p:nvPr>
            <p:ph sz="half" idx="1"/>
          </p:nvPr>
        </p:nvSpPr>
        <p:spPr/>
        <p:txBody>
          <a:bodyPr>
            <a:normAutofit/>
          </a:bodyPr>
          <a:lstStyle/>
          <a:p>
            <a:r>
              <a:rPr lang="en-US" sz="2600" dirty="0"/>
              <a:t>Most of the time, a syllabus is a utilitarian document that serves as both a roadmap of a course and an ongoing resource for students.  </a:t>
            </a:r>
          </a:p>
          <a:p>
            <a:r>
              <a:rPr lang="en-US" sz="2600" dirty="0"/>
              <a:t>It sets out faculty expectations, provides a schedule of assignments, and facilitates the smooth progression of the semester.  </a:t>
            </a:r>
          </a:p>
          <a:p>
            <a:endParaRPr lang="en-US" dirty="0"/>
          </a:p>
        </p:txBody>
      </p:sp>
      <p:sp>
        <p:nvSpPr>
          <p:cNvPr id="6" name="Content Placeholder 5"/>
          <p:cNvSpPr>
            <a:spLocks noGrp="1"/>
          </p:cNvSpPr>
          <p:nvPr>
            <p:ph sz="half" idx="2"/>
          </p:nvPr>
        </p:nvSpPr>
        <p:spPr/>
        <p:txBody>
          <a:bodyPr>
            <a:normAutofit/>
          </a:bodyPr>
          <a:lstStyle/>
          <a:p>
            <a:r>
              <a:rPr lang="en-US" sz="2600" dirty="0"/>
              <a:t>Many syllabi include similar components:</a:t>
            </a:r>
          </a:p>
          <a:p>
            <a:pPr lvl="1"/>
            <a:r>
              <a:rPr lang="en-US" sz="2600" dirty="0"/>
              <a:t>Course Identification</a:t>
            </a:r>
          </a:p>
          <a:p>
            <a:pPr lvl="1"/>
            <a:r>
              <a:rPr lang="en-US" sz="2600" dirty="0"/>
              <a:t>Required Institutional Content</a:t>
            </a:r>
          </a:p>
          <a:p>
            <a:pPr lvl="1"/>
            <a:r>
              <a:rPr lang="en-US" sz="2600" dirty="0"/>
              <a:t>Classroom Policies</a:t>
            </a:r>
          </a:p>
          <a:p>
            <a:pPr lvl="1"/>
            <a:r>
              <a:rPr lang="en-US" sz="2600" dirty="0"/>
              <a:t>Outcomes and Objectives</a:t>
            </a:r>
          </a:p>
          <a:p>
            <a:pPr lvl="1"/>
            <a:r>
              <a:rPr lang="en-US" sz="2600" dirty="0"/>
              <a:t>Schedule and Assignments</a:t>
            </a:r>
          </a:p>
          <a:p>
            <a:pPr lvl="1"/>
            <a:r>
              <a:rPr lang="en-US" sz="2600" dirty="0"/>
              <a:t>Assessments and Grading</a:t>
            </a:r>
          </a:p>
          <a:p>
            <a:pPr lvl="1"/>
            <a:r>
              <a:rPr lang="en-US" sz="2600" dirty="0"/>
              <a:t>Student Resources</a:t>
            </a:r>
          </a:p>
        </p:txBody>
      </p:sp>
      <p:pic>
        <p:nvPicPr>
          <p:cNvPr id="3" name="Graphic 2" descr="Pencil with solid fill">
            <a:extLst>
              <a:ext uri="{FF2B5EF4-FFF2-40B4-BE49-F238E27FC236}">
                <a16:creationId xmlns:a16="http://schemas.microsoft.com/office/drawing/2014/main" id="{C11F4B84-ACDD-22E2-CB97-F162EFE43D4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681705">
            <a:off x="5141132" y="-614789"/>
            <a:ext cx="3285388" cy="3285388"/>
          </a:xfrm>
          <a:prstGeom prst="rect">
            <a:avLst/>
          </a:prstGeom>
        </p:spPr>
      </p:pic>
      <p:pic>
        <p:nvPicPr>
          <p:cNvPr id="8" name="Graphic 7" descr="Pencil with solid fill">
            <a:extLst>
              <a:ext uri="{FF2B5EF4-FFF2-40B4-BE49-F238E27FC236}">
                <a16:creationId xmlns:a16="http://schemas.microsoft.com/office/drawing/2014/main" id="{0C1F4DDD-BA59-F43B-C3CB-9BFA5E9D0B8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3538924">
            <a:off x="2562838" y="4109276"/>
            <a:ext cx="3285388" cy="3285388"/>
          </a:xfrm>
          <a:prstGeom prst="rect">
            <a:avLst/>
          </a:prstGeom>
        </p:spPr>
      </p:pic>
    </p:spTree>
    <p:extLst>
      <p:ext uri="{BB962C8B-B14F-4D97-AF65-F5344CB8AC3E}">
        <p14:creationId xmlns:p14="http://schemas.microsoft.com/office/powerpoint/2010/main" val="2237091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Course Identification</a:t>
            </a:r>
          </a:p>
        </p:txBody>
      </p:sp>
      <p:pic>
        <p:nvPicPr>
          <p:cNvPr id="8" name="Picture 7" descr="Text&#10;&#10;Description automatically generated">
            <a:extLst>
              <a:ext uri="{FF2B5EF4-FFF2-40B4-BE49-F238E27FC236}">
                <a16:creationId xmlns:a16="http://schemas.microsoft.com/office/drawing/2014/main" id="{41F3A0AF-4130-19C1-67AE-009C0B2E31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2401" y="348190"/>
            <a:ext cx="2209799" cy="2209799"/>
          </a:xfrm>
          <a:prstGeom prst="rect">
            <a:avLst/>
          </a:prstGeom>
        </p:spPr>
      </p:pic>
      <p:sp>
        <p:nvSpPr>
          <p:cNvPr id="6" name="Content Placeholder 5"/>
          <p:cNvSpPr>
            <a:spLocks noGrp="1"/>
          </p:cNvSpPr>
          <p:nvPr>
            <p:ph idx="1"/>
          </p:nvPr>
        </p:nvSpPr>
        <p:spPr>
          <a:xfrm>
            <a:off x="714023" y="1453092"/>
            <a:ext cx="10515600" cy="4800952"/>
          </a:xfrm>
        </p:spPr>
        <p:txBody>
          <a:bodyPr numCol="2">
            <a:noAutofit/>
          </a:bodyPr>
          <a:lstStyle/>
          <a:p>
            <a:pPr lvl="0"/>
            <a:r>
              <a:rPr lang="en-US" sz="2200" b="1" dirty="0"/>
              <a:t>Course identifiers</a:t>
            </a:r>
          </a:p>
          <a:p>
            <a:pPr lvl="1"/>
            <a:r>
              <a:rPr lang="en-US" sz="2200" dirty="0"/>
              <a:t>Course call number</a:t>
            </a:r>
          </a:p>
          <a:p>
            <a:pPr lvl="1"/>
            <a:r>
              <a:rPr lang="en-US" sz="2200" dirty="0"/>
              <a:t>Course title</a:t>
            </a:r>
          </a:p>
          <a:p>
            <a:pPr lvl="1"/>
            <a:r>
              <a:rPr lang="en-US" sz="2200" dirty="0"/>
              <a:t>Term </a:t>
            </a:r>
          </a:p>
          <a:p>
            <a:pPr lvl="1"/>
            <a:r>
              <a:rPr lang="en-US" sz="2200" dirty="0"/>
              <a:t>Course location and time</a:t>
            </a:r>
          </a:p>
          <a:p>
            <a:r>
              <a:rPr lang="en-US" sz="2200" b="1" dirty="0"/>
              <a:t>Faculty Information</a:t>
            </a:r>
          </a:p>
          <a:p>
            <a:pPr lvl="1"/>
            <a:r>
              <a:rPr lang="en-US" sz="2200" dirty="0"/>
              <a:t>Name and title</a:t>
            </a:r>
          </a:p>
          <a:p>
            <a:pPr lvl="1"/>
            <a:r>
              <a:rPr lang="en-US" sz="2200" dirty="0"/>
              <a:t>Office location</a:t>
            </a:r>
          </a:p>
          <a:p>
            <a:pPr lvl="1"/>
            <a:r>
              <a:rPr lang="en-US" sz="2200" dirty="0"/>
              <a:t>Contact information (university phone and email address)</a:t>
            </a:r>
          </a:p>
          <a:p>
            <a:pPr lvl="1"/>
            <a:r>
              <a:rPr lang="en-US" sz="2200" dirty="0"/>
              <a:t>Office Hours</a:t>
            </a:r>
          </a:p>
          <a:p>
            <a:r>
              <a:rPr lang="en-US" sz="2200" b="1" dirty="0"/>
              <a:t>Course description </a:t>
            </a:r>
            <a:r>
              <a:rPr lang="en-US" sz="2200" dirty="0"/>
              <a:t>(copied from the university’s Academic Catalog)</a:t>
            </a:r>
          </a:p>
          <a:p>
            <a:pPr lvl="1"/>
            <a:endParaRPr lang="en-US" sz="2200" dirty="0"/>
          </a:p>
          <a:p>
            <a:pPr lvl="1"/>
            <a:endParaRPr lang="en-US" sz="2200" dirty="0"/>
          </a:p>
          <a:p>
            <a:pPr lvl="1"/>
            <a:endParaRPr lang="en-US" sz="2200" dirty="0"/>
          </a:p>
          <a:p>
            <a:pPr lvl="0"/>
            <a:r>
              <a:rPr lang="en-US" sz="2200" b="1" dirty="0"/>
              <a:t>Required Textbooks and Materials </a:t>
            </a:r>
          </a:p>
          <a:p>
            <a:pPr lvl="1"/>
            <a:r>
              <a:rPr lang="en-US" sz="2200" dirty="0"/>
              <a:t>Full citation in the style commonly used within the discipline, including  the book’s ISBN so that students can find the best price. </a:t>
            </a:r>
          </a:p>
          <a:p>
            <a:pPr lvl="1"/>
            <a:r>
              <a:rPr lang="en-US" sz="2200" dirty="0"/>
              <a:t>Materials lists with information about where and how to purchase the required items you require.  Include links or addresses for suggested vendors, such as an art supply store or the university bookstore.</a:t>
            </a:r>
          </a:p>
        </p:txBody>
      </p:sp>
      <p:pic>
        <p:nvPicPr>
          <p:cNvPr id="10" name="Graphic 9" descr="Books with solid fill">
            <a:extLst>
              <a:ext uri="{FF2B5EF4-FFF2-40B4-BE49-F238E27FC236}">
                <a16:creationId xmlns:a16="http://schemas.microsoft.com/office/drawing/2014/main" id="{1B1766C1-D8CF-3659-F658-DD04818681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39577" y="605012"/>
            <a:ext cx="1696157" cy="1696157"/>
          </a:xfrm>
          <a:prstGeom prst="rect">
            <a:avLst/>
          </a:prstGeom>
        </p:spPr>
      </p:pic>
    </p:spTree>
    <p:extLst>
      <p:ext uri="{BB962C8B-B14F-4D97-AF65-F5344CB8AC3E}">
        <p14:creationId xmlns:p14="http://schemas.microsoft.com/office/powerpoint/2010/main" val="2929238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Checkmark with solid fill">
            <a:extLst>
              <a:ext uri="{FF2B5EF4-FFF2-40B4-BE49-F238E27FC236}">
                <a16:creationId xmlns:a16="http://schemas.microsoft.com/office/drawing/2014/main" id="{E1788D45-F412-C539-9215-5532100D74B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35111" y="871009"/>
            <a:ext cx="5621866" cy="5621866"/>
          </a:xfrm>
          <a:prstGeom prst="rect">
            <a:avLst/>
          </a:prstGeom>
        </p:spPr>
      </p:pic>
      <p:sp>
        <p:nvSpPr>
          <p:cNvPr id="2" name="Title 1"/>
          <p:cNvSpPr>
            <a:spLocks noGrp="1"/>
          </p:cNvSpPr>
          <p:nvPr>
            <p:ph type="title"/>
          </p:nvPr>
        </p:nvSpPr>
        <p:spPr>
          <a:xfrm>
            <a:off x="838200" y="365125"/>
            <a:ext cx="10515600" cy="1325563"/>
          </a:xfrm>
        </p:spPr>
        <p:txBody>
          <a:bodyPr>
            <a:normAutofit/>
          </a:bodyPr>
          <a:lstStyle/>
          <a:p>
            <a:r>
              <a:rPr lang="en-US" sz="5400" dirty="0"/>
              <a:t>Required Institutional Content</a:t>
            </a:r>
          </a:p>
        </p:txBody>
      </p:sp>
      <p:sp>
        <p:nvSpPr>
          <p:cNvPr id="3" name="Content Placeholder 2"/>
          <p:cNvSpPr>
            <a:spLocks noGrp="1"/>
          </p:cNvSpPr>
          <p:nvPr>
            <p:ph idx="1"/>
          </p:nvPr>
        </p:nvSpPr>
        <p:spPr>
          <a:xfrm>
            <a:off x="838200" y="1682044"/>
            <a:ext cx="10515600" cy="4810831"/>
          </a:xfrm>
        </p:spPr>
        <p:txBody>
          <a:bodyPr>
            <a:normAutofit lnSpcReduction="10000"/>
          </a:bodyPr>
          <a:lstStyle/>
          <a:p>
            <a:r>
              <a:rPr lang="en-US" sz="2200" dirty="0"/>
              <a:t>Each syllabus is subject to departmental or university requirements.  This usually involves information such as:</a:t>
            </a:r>
          </a:p>
          <a:p>
            <a:pPr lvl="1"/>
            <a:r>
              <a:rPr lang="en-US" sz="2200" dirty="0"/>
              <a:t>Disabilities services and/or accommodations for learners with special needs</a:t>
            </a:r>
          </a:p>
          <a:p>
            <a:pPr lvl="1"/>
            <a:r>
              <a:rPr lang="en-US" sz="2200" dirty="0"/>
              <a:t>Definitions of academic misconduct (plagiarism, etc.) and stated penalties</a:t>
            </a:r>
          </a:p>
          <a:p>
            <a:pPr lvl="1"/>
            <a:r>
              <a:rPr lang="en-US" sz="2200" dirty="0"/>
              <a:t>Disclaimer about course content or schedule changes</a:t>
            </a:r>
          </a:p>
          <a:p>
            <a:pPr lvl="1"/>
            <a:r>
              <a:rPr lang="en-US" sz="2200" dirty="0"/>
              <a:t>General institutional policies regarding grading scales, missing or late work, or incomplete grades</a:t>
            </a:r>
          </a:p>
          <a:p>
            <a:pPr lvl="1"/>
            <a:r>
              <a:rPr lang="en-US" sz="2200" dirty="0"/>
              <a:t>Available student services (libraries, writing center, or other forms of support), including contact information such as web links, physical addresses, phone numbers, or email addresses</a:t>
            </a:r>
          </a:p>
          <a:p>
            <a:pPr lvl="1"/>
            <a:r>
              <a:rPr lang="en-US" sz="2200" dirty="0"/>
              <a:t>Depending on individual departmental policies, laboratory or studio courses may also include Health and Safety regulations and information about facility use and/or facility rules </a:t>
            </a:r>
          </a:p>
          <a:p>
            <a:r>
              <a:rPr lang="en-US" sz="2200" dirty="0"/>
              <a:t>Include citations or web links for the sources of the information above.</a:t>
            </a:r>
          </a:p>
          <a:p>
            <a:endParaRPr lang="en-US" sz="1700" dirty="0"/>
          </a:p>
        </p:txBody>
      </p:sp>
    </p:spTree>
    <p:extLst>
      <p:ext uri="{BB962C8B-B14F-4D97-AF65-F5344CB8AC3E}">
        <p14:creationId xmlns:p14="http://schemas.microsoft.com/office/powerpoint/2010/main" val="2436932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5430" y="414778"/>
            <a:ext cx="6586491" cy="714112"/>
          </a:xfrm>
        </p:spPr>
        <p:txBody>
          <a:bodyPr>
            <a:normAutofit fontScale="90000"/>
          </a:bodyPr>
          <a:lstStyle/>
          <a:p>
            <a:r>
              <a:rPr lang="en-US" sz="5400" dirty="0"/>
              <a:t>Classroom Policies</a:t>
            </a:r>
          </a:p>
        </p:txBody>
      </p:sp>
      <p:sp>
        <p:nvSpPr>
          <p:cNvPr id="3" name="Content Placeholder 2"/>
          <p:cNvSpPr>
            <a:spLocks noGrp="1"/>
          </p:cNvSpPr>
          <p:nvPr>
            <p:ph idx="1"/>
          </p:nvPr>
        </p:nvSpPr>
        <p:spPr>
          <a:xfrm>
            <a:off x="5057448" y="1306779"/>
            <a:ext cx="6470213" cy="5136443"/>
          </a:xfrm>
        </p:spPr>
        <p:txBody>
          <a:bodyPr>
            <a:noAutofit/>
          </a:bodyPr>
          <a:lstStyle/>
          <a:p>
            <a:r>
              <a:rPr lang="en-US" sz="2200" dirty="0"/>
              <a:t>As professional educators, each of us has a set of expectations for our students regarding their participation, attendance, late work, make-up work, extra credit, and so on.  </a:t>
            </a:r>
          </a:p>
          <a:p>
            <a:r>
              <a:rPr lang="en-US" sz="2200" dirty="0"/>
              <a:t>The syllabus an ideal tool for communicating these expectations and policies to your students.  It might take some time to commit these to print the first time, but once you’ve invested the time to do so, you can simply reproduce them on each subsequent syllabus.  Including written policies in your syllabus reduces potential conflict and misunderstanding.  </a:t>
            </a:r>
          </a:p>
          <a:p>
            <a:r>
              <a:rPr lang="en-US" sz="2200" dirty="0"/>
              <a:t>When students violate your policy and run into a consequence, you can point to the policy statement on the syllabus, reminding them that they were fully informed of this policy on the first day of class and have had it in their possession the whole time.</a:t>
            </a:r>
          </a:p>
        </p:txBody>
      </p:sp>
      <p:pic>
        <p:nvPicPr>
          <p:cNvPr id="9" name="Picture 8" descr="Office workers at whiteboard">
            <a:extLst>
              <a:ext uri="{FF2B5EF4-FFF2-40B4-BE49-F238E27FC236}">
                <a16:creationId xmlns:a16="http://schemas.microsoft.com/office/drawing/2014/main" id="{DA55D3B4-F09C-0C6C-FD45-B1935E2A9A7D}"/>
              </a:ext>
            </a:extLst>
          </p:cNvPr>
          <p:cNvPicPr>
            <a:picLocks noChangeAspect="1"/>
          </p:cNvPicPr>
          <p:nvPr/>
        </p:nvPicPr>
        <p:blipFill rotWithShape="1">
          <a:blip r:embed="rId2">
            <a:extLst>
              <a:ext uri="{28A0092B-C50C-407E-A947-70E740481C1C}">
                <a14:useLocalDpi xmlns:a14="http://schemas.microsoft.com/office/drawing/2010/main" val="0"/>
              </a:ext>
            </a:extLst>
          </a:blip>
          <a:srcRect l="33439" r="21441" b="-1"/>
          <a:stretch/>
        </p:blipFill>
        <p:spPr>
          <a:xfrm>
            <a:off x="20" y="10"/>
            <a:ext cx="4635571" cy="6857990"/>
          </a:xfrm>
          <a:prstGeom prst="rect">
            <a:avLst/>
          </a:prstGeom>
          <a:effectLst/>
        </p:spPr>
      </p:pic>
    </p:spTree>
    <p:extLst>
      <p:ext uri="{BB962C8B-B14F-4D97-AF65-F5344CB8AC3E}">
        <p14:creationId xmlns:p14="http://schemas.microsoft.com/office/powerpoint/2010/main" val="3241420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97420-D879-DB94-D709-913EBB94EC5C}"/>
              </a:ext>
            </a:extLst>
          </p:cNvPr>
          <p:cNvSpPr>
            <a:spLocks noGrp="1"/>
          </p:cNvSpPr>
          <p:nvPr>
            <p:ph type="title"/>
          </p:nvPr>
        </p:nvSpPr>
        <p:spPr>
          <a:xfrm>
            <a:off x="4965430" y="629266"/>
            <a:ext cx="6586491" cy="1676603"/>
          </a:xfrm>
        </p:spPr>
        <p:txBody>
          <a:bodyPr>
            <a:normAutofit/>
          </a:bodyPr>
          <a:lstStyle/>
          <a:p>
            <a:r>
              <a:rPr lang="en-US" sz="5400" dirty="0"/>
              <a:t>Policy Creation</a:t>
            </a:r>
          </a:p>
        </p:txBody>
      </p:sp>
      <p:sp>
        <p:nvSpPr>
          <p:cNvPr id="3" name="Content Placeholder 2">
            <a:extLst>
              <a:ext uri="{FF2B5EF4-FFF2-40B4-BE49-F238E27FC236}">
                <a16:creationId xmlns:a16="http://schemas.microsoft.com/office/drawing/2014/main" id="{50EE5A83-6686-EB13-3278-1533545A8DCC}"/>
              </a:ext>
            </a:extLst>
          </p:cNvPr>
          <p:cNvSpPr>
            <a:spLocks noGrp="1"/>
          </p:cNvSpPr>
          <p:nvPr>
            <p:ph idx="1"/>
          </p:nvPr>
        </p:nvSpPr>
        <p:spPr>
          <a:xfrm>
            <a:off x="4965431" y="2438400"/>
            <a:ext cx="6586489" cy="3785419"/>
          </a:xfrm>
        </p:spPr>
        <p:txBody>
          <a:bodyPr>
            <a:normAutofit/>
          </a:bodyPr>
          <a:lstStyle/>
          <a:p>
            <a:r>
              <a:rPr lang="en-US" sz="2400" dirty="0"/>
              <a:t>In order to think through these policies, you need to consider a number of important questions.  </a:t>
            </a:r>
          </a:p>
          <a:p>
            <a:r>
              <a:rPr lang="en-US" sz="2400" dirty="0"/>
              <a:t>You can choose to include these in a single Classroom Policy statement, but it’s better to break them into separate categories so that students can easily access the information they’re looking for.</a:t>
            </a:r>
          </a:p>
          <a:p>
            <a:r>
              <a:rPr lang="en-US" sz="2400" dirty="0"/>
              <a:t>The next slides examine how to develop expectations for the areas of attendance and participation.</a:t>
            </a:r>
          </a:p>
          <a:p>
            <a:endParaRPr lang="en-US" sz="2400" dirty="0"/>
          </a:p>
        </p:txBody>
      </p:sp>
      <p:pic>
        <p:nvPicPr>
          <p:cNvPr id="5" name="Picture 4" descr="Person sitting on the train">
            <a:extLst>
              <a:ext uri="{FF2B5EF4-FFF2-40B4-BE49-F238E27FC236}">
                <a16:creationId xmlns:a16="http://schemas.microsoft.com/office/drawing/2014/main" id="{A6A14ADC-F6CE-5CC8-F886-693550C99DEC}"/>
              </a:ext>
            </a:extLst>
          </p:cNvPr>
          <p:cNvPicPr>
            <a:picLocks noChangeAspect="1"/>
          </p:cNvPicPr>
          <p:nvPr/>
        </p:nvPicPr>
        <p:blipFill rotWithShape="1">
          <a:blip r:embed="rId2">
            <a:extLst>
              <a:ext uri="{28A0092B-C50C-407E-A947-70E740481C1C}">
                <a14:useLocalDpi xmlns:a14="http://schemas.microsoft.com/office/drawing/2010/main" val="0"/>
              </a:ext>
            </a:extLst>
          </a:blip>
          <a:srcRect l="16584" t="1" r="38297" b="-3"/>
          <a:stretch/>
        </p:blipFill>
        <p:spPr>
          <a:xfrm>
            <a:off x="20" y="10"/>
            <a:ext cx="4635571" cy="6857990"/>
          </a:xfrm>
          <a:prstGeom prst="rect">
            <a:avLst/>
          </a:prstGeom>
          <a:effectLst/>
        </p:spPr>
      </p:pic>
    </p:spTree>
    <p:extLst>
      <p:ext uri="{BB962C8B-B14F-4D97-AF65-F5344CB8AC3E}">
        <p14:creationId xmlns:p14="http://schemas.microsoft.com/office/powerpoint/2010/main" val="5405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a:xfrm>
            <a:off x="249657" y="256381"/>
            <a:ext cx="6002110" cy="499976"/>
          </a:xfrm>
        </p:spPr>
        <p:txBody>
          <a:bodyPr>
            <a:normAutofit fontScale="90000"/>
          </a:bodyPr>
          <a:lstStyle/>
          <a:p>
            <a:r>
              <a:rPr lang="en-US" sz="4000" b="1" dirty="0"/>
              <a:t>Attendance Policy Questions</a:t>
            </a:r>
          </a:p>
        </p:txBody>
      </p:sp>
      <p:sp>
        <p:nvSpPr>
          <p:cNvPr id="5" name="Content Placeholder 4"/>
          <p:cNvSpPr>
            <a:spLocks noGrp="1"/>
          </p:cNvSpPr>
          <p:nvPr>
            <p:ph idx="1"/>
          </p:nvPr>
        </p:nvSpPr>
        <p:spPr>
          <a:xfrm>
            <a:off x="290551" y="756357"/>
            <a:ext cx="7306871" cy="5845262"/>
          </a:xfrm>
        </p:spPr>
        <p:txBody>
          <a:bodyPr>
            <a:noAutofit/>
          </a:bodyPr>
          <a:lstStyle/>
          <a:p>
            <a:r>
              <a:rPr lang="en-US" sz="2200" dirty="0"/>
              <a:t>How many times may a student miss your class without penalty?</a:t>
            </a:r>
          </a:p>
          <a:p>
            <a:pPr lvl="1"/>
            <a:r>
              <a:rPr lang="en-US" sz="2200" dirty="0"/>
              <a:t>How should a student make up for a missed class?</a:t>
            </a:r>
          </a:p>
          <a:p>
            <a:pPr lvl="1"/>
            <a:r>
              <a:rPr lang="en-US" sz="2200" dirty="0"/>
              <a:t>What are the institution’s policies about absence due to religious reasons or off-campus activities such as sporting events that might result in student absence? (Classroom policy cannot contradict institutional policy.)</a:t>
            </a:r>
          </a:p>
          <a:p>
            <a:r>
              <a:rPr lang="en-US" sz="2200" dirty="0"/>
              <a:t>What is the penalty for exceeding the number of missed classes?</a:t>
            </a:r>
          </a:p>
          <a:p>
            <a:r>
              <a:rPr lang="en-US" sz="2200" dirty="0"/>
              <a:t>What constitutes an excused absence?</a:t>
            </a:r>
          </a:p>
          <a:p>
            <a:pPr lvl="1"/>
            <a:r>
              <a:rPr lang="en-US" sz="2200" dirty="0"/>
              <a:t>What proof or documentation do you require?</a:t>
            </a:r>
          </a:p>
          <a:p>
            <a:pPr lvl="1"/>
            <a:r>
              <a:rPr lang="en-US" sz="2200" dirty="0"/>
              <a:t>What must a student do to make up this work?  How long do they have to accomplish this?</a:t>
            </a:r>
          </a:p>
          <a:p>
            <a:r>
              <a:rPr lang="en-US" sz="2200" dirty="0"/>
              <a:t>What is your policy about tardiness?</a:t>
            </a:r>
          </a:p>
          <a:p>
            <a:pPr lvl="1"/>
            <a:r>
              <a:rPr lang="en-US" sz="2200" dirty="0"/>
              <a:t>How many minutes late constitutes being tardy?</a:t>
            </a:r>
          </a:p>
          <a:p>
            <a:pPr lvl="1"/>
            <a:r>
              <a:rPr lang="en-US" sz="2200" dirty="0"/>
              <a:t>Do a certain number of </a:t>
            </a:r>
            <a:r>
              <a:rPr lang="en-US" sz="2200" dirty="0" err="1"/>
              <a:t>tardies</a:t>
            </a:r>
            <a:r>
              <a:rPr lang="en-US" sz="2200" dirty="0"/>
              <a:t> add up to an absence?  </a:t>
            </a:r>
          </a:p>
        </p:txBody>
      </p:sp>
      <p:pic>
        <p:nvPicPr>
          <p:cNvPr id="3" name="Picture 2" descr="Person raising hand">
            <a:extLst>
              <a:ext uri="{FF2B5EF4-FFF2-40B4-BE49-F238E27FC236}">
                <a16:creationId xmlns:a16="http://schemas.microsoft.com/office/drawing/2014/main" id="{4B3CBF3F-066D-FCBA-F200-A20A305CC89C}"/>
              </a:ext>
            </a:extLst>
          </p:cNvPr>
          <p:cNvPicPr>
            <a:picLocks noChangeAspect="1"/>
          </p:cNvPicPr>
          <p:nvPr/>
        </p:nvPicPr>
        <p:blipFill rotWithShape="1">
          <a:blip r:embed="rId2">
            <a:extLst>
              <a:ext uri="{28A0092B-C50C-407E-A947-70E740481C1C}">
                <a14:useLocalDpi xmlns:a14="http://schemas.microsoft.com/office/drawing/2010/main" val="0"/>
              </a:ext>
            </a:extLst>
          </a:blip>
          <a:srcRect l="22855" t="-1" r="36023" b="-1"/>
          <a:stretch/>
        </p:blipFill>
        <p:spPr>
          <a:xfrm>
            <a:off x="7964035" y="10"/>
            <a:ext cx="4224916" cy="6857990"/>
          </a:xfrm>
          <a:prstGeom prst="rect">
            <a:avLst/>
          </a:prstGeom>
          <a:effectLst/>
        </p:spPr>
      </p:pic>
    </p:spTree>
    <p:extLst>
      <p:ext uri="{BB962C8B-B14F-4D97-AF65-F5344CB8AC3E}">
        <p14:creationId xmlns:p14="http://schemas.microsoft.com/office/powerpoint/2010/main" val="13653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D28465E-2ADD-4AB0-ACAC-21F5F79E5CB1}"/>
              </a:ext>
            </a:extLst>
          </p:cNvPr>
          <p:cNvSpPr>
            <a:spLocks noGrp="1"/>
          </p:cNvSpPr>
          <p:nvPr>
            <p:ph sz="half" idx="2"/>
          </p:nvPr>
        </p:nvSpPr>
        <p:spPr>
          <a:xfrm>
            <a:off x="6625577" y="1467556"/>
            <a:ext cx="5286022" cy="5025319"/>
          </a:xfrm>
        </p:spPr>
        <p:txBody>
          <a:bodyPr>
            <a:noAutofit/>
          </a:bodyPr>
          <a:lstStyle/>
          <a:p>
            <a:r>
              <a:rPr lang="en-US" sz="2200" b="1" dirty="0"/>
              <a:t>What are your expectations for student behavior in the studio or lab? </a:t>
            </a:r>
            <a:r>
              <a:rPr lang="en-US" sz="2200" dirty="0"/>
              <a:t>(if different from departmental policy)</a:t>
            </a:r>
          </a:p>
          <a:p>
            <a:pPr lvl="1"/>
            <a:r>
              <a:rPr lang="en-US" sz="2200" dirty="0"/>
              <a:t>Use of shared resources</a:t>
            </a:r>
          </a:p>
          <a:p>
            <a:pPr lvl="1"/>
            <a:r>
              <a:rPr lang="en-US" sz="2200" dirty="0"/>
              <a:t>Cleaning up after oneself</a:t>
            </a:r>
          </a:p>
          <a:p>
            <a:pPr lvl="1"/>
            <a:r>
              <a:rPr lang="en-US" sz="2200" dirty="0"/>
              <a:t>Removal of completed work</a:t>
            </a:r>
          </a:p>
          <a:p>
            <a:r>
              <a:rPr lang="en-US" sz="2200" b="1" dirty="0"/>
              <a:t>Civility in the classroom: what are your expectations for interpersonal communication?</a:t>
            </a:r>
          </a:p>
          <a:p>
            <a:pPr lvl="1"/>
            <a:r>
              <a:rPr lang="en-US" sz="2200" dirty="0"/>
              <a:t>Use of profanity</a:t>
            </a:r>
          </a:p>
          <a:p>
            <a:pPr lvl="1"/>
            <a:r>
              <a:rPr lang="en-US" sz="2200" dirty="0"/>
              <a:t>Derogatory language </a:t>
            </a:r>
          </a:p>
          <a:p>
            <a:pPr lvl="1"/>
            <a:r>
              <a:rPr lang="en-US" sz="2200" dirty="0"/>
              <a:t>Negativity </a:t>
            </a:r>
          </a:p>
          <a:p>
            <a:pPr lvl="1"/>
            <a:r>
              <a:rPr lang="en-US" sz="2200" dirty="0"/>
              <a:t>Personal criticism</a:t>
            </a:r>
          </a:p>
          <a:p>
            <a:pPr lvl="1"/>
            <a:r>
              <a:rPr lang="en-US" sz="2200" b="1" dirty="0"/>
              <a:t>What penalties may be imposed?</a:t>
            </a:r>
          </a:p>
        </p:txBody>
      </p:sp>
      <p:sp>
        <p:nvSpPr>
          <p:cNvPr id="2" name="Title 1"/>
          <p:cNvSpPr>
            <a:spLocks noGrp="1"/>
          </p:cNvSpPr>
          <p:nvPr>
            <p:ph type="title"/>
          </p:nvPr>
        </p:nvSpPr>
        <p:spPr>
          <a:xfrm>
            <a:off x="2573730" y="245213"/>
            <a:ext cx="6899787" cy="1325563"/>
          </a:xfrm>
        </p:spPr>
        <p:txBody>
          <a:bodyPr>
            <a:normAutofit/>
          </a:bodyPr>
          <a:lstStyle/>
          <a:p>
            <a:r>
              <a:rPr lang="en-US" b="1" dirty="0"/>
              <a:t>Participation Policy Questions</a:t>
            </a:r>
          </a:p>
        </p:txBody>
      </p:sp>
      <p:sp>
        <p:nvSpPr>
          <p:cNvPr id="3" name="Content Placeholder 2"/>
          <p:cNvSpPr>
            <a:spLocks noGrp="1"/>
          </p:cNvSpPr>
          <p:nvPr>
            <p:ph sz="half" idx="1"/>
          </p:nvPr>
        </p:nvSpPr>
        <p:spPr>
          <a:xfrm>
            <a:off x="384824" y="1480954"/>
            <a:ext cx="5181600" cy="5226755"/>
          </a:xfrm>
        </p:spPr>
        <p:txBody>
          <a:bodyPr>
            <a:normAutofit fontScale="92500" lnSpcReduction="20000"/>
          </a:bodyPr>
          <a:lstStyle/>
          <a:p>
            <a:r>
              <a:rPr lang="en-US" sz="2600" b="1" dirty="0"/>
              <a:t>What constitutes acceptable participation in your course? </a:t>
            </a:r>
            <a:r>
              <a:rPr lang="en-US" sz="2600" dirty="0"/>
              <a:t>(Provide a detailed description.)</a:t>
            </a:r>
          </a:p>
          <a:p>
            <a:r>
              <a:rPr lang="en-US" sz="2600" b="1" dirty="0"/>
              <a:t>What student behaviors are </a:t>
            </a:r>
            <a:r>
              <a:rPr lang="en-US" sz="2600" b="1" u="sng" dirty="0"/>
              <a:t>unacceptable</a:t>
            </a:r>
            <a:r>
              <a:rPr lang="en-US" sz="2600" b="1" dirty="0"/>
              <a:t> in your classroom?</a:t>
            </a:r>
          </a:p>
          <a:p>
            <a:pPr lvl="1"/>
            <a:r>
              <a:rPr lang="en-US" sz="2600" dirty="0"/>
              <a:t>Sleeping</a:t>
            </a:r>
          </a:p>
          <a:p>
            <a:pPr lvl="1"/>
            <a:r>
              <a:rPr lang="en-US" sz="2600" dirty="0"/>
              <a:t>Eating/drinking/chewing gum</a:t>
            </a:r>
          </a:p>
          <a:p>
            <a:pPr lvl="1"/>
            <a:r>
              <a:rPr lang="en-US" sz="2600" dirty="0"/>
              <a:t>Use of personal electronics:</a:t>
            </a:r>
          </a:p>
          <a:p>
            <a:pPr lvl="2"/>
            <a:r>
              <a:rPr lang="en-US" sz="2600" dirty="0"/>
              <a:t>Texting</a:t>
            </a:r>
          </a:p>
          <a:p>
            <a:pPr lvl="2"/>
            <a:r>
              <a:rPr lang="en-US" sz="2600" dirty="0"/>
              <a:t>Audible phone ringers/vibration/alert tones</a:t>
            </a:r>
          </a:p>
          <a:p>
            <a:pPr lvl="2"/>
            <a:r>
              <a:rPr lang="en-US" sz="2600" dirty="0"/>
              <a:t>Taking a call during class</a:t>
            </a:r>
          </a:p>
          <a:p>
            <a:pPr lvl="2"/>
            <a:r>
              <a:rPr lang="en-US" sz="2600" dirty="0"/>
              <a:t>Accessing the internet</a:t>
            </a:r>
          </a:p>
          <a:p>
            <a:pPr lvl="2"/>
            <a:r>
              <a:rPr lang="en-US" sz="2600" dirty="0"/>
              <a:t>Playing games or using social media during class </a:t>
            </a:r>
          </a:p>
          <a:p>
            <a:pPr lvl="1"/>
            <a:r>
              <a:rPr lang="en-US" sz="2600" b="1" dirty="0"/>
              <a:t>What is the penalty for violations?</a:t>
            </a:r>
          </a:p>
          <a:p>
            <a:endParaRPr lang="en-US" dirty="0"/>
          </a:p>
        </p:txBody>
      </p:sp>
      <p:pic>
        <p:nvPicPr>
          <p:cNvPr id="13" name="Graphic 12" descr="Phone Vibration with solid fill">
            <a:extLst>
              <a:ext uri="{FF2B5EF4-FFF2-40B4-BE49-F238E27FC236}">
                <a16:creationId xmlns:a16="http://schemas.microsoft.com/office/drawing/2014/main" id="{14C23A40-1A4B-F24E-C758-9020EB0799C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66424" y="1937924"/>
            <a:ext cx="914400" cy="914400"/>
          </a:xfrm>
          <a:prstGeom prst="rect">
            <a:avLst/>
          </a:prstGeom>
        </p:spPr>
      </p:pic>
      <p:pic>
        <p:nvPicPr>
          <p:cNvPr id="15" name="Graphic 14" descr="Game controller with solid fill">
            <a:extLst>
              <a:ext uri="{FF2B5EF4-FFF2-40B4-BE49-F238E27FC236}">
                <a16:creationId xmlns:a16="http://schemas.microsoft.com/office/drawing/2014/main" id="{49E73488-FCC3-57A3-6E6F-EDA14185ECE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66424" y="3091277"/>
            <a:ext cx="914400" cy="914400"/>
          </a:xfrm>
          <a:prstGeom prst="rect">
            <a:avLst/>
          </a:prstGeom>
        </p:spPr>
      </p:pic>
      <p:pic>
        <p:nvPicPr>
          <p:cNvPr id="17" name="Graphic 16" descr="Burger and drink with solid fill">
            <a:extLst>
              <a:ext uri="{FF2B5EF4-FFF2-40B4-BE49-F238E27FC236}">
                <a16:creationId xmlns:a16="http://schemas.microsoft.com/office/drawing/2014/main" id="{FF8A7808-167E-550C-E6EF-8594B11571D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92371" y="4094331"/>
            <a:ext cx="914400" cy="914400"/>
          </a:xfrm>
          <a:prstGeom prst="rect">
            <a:avLst/>
          </a:prstGeom>
        </p:spPr>
      </p:pic>
      <p:pic>
        <p:nvPicPr>
          <p:cNvPr id="19" name="Graphic 18" descr="Chat bubble with solid fill">
            <a:extLst>
              <a:ext uri="{FF2B5EF4-FFF2-40B4-BE49-F238E27FC236}">
                <a16:creationId xmlns:a16="http://schemas.microsoft.com/office/drawing/2014/main" id="{470A8DCD-2C77-E3C9-251C-39D540188A3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566424" y="5211313"/>
            <a:ext cx="914400" cy="914400"/>
          </a:xfrm>
          <a:prstGeom prst="rect">
            <a:avLst/>
          </a:prstGeom>
        </p:spPr>
      </p:pic>
    </p:spTree>
    <p:extLst>
      <p:ext uri="{BB962C8B-B14F-4D97-AF65-F5344CB8AC3E}">
        <p14:creationId xmlns:p14="http://schemas.microsoft.com/office/powerpoint/2010/main" val="13083659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683</TotalTime>
  <Words>1915</Words>
  <Application>Microsoft Office PowerPoint</Application>
  <PresentationFormat>Widescreen</PresentationFormat>
  <Paragraphs>182</Paragraphs>
  <Slides>22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Topic 14: Creating a Student-Centered Syllabus</vt:lpstr>
      <vt:lpstr>Did you ever ask this question?</vt:lpstr>
      <vt:lpstr>Syllabus Basics</vt:lpstr>
      <vt:lpstr>Course Identification</vt:lpstr>
      <vt:lpstr>Required Institutional Content</vt:lpstr>
      <vt:lpstr>Classroom Policies</vt:lpstr>
      <vt:lpstr>Policy Creation</vt:lpstr>
      <vt:lpstr>Attendance Policy Questions</vt:lpstr>
      <vt:lpstr>Participation Policy Questions</vt:lpstr>
      <vt:lpstr>Grading Standards</vt:lpstr>
      <vt:lpstr>Outcomes, Objectives, Assignments, Assessments, and Grades</vt:lpstr>
      <vt:lpstr>Student Resources</vt:lpstr>
      <vt:lpstr>Presentation and Formatting</vt:lpstr>
      <vt:lpstr>Before You’re Done</vt:lpstr>
      <vt:lpstr>From Basic to Student-Centered</vt:lpstr>
      <vt:lpstr>Why is the course content worth learning?</vt:lpstr>
      <vt:lpstr>How will the course help students learn the course content?</vt:lpstr>
      <vt:lpstr>What can students expect from the professor?</vt:lpstr>
      <vt:lpstr>What does the professor expect from students?</vt:lpstr>
      <vt:lpstr>What will students gain from the course?</vt:lpstr>
      <vt:lpstr>Essential Elements</vt:lpstr>
      <vt:lpstr>Syllabus Design Workshop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Topic 14: Creating a Student-Centered Syllabus</dc:title>
  <dc:creator>Bruce Mackh</dc:creator>
  <cp:lastModifiedBy>Bruce Mackh</cp:lastModifiedBy>
  <cp:revision>1</cp:revision>
  <dcterms:created xsi:type="dcterms:W3CDTF">2022-11-14T22:16:35Z</dcterms:created>
  <dcterms:modified xsi:type="dcterms:W3CDTF">2022-11-17T07:17:27Z</dcterms:modified>
</cp:coreProperties>
</file>