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Lst>
  <p:sldIdLst>
    <p:sldId id="256" r:id="rId2"/>
    <p:sldId id="257" r:id="rId3"/>
    <p:sldId id="258" r:id="rId4"/>
    <p:sldId id="259" r:id="rId5"/>
    <p:sldId id="260" r:id="rId6"/>
    <p:sldId id="261" r:id="rId7"/>
    <p:sldId id="265" r:id="rId8"/>
    <p:sldId id="266" r:id="rId9"/>
    <p:sldId id="267" r:id="rId10"/>
    <p:sldId id="268" r:id="rId11"/>
    <p:sldId id="289" r:id="rId12"/>
    <p:sldId id="290" r:id="rId13"/>
    <p:sldId id="269" r:id="rId14"/>
    <p:sldId id="271" r:id="rId15"/>
    <p:sldId id="272" r:id="rId16"/>
    <p:sldId id="273" r:id="rId17"/>
    <p:sldId id="278" r:id="rId18"/>
    <p:sldId id="274" r:id="rId19"/>
    <p:sldId id="292" r:id="rId20"/>
    <p:sldId id="291" r:id="rId21"/>
    <p:sldId id="275" r:id="rId22"/>
    <p:sldId id="276" r:id="rId23"/>
    <p:sldId id="277" r:id="rId24"/>
    <p:sldId id="287" r:id="rId25"/>
    <p:sldId id="288" r:id="rId26"/>
    <p:sldId id="29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3DCF11-249F-4191-8127-C56B3C36E60B}" v="13" dt="2022-11-15T11:21:43.4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94660"/>
  </p:normalViewPr>
  <p:slideViewPr>
    <p:cSldViewPr snapToGrid="0">
      <p:cViewPr varScale="1">
        <p:scale>
          <a:sx n="128" d="100"/>
          <a:sy n="128" d="100"/>
        </p:scale>
        <p:origin x="192"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uce Mackh" userId="8f3eebefc8615319" providerId="LiveId" clId="{E63DCF11-249F-4191-8127-C56B3C36E60B}"/>
    <pc:docChg chg="undo custSel addSld delSld modSld">
      <pc:chgData name="Bruce Mackh" userId="8f3eebefc8615319" providerId="LiveId" clId="{E63DCF11-249F-4191-8127-C56B3C36E60B}" dt="2022-11-17T06:30:28.487" v="2820" actId="20577"/>
      <pc:docMkLst>
        <pc:docMk/>
      </pc:docMkLst>
      <pc:sldChg chg="addSp delSp modSp mod delDesignElem">
        <pc:chgData name="Bruce Mackh" userId="8f3eebefc8615319" providerId="LiveId" clId="{E63DCF11-249F-4191-8127-C56B3C36E60B}" dt="2022-11-17T06:09:05.705" v="2525" actId="20577"/>
        <pc:sldMkLst>
          <pc:docMk/>
          <pc:sldMk cId="275265954" sldId="256"/>
        </pc:sldMkLst>
        <pc:spChg chg="mod">
          <ac:chgData name="Bruce Mackh" userId="8f3eebefc8615319" providerId="LiveId" clId="{E63DCF11-249F-4191-8127-C56B3C36E60B}" dt="2022-11-17T06:09:05.705" v="2525" actId="20577"/>
          <ac:spMkLst>
            <pc:docMk/>
            <pc:sldMk cId="275265954" sldId="256"/>
            <ac:spMk id="2" creationId="{F480209A-2BD5-420D-846D-6D0BB80E0F0F}"/>
          </ac:spMkLst>
        </pc:spChg>
        <pc:spChg chg="mod">
          <ac:chgData name="Bruce Mackh" userId="8f3eebefc8615319" providerId="LiveId" clId="{E63DCF11-249F-4191-8127-C56B3C36E60B}" dt="2022-11-15T09:37:19.766" v="103" actId="20577"/>
          <ac:spMkLst>
            <pc:docMk/>
            <pc:sldMk cId="275265954" sldId="256"/>
            <ac:spMk id="3" creationId="{FC0A2666-ED56-4A39-BC55-F601219439A4}"/>
          </ac:spMkLst>
        </pc:spChg>
        <pc:spChg chg="del">
          <ac:chgData name="Bruce Mackh" userId="8f3eebefc8615319" providerId="LiveId" clId="{E63DCF11-249F-4191-8127-C56B3C36E60B}" dt="2022-11-15T09:35:58.391" v="19"/>
          <ac:spMkLst>
            <pc:docMk/>
            <pc:sldMk cId="275265954" sldId="256"/>
            <ac:spMk id="9" creationId="{8A95209C-5275-4E15-8EA7-7F42980ABF2D}"/>
          </ac:spMkLst>
        </pc:spChg>
        <pc:spChg chg="del">
          <ac:chgData name="Bruce Mackh" userId="8f3eebefc8615319" providerId="LiveId" clId="{E63DCF11-249F-4191-8127-C56B3C36E60B}" dt="2022-11-15T09:35:58.391" v="19"/>
          <ac:spMkLst>
            <pc:docMk/>
            <pc:sldMk cId="275265954" sldId="256"/>
            <ac:spMk id="11" creationId="{4F2ED431-E304-4FF0-9F4E-032783C9D612}"/>
          </ac:spMkLst>
        </pc:spChg>
        <pc:spChg chg="del">
          <ac:chgData name="Bruce Mackh" userId="8f3eebefc8615319" providerId="LiveId" clId="{E63DCF11-249F-4191-8127-C56B3C36E60B}" dt="2022-11-15T09:35:58.391" v="19"/>
          <ac:spMkLst>
            <pc:docMk/>
            <pc:sldMk cId="275265954" sldId="256"/>
            <ac:spMk id="13" creationId="{4E87FCFB-2CCE-460D-B3DD-557C8BD1B94A}"/>
          </ac:spMkLst>
        </pc:spChg>
        <pc:picChg chg="add del">
          <ac:chgData name="Bruce Mackh" userId="8f3eebefc8615319" providerId="LiveId" clId="{E63DCF11-249F-4191-8127-C56B3C36E60B}" dt="2022-11-15T09:36:25.721" v="37" actId="478"/>
          <ac:picMkLst>
            <pc:docMk/>
            <pc:sldMk cId="275265954" sldId="256"/>
            <ac:picMk id="4" creationId="{9E2D8410-9EA8-4E14-B8A5-71D447DED2F5}"/>
          </ac:picMkLst>
        </pc:picChg>
      </pc:sldChg>
      <pc:sldChg chg="delSp modSp mod delDesignElem">
        <pc:chgData name="Bruce Mackh" userId="8f3eebefc8615319" providerId="LiveId" clId="{E63DCF11-249F-4191-8127-C56B3C36E60B}" dt="2022-11-15T09:35:58.637" v="20" actId="27636"/>
        <pc:sldMkLst>
          <pc:docMk/>
          <pc:sldMk cId="2364120686" sldId="257"/>
        </pc:sldMkLst>
        <pc:spChg chg="mod">
          <ac:chgData name="Bruce Mackh" userId="8f3eebefc8615319" providerId="LiveId" clId="{E63DCF11-249F-4191-8127-C56B3C36E60B}" dt="2022-11-15T09:35:58.637" v="20" actId="27636"/>
          <ac:spMkLst>
            <pc:docMk/>
            <pc:sldMk cId="2364120686" sldId="257"/>
            <ac:spMk id="3" creationId="{FAEC7789-4154-41EE-8989-61C558D2D816}"/>
          </ac:spMkLst>
        </pc:spChg>
        <pc:spChg chg="del">
          <ac:chgData name="Bruce Mackh" userId="8f3eebefc8615319" providerId="LiveId" clId="{E63DCF11-249F-4191-8127-C56B3C36E60B}" dt="2022-11-15T09:35:58.391" v="19"/>
          <ac:spMkLst>
            <pc:docMk/>
            <pc:sldMk cId="2364120686" sldId="257"/>
            <ac:spMk id="17" creationId="{45D37F4E-DDB4-456B-97E0-9937730A039F}"/>
          </ac:spMkLst>
        </pc:spChg>
        <pc:spChg chg="del">
          <ac:chgData name="Bruce Mackh" userId="8f3eebefc8615319" providerId="LiveId" clId="{E63DCF11-249F-4191-8127-C56B3C36E60B}" dt="2022-11-15T09:35:58.391" v="19"/>
          <ac:spMkLst>
            <pc:docMk/>
            <pc:sldMk cId="2364120686" sldId="257"/>
            <ac:spMk id="19" creationId="{3CE8AF5E-D374-4CF1-90CC-35CF73B81C3E}"/>
          </ac:spMkLst>
        </pc:spChg>
      </pc:sldChg>
      <pc:sldChg chg="delSp modSp mod delDesignElem">
        <pc:chgData name="Bruce Mackh" userId="8f3eebefc8615319" providerId="LiveId" clId="{E63DCF11-249F-4191-8127-C56B3C36E60B}" dt="2022-11-15T09:44:37.932" v="108" actId="27636"/>
        <pc:sldMkLst>
          <pc:docMk/>
          <pc:sldMk cId="3069000807" sldId="258"/>
        </pc:sldMkLst>
        <pc:spChg chg="mod">
          <ac:chgData name="Bruce Mackh" userId="8f3eebefc8615319" providerId="LiveId" clId="{E63DCF11-249F-4191-8127-C56B3C36E60B}" dt="2022-11-15T09:44:27.730" v="104" actId="14100"/>
          <ac:spMkLst>
            <pc:docMk/>
            <pc:sldMk cId="3069000807" sldId="258"/>
            <ac:spMk id="2" creationId="{AD84132A-0F4A-4079-978B-488B2625E551}"/>
          </ac:spMkLst>
        </pc:spChg>
        <pc:spChg chg="mod">
          <ac:chgData name="Bruce Mackh" userId="8f3eebefc8615319" providerId="LiveId" clId="{E63DCF11-249F-4191-8127-C56B3C36E60B}" dt="2022-11-15T09:44:37.932" v="108" actId="27636"/>
          <ac:spMkLst>
            <pc:docMk/>
            <pc:sldMk cId="3069000807" sldId="258"/>
            <ac:spMk id="3" creationId="{F7D6B515-6F67-4282-B5AF-03E4D3381840}"/>
          </ac:spMkLst>
        </pc:spChg>
        <pc:spChg chg="del">
          <ac:chgData name="Bruce Mackh" userId="8f3eebefc8615319" providerId="LiveId" clId="{E63DCF11-249F-4191-8127-C56B3C36E60B}" dt="2022-11-15T09:35:58.391" v="19"/>
          <ac:spMkLst>
            <pc:docMk/>
            <pc:sldMk cId="3069000807" sldId="258"/>
            <ac:spMk id="10" creationId="{2C61293E-6EBE-43EF-A52C-9BEBFD7679D4}"/>
          </ac:spMkLst>
        </pc:spChg>
        <pc:spChg chg="del">
          <ac:chgData name="Bruce Mackh" userId="8f3eebefc8615319" providerId="LiveId" clId="{E63DCF11-249F-4191-8127-C56B3C36E60B}" dt="2022-11-15T09:35:58.391" v="19"/>
          <ac:spMkLst>
            <pc:docMk/>
            <pc:sldMk cId="3069000807" sldId="258"/>
            <ac:spMk id="12" creationId="{3FCFB1DE-0B7E-48CC-BA90-B2AB0889F9D6}"/>
          </ac:spMkLst>
        </pc:spChg>
      </pc:sldChg>
      <pc:sldChg chg="delSp modSp mod delDesignElem">
        <pc:chgData name="Bruce Mackh" userId="8f3eebefc8615319" providerId="LiveId" clId="{E63DCF11-249F-4191-8127-C56B3C36E60B}" dt="2022-11-15T09:45:30.877" v="111" actId="14100"/>
        <pc:sldMkLst>
          <pc:docMk/>
          <pc:sldMk cId="2707822859" sldId="259"/>
        </pc:sldMkLst>
        <pc:spChg chg="mod">
          <ac:chgData name="Bruce Mackh" userId="8f3eebefc8615319" providerId="LiveId" clId="{E63DCF11-249F-4191-8127-C56B3C36E60B}" dt="2022-11-15T09:45:30.877" v="111" actId="14100"/>
          <ac:spMkLst>
            <pc:docMk/>
            <pc:sldMk cId="2707822859" sldId="259"/>
            <ac:spMk id="3" creationId="{B4186043-2E17-450D-A746-61626E7493D0}"/>
          </ac:spMkLst>
        </pc:spChg>
        <pc:spChg chg="del">
          <ac:chgData name="Bruce Mackh" userId="8f3eebefc8615319" providerId="LiveId" clId="{E63DCF11-249F-4191-8127-C56B3C36E60B}" dt="2022-11-15T09:35:58.391" v="19"/>
          <ac:spMkLst>
            <pc:docMk/>
            <pc:sldMk cId="2707822859" sldId="259"/>
            <ac:spMk id="12" creationId="{2C61293E-6EBE-43EF-A52C-9BEBFD7679D4}"/>
          </ac:spMkLst>
        </pc:spChg>
        <pc:spChg chg="del">
          <ac:chgData name="Bruce Mackh" userId="8f3eebefc8615319" providerId="LiveId" clId="{E63DCF11-249F-4191-8127-C56B3C36E60B}" dt="2022-11-15T09:35:58.391" v="19"/>
          <ac:spMkLst>
            <pc:docMk/>
            <pc:sldMk cId="2707822859" sldId="259"/>
            <ac:spMk id="14" creationId="{3FCFB1DE-0B7E-48CC-BA90-B2AB0889F9D6}"/>
          </ac:spMkLst>
        </pc:spChg>
      </pc:sldChg>
      <pc:sldChg chg="delSp modSp mod delDesignElem">
        <pc:chgData name="Bruce Mackh" userId="8f3eebefc8615319" providerId="LiveId" clId="{E63DCF11-249F-4191-8127-C56B3C36E60B}" dt="2022-11-15T09:45:48.168" v="114" actId="27636"/>
        <pc:sldMkLst>
          <pc:docMk/>
          <pc:sldMk cId="2858520771" sldId="260"/>
        </pc:sldMkLst>
        <pc:spChg chg="mod">
          <ac:chgData name="Bruce Mackh" userId="8f3eebefc8615319" providerId="LiveId" clId="{E63DCF11-249F-4191-8127-C56B3C36E60B}" dt="2022-11-15T09:45:48.168" v="114" actId="27636"/>
          <ac:spMkLst>
            <pc:docMk/>
            <pc:sldMk cId="2858520771" sldId="260"/>
            <ac:spMk id="3" creationId="{DAFA5869-F828-4D83-BBB4-BED85A95A90F}"/>
          </ac:spMkLst>
        </pc:spChg>
        <pc:spChg chg="del">
          <ac:chgData name="Bruce Mackh" userId="8f3eebefc8615319" providerId="LiveId" clId="{E63DCF11-249F-4191-8127-C56B3C36E60B}" dt="2022-11-15T09:35:58.391" v="19"/>
          <ac:spMkLst>
            <pc:docMk/>
            <pc:sldMk cId="2858520771" sldId="260"/>
            <ac:spMk id="10" creationId="{F13C74B1-5B17-4795-BED0-7140497B445A}"/>
          </ac:spMkLst>
        </pc:spChg>
        <pc:spChg chg="del">
          <ac:chgData name="Bruce Mackh" userId="8f3eebefc8615319" providerId="LiveId" clId="{E63DCF11-249F-4191-8127-C56B3C36E60B}" dt="2022-11-15T09:35:58.391" v="19"/>
          <ac:spMkLst>
            <pc:docMk/>
            <pc:sldMk cId="2858520771" sldId="260"/>
            <ac:spMk id="12" creationId="{3FCFB1DE-0B7E-48CC-BA90-B2AB0889F9D6}"/>
          </ac:spMkLst>
        </pc:spChg>
      </pc:sldChg>
      <pc:sldChg chg="addSp delSp modSp mod delDesignElem">
        <pc:chgData name="Bruce Mackh" userId="8f3eebefc8615319" providerId="LiveId" clId="{E63DCF11-249F-4191-8127-C56B3C36E60B}" dt="2022-11-15T09:47:56.175" v="128" actId="20577"/>
        <pc:sldMkLst>
          <pc:docMk/>
          <pc:sldMk cId="294267059" sldId="261"/>
        </pc:sldMkLst>
        <pc:spChg chg="add mod">
          <ac:chgData name="Bruce Mackh" userId="8f3eebefc8615319" providerId="LiveId" clId="{E63DCF11-249F-4191-8127-C56B3C36E60B}" dt="2022-11-15T09:47:56.175" v="128" actId="20577"/>
          <ac:spMkLst>
            <pc:docMk/>
            <pc:sldMk cId="294267059" sldId="261"/>
            <ac:spMk id="3" creationId="{81CDA6AC-1150-DCC9-137F-618ABCB3D336}"/>
          </ac:spMkLst>
        </pc:spChg>
        <pc:spChg chg="mod">
          <ac:chgData name="Bruce Mackh" userId="8f3eebefc8615319" providerId="LiveId" clId="{E63DCF11-249F-4191-8127-C56B3C36E60B}" dt="2022-11-15T09:47:02.823" v="123" actId="1076"/>
          <ac:spMkLst>
            <pc:docMk/>
            <pc:sldMk cId="294267059" sldId="261"/>
            <ac:spMk id="4" creationId="{0288DD5A-5C6A-465D-A987-53CCCD1EF292}"/>
          </ac:spMkLst>
        </pc:spChg>
        <pc:spChg chg="del">
          <ac:chgData name="Bruce Mackh" userId="8f3eebefc8615319" providerId="LiveId" clId="{E63DCF11-249F-4191-8127-C56B3C36E60B}" dt="2022-11-15T09:35:58.391" v="19"/>
          <ac:spMkLst>
            <pc:docMk/>
            <pc:sldMk cId="294267059" sldId="261"/>
            <ac:spMk id="9" creationId="{2E442304-DDBD-4F7B-8017-36BCC863FB40}"/>
          </ac:spMkLst>
        </pc:spChg>
        <pc:spChg chg="del">
          <ac:chgData name="Bruce Mackh" userId="8f3eebefc8615319" providerId="LiveId" clId="{E63DCF11-249F-4191-8127-C56B3C36E60B}" dt="2022-11-15T09:35:58.391" v="19"/>
          <ac:spMkLst>
            <pc:docMk/>
            <pc:sldMk cId="294267059" sldId="261"/>
            <ac:spMk id="11" creationId="{535742DD-1B16-4E9D-B715-0D74B4574A68}"/>
          </ac:spMkLst>
        </pc:spChg>
        <pc:graphicFrameChg chg="del">
          <ac:chgData name="Bruce Mackh" userId="8f3eebefc8615319" providerId="LiveId" clId="{E63DCF11-249F-4191-8127-C56B3C36E60B}" dt="2022-11-15T09:46:37.327" v="115" actId="11529"/>
          <ac:graphicFrameMkLst>
            <pc:docMk/>
            <pc:sldMk cId="294267059" sldId="261"/>
            <ac:graphicFrameMk id="5" creationId="{30232AE0-B900-49F8-A7BE-18F96C7D0E8B}"/>
          </ac:graphicFrameMkLst>
        </pc:graphicFrameChg>
        <pc:cxnChg chg="mod">
          <ac:chgData name="Bruce Mackh" userId="8f3eebefc8615319" providerId="LiveId" clId="{E63DCF11-249F-4191-8127-C56B3C36E60B}" dt="2022-11-15T09:47:27.638" v="126" actId="1582"/>
          <ac:cxnSpMkLst>
            <pc:docMk/>
            <pc:sldMk cId="294267059" sldId="261"/>
            <ac:cxnSpMk id="7" creationId="{D0CD9693-DA9A-4E32-BB7F-C77977580DAA}"/>
          </ac:cxnSpMkLst>
        </pc:cxnChg>
      </pc:sldChg>
      <pc:sldChg chg="addSp delSp modSp mod delDesignElem">
        <pc:chgData name="Bruce Mackh" userId="8f3eebefc8615319" providerId="LiveId" clId="{E63DCF11-249F-4191-8127-C56B3C36E60B}" dt="2022-11-15T09:52:56.615" v="340" actId="20577"/>
        <pc:sldMkLst>
          <pc:docMk/>
          <pc:sldMk cId="3243221290" sldId="265"/>
        </pc:sldMkLst>
        <pc:spChg chg="mod">
          <ac:chgData name="Bruce Mackh" userId="8f3eebefc8615319" providerId="LiveId" clId="{E63DCF11-249F-4191-8127-C56B3C36E60B}" dt="2022-11-15T09:48:45.837" v="138" actId="122"/>
          <ac:spMkLst>
            <pc:docMk/>
            <pc:sldMk cId="3243221290" sldId="265"/>
            <ac:spMk id="2" creationId="{00000000-0000-0000-0000-000000000000}"/>
          </ac:spMkLst>
        </pc:spChg>
        <pc:spChg chg="add mod">
          <ac:chgData name="Bruce Mackh" userId="8f3eebefc8615319" providerId="LiveId" clId="{E63DCF11-249F-4191-8127-C56B3C36E60B}" dt="2022-11-15T09:52:56.615" v="340" actId="20577"/>
          <ac:spMkLst>
            <pc:docMk/>
            <pc:sldMk cId="3243221290" sldId="265"/>
            <ac:spMk id="3" creationId="{5C7793BD-5627-C0E4-58CC-7D2A8010946C}"/>
          </ac:spMkLst>
        </pc:spChg>
        <pc:spChg chg="del">
          <ac:chgData name="Bruce Mackh" userId="8f3eebefc8615319" providerId="LiveId" clId="{E63DCF11-249F-4191-8127-C56B3C36E60B}" dt="2022-11-15T09:35:58.391" v="19"/>
          <ac:spMkLst>
            <pc:docMk/>
            <pc:sldMk cId="3243221290" sldId="265"/>
            <ac:spMk id="9" creationId="{DA381740-063A-41A4-836D-85D14980EEF0}"/>
          </ac:spMkLst>
        </pc:spChg>
        <pc:spChg chg="del">
          <ac:chgData name="Bruce Mackh" userId="8f3eebefc8615319" providerId="LiveId" clId="{E63DCF11-249F-4191-8127-C56B3C36E60B}" dt="2022-11-15T09:35:58.391" v="19"/>
          <ac:spMkLst>
            <pc:docMk/>
            <pc:sldMk cId="3243221290" sldId="265"/>
            <ac:spMk id="11" creationId="{665DBBEF-238B-476B-96AB-8AAC3224ECEA}"/>
          </ac:spMkLst>
        </pc:spChg>
        <pc:spChg chg="del">
          <ac:chgData name="Bruce Mackh" userId="8f3eebefc8615319" providerId="LiveId" clId="{E63DCF11-249F-4191-8127-C56B3C36E60B}" dt="2022-11-15T09:35:58.391" v="19"/>
          <ac:spMkLst>
            <pc:docMk/>
            <pc:sldMk cId="3243221290" sldId="265"/>
            <ac:spMk id="13" creationId="{3FCFB1DE-0B7E-48CC-BA90-B2AB0889F9D6}"/>
          </ac:spMkLst>
        </pc:spChg>
        <pc:picChg chg="mod">
          <ac:chgData name="Bruce Mackh" userId="8f3eebefc8615319" providerId="LiveId" clId="{E63DCF11-249F-4191-8127-C56B3C36E60B}" dt="2022-11-15T09:52:23.056" v="313" actId="1076"/>
          <ac:picMkLst>
            <pc:docMk/>
            <pc:sldMk cId="3243221290" sldId="265"/>
            <ac:picMk id="4" creationId="{00000000-0000-0000-0000-000000000000}"/>
          </ac:picMkLst>
        </pc:picChg>
      </pc:sldChg>
      <pc:sldChg chg="delSp modSp mod delDesignElem">
        <pc:chgData name="Bruce Mackh" userId="8f3eebefc8615319" providerId="LiveId" clId="{E63DCF11-249F-4191-8127-C56B3C36E60B}" dt="2022-11-15T09:53:32.275" v="344" actId="27636"/>
        <pc:sldMkLst>
          <pc:docMk/>
          <pc:sldMk cId="4171386409" sldId="266"/>
        </pc:sldMkLst>
        <pc:spChg chg="mod">
          <ac:chgData name="Bruce Mackh" userId="8f3eebefc8615319" providerId="LiveId" clId="{E63DCF11-249F-4191-8127-C56B3C36E60B}" dt="2022-11-15T09:53:24.740" v="342" actId="14100"/>
          <ac:spMkLst>
            <pc:docMk/>
            <pc:sldMk cId="4171386409" sldId="266"/>
            <ac:spMk id="2" creationId="{E78E6BDE-3A71-44F3-8C54-F7C1D06CBE46}"/>
          </ac:spMkLst>
        </pc:spChg>
        <pc:spChg chg="mod">
          <ac:chgData name="Bruce Mackh" userId="8f3eebefc8615319" providerId="LiveId" clId="{E63DCF11-249F-4191-8127-C56B3C36E60B}" dt="2022-11-15T09:53:32.275" v="344" actId="27636"/>
          <ac:spMkLst>
            <pc:docMk/>
            <pc:sldMk cId="4171386409" sldId="266"/>
            <ac:spMk id="9" creationId="{8E087503-9E39-41A1-AA4B-535F671F505B}"/>
          </ac:spMkLst>
        </pc:spChg>
        <pc:spChg chg="del">
          <ac:chgData name="Bruce Mackh" userId="8f3eebefc8615319" providerId="LiveId" clId="{E63DCF11-249F-4191-8127-C56B3C36E60B}" dt="2022-11-15T09:35:58.391" v="19"/>
          <ac:spMkLst>
            <pc:docMk/>
            <pc:sldMk cId="4171386409" sldId="266"/>
            <ac:spMk id="19" creationId="{A6D37EE4-EA1B-46EE-A54B-5233C63C9695}"/>
          </ac:spMkLst>
        </pc:spChg>
        <pc:spChg chg="del">
          <ac:chgData name="Bruce Mackh" userId="8f3eebefc8615319" providerId="LiveId" clId="{E63DCF11-249F-4191-8127-C56B3C36E60B}" dt="2022-11-15T09:35:58.391" v="19"/>
          <ac:spMkLst>
            <pc:docMk/>
            <pc:sldMk cId="4171386409" sldId="266"/>
            <ac:spMk id="21" creationId="{3EB27620-B0B1-4232-A055-99D3476060CF}"/>
          </ac:spMkLst>
        </pc:spChg>
      </pc:sldChg>
      <pc:sldChg chg="delSp modSp mod delDesignElem">
        <pc:chgData name="Bruce Mackh" userId="8f3eebefc8615319" providerId="LiveId" clId="{E63DCF11-249F-4191-8127-C56B3C36E60B}" dt="2022-11-17T06:23:44.182" v="2792" actId="27636"/>
        <pc:sldMkLst>
          <pc:docMk/>
          <pc:sldMk cId="4030001252" sldId="267"/>
        </pc:sldMkLst>
        <pc:spChg chg="mod">
          <ac:chgData name="Bruce Mackh" userId="8f3eebefc8615319" providerId="LiveId" clId="{E63DCF11-249F-4191-8127-C56B3C36E60B}" dt="2022-11-17T06:23:44.182" v="2792" actId="27636"/>
          <ac:spMkLst>
            <pc:docMk/>
            <pc:sldMk cId="4030001252" sldId="267"/>
            <ac:spMk id="3" creationId="{E8BF60D5-586F-45DF-9AB1-0B18C98C2772}"/>
          </ac:spMkLst>
        </pc:spChg>
        <pc:spChg chg="del">
          <ac:chgData name="Bruce Mackh" userId="8f3eebefc8615319" providerId="LiveId" clId="{E63DCF11-249F-4191-8127-C56B3C36E60B}" dt="2022-11-15T09:35:58.391" v="19"/>
          <ac:spMkLst>
            <pc:docMk/>
            <pc:sldMk cId="4030001252" sldId="267"/>
            <ac:spMk id="10" creationId="{45D37F4E-DDB4-456B-97E0-9937730A039F}"/>
          </ac:spMkLst>
        </pc:spChg>
        <pc:spChg chg="del">
          <ac:chgData name="Bruce Mackh" userId="8f3eebefc8615319" providerId="LiveId" clId="{E63DCF11-249F-4191-8127-C56B3C36E60B}" dt="2022-11-15T09:35:58.391" v="19"/>
          <ac:spMkLst>
            <pc:docMk/>
            <pc:sldMk cId="4030001252" sldId="267"/>
            <ac:spMk id="12" creationId="{3CE8AF5E-D374-4CF1-90CC-35CF73B81C3E}"/>
          </ac:spMkLst>
        </pc:spChg>
      </pc:sldChg>
      <pc:sldChg chg="delSp modSp mod delDesignElem">
        <pc:chgData name="Bruce Mackh" userId="8f3eebefc8615319" providerId="LiveId" clId="{E63DCF11-249F-4191-8127-C56B3C36E60B}" dt="2022-11-15T09:55:06.622" v="352" actId="1076"/>
        <pc:sldMkLst>
          <pc:docMk/>
          <pc:sldMk cId="2567898509" sldId="268"/>
        </pc:sldMkLst>
        <pc:spChg chg="mod">
          <ac:chgData name="Bruce Mackh" userId="8f3eebefc8615319" providerId="LiveId" clId="{E63DCF11-249F-4191-8127-C56B3C36E60B}" dt="2022-11-15T09:55:06.622" v="352" actId="1076"/>
          <ac:spMkLst>
            <pc:docMk/>
            <pc:sldMk cId="2567898509" sldId="268"/>
            <ac:spMk id="2" creationId="{C499F21D-DD97-42ED-B063-D52D31D678C8}"/>
          </ac:spMkLst>
        </pc:spChg>
        <pc:spChg chg="mod">
          <ac:chgData name="Bruce Mackh" userId="8f3eebefc8615319" providerId="LiveId" clId="{E63DCF11-249F-4191-8127-C56B3C36E60B}" dt="2022-11-15T09:55:01.628" v="351" actId="1076"/>
          <ac:spMkLst>
            <pc:docMk/>
            <pc:sldMk cId="2567898509" sldId="268"/>
            <ac:spMk id="3" creationId="{5E24B81C-2FD7-47FC-946A-8B2CAF477D8F}"/>
          </ac:spMkLst>
        </pc:spChg>
        <pc:spChg chg="del">
          <ac:chgData name="Bruce Mackh" userId="8f3eebefc8615319" providerId="LiveId" clId="{E63DCF11-249F-4191-8127-C56B3C36E60B}" dt="2022-11-15T09:35:58.391" v="19"/>
          <ac:spMkLst>
            <pc:docMk/>
            <pc:sldMk cId="2567898509" sldId="268"/>
            <ac:spMk id="11" creationId="{2C61293E-6EBE-43EF-A52C-9BEBFD7679D4}"/>
          </ac:spMkLst>
        </pc:spChg>
        <pc:spChg chg="del">
          <ac:chgData name="Bruce Mackh" userId="8f3eebefc8615319" providerId="LiveId" clId="{E63DCF11-249F-4191-8127-C56B3C36E60B}" dt="2022-11-15T09:35:58.391" v="19"/>
          <ac:spMkLst>
            <pc:docMk/>
            <pc:sldMk cId="2567898509" sldId="268"/>
            <ac:spMk id="13" creationId="{3FCFB1DE-0B7E-48CC-BA90-B2AB0889F9D6}"/>
          </ac:spMkLst>
        </pc:spChg>
      </pc:sldChg>
      <pc:sldChg chg="addSp delSp modSp mod setBg">
        <pc:chgData name="Bruce Mackh" userId="8f3eebefc8615319" providerId="LiveId" clId="{E63DCF11-249F-4191-8127-C56B3C36E60B}" dt="2022-11-17T06:30:28.487" v="2820" actId="20577"/>
        <pc:sldMkLst>
          <pc:docMk/>
          <pc:sldMk cId="1792034480" sldId="269"/>
        </pc:sldMkLst>
        <pc:spChg chg="mod">
          <ac:chgData name="Bruce Mackh" userId="8f3eebefc8615319" providerId="LiveId" clId="{E63DCF11-249F-4191-8127-C56B3C36E60B}" dt="2022-11-15T10:04:06.343" v="726" actId="26606"/>
          <ac:spMkLst>
            <pc:docMk/>
            <pc:sldMk cId="1792034480" sldId="269"/>
            <ac:spMk id="2" creationId="{00000000-0000-0000-0000-000000000000}"/>
          </ac:spMkLst>
        </pc:spChg>
        <pc:spChg chg="add mod">
          <ac:chgData name="Bruce Mackh" userId="8f3eebefc8615319" providerId="LiveId" clId="{E63DCF11-249F-4191-8127-C56B3C36E60B}" dt="2022-11-17T06:30:28.487" v="2820" actId="20577"/>
          <ac:spMkLst>
            <pc:docMk/>
            <pc:sldMk cId="1792034480" sldId="269"/>
            <ac:spMk id="5" creationId="{E87DFA83-0F86-D23B-55AF-AB4E1D0DB367}"/>
          </ac:spMkLst>
        </pc:spChg>
        <pc:spChg chg="add">
          <ac:chgData name="Bruce Mackh" userId="8f3eebefc8615319" providerId="LiveId" clId="{E63DCF11-249F-4191-8127-C56B3C36E60B}" dt="2022-11-15T10:04:06.343" v="726" actId="26606"/>
          <ac:spMkLst>
            <pc:docMk/>
            <pc:sldMk cId="1792034480" sldId="269"/>
            <ac:spMk id="12" creationId="{F13C74B1-5B17-4795-BED0-7140497B445A}"/>
          </ac:spMkLst>
        </pc:spChg>
        <pc:spChg chg="add">
          <ac:chgData name="Bruce Mackh" userId="8f3eebefc8615319" providerId="LiveId" clId="{E63DCF11-249F-4191-8127-C56B3C36E60B}" dt="2022-11-15T10:04:06.343" v="726" actId="26606"/>
          <ac:spMkLst>
            <pc:docMk/>
            <pc:sldMk cId="1792034480" sldId="269"/>
            <ac:spMk id="14" creationId="{D4974D33-8DC5-464E-8C6D-BE58F0669C17}"/>
          </ac:spMkLst>
        </pc:spChg>
        <pc:graphicFrameChg chg="del">
          <ac:chgData name="Bruce Mackh" userId="8f3eebefc8615319" providerId="LiveId" clId="{E63DCF11-249F-4191-8127-C56B3C36E60B}" dt="2022-11-15T09:58:14.312" v="385" actId="478"/>
          <ac:graphicFrameMkLst>
            <pc:docMk/>
            <pc:sldMk cId="1792034480" sldId="269"/>
            <ac:graphicFrameMk id="4" creationId="{00000000-0000-0000-0000-000000000000}"/>
          </ac:graphicFrameMkLst>
        </pc:graphicFrameChg>
        <pc:picChg chg="add mod">
          <ac:chgData name="Bruce Mackh" userId="8f3eebefc8615319" providerId="LiveId" clId="{E63DCF11-249F-4191-8127-C56B3C36E60B}" dt="2022-11-15T10:04:06.343" v="726" actId="26606"/>
          <ac:picMkLst>
            <pc:docMk/>
            <pc:sldMk cId="1792034480" sldId="269"/>
            <ac:picMk id="7" creationId="{7323603A-CC1C-6276-63E8-4CA660BF965E}"/>
          </ac:picMkLst>
        </pc:picChg>
        <pc:picChg chg="add mod">
          <ac:chgData name="Bruce Mackh" userId="8f3eebefc8615319" providerId="LiveId" clId="{E63DCF11-249F-4191-8127-C56B3C36E60B}" dt="2022-11-15T10:05:56.995" v="729" actId="207"/>
          <ac:picMkLst>
            <pc:docMk/>
            <pc:sldMk cId="1792034480" sldId="269"/>
            <ac:picMk id="9" creationId="{65389161-475A-D681-7F03-2266896CCA9E}"/>
          </ac:picMkLst>
        </pc:picChg>
      </pc:sldChg>
      <pc:sldChg chg="addSp delSp modSp del mod">
        <pc:chgData name="Bruce Mackh" userId="8f3eebefc8615319" providerId="LiveId" clId="{E63DCF11-249F-4191-8127-C56B3C36E60B}" dt="2022-11-15T10:13:14.175" v="1211" actId="47"/>
        <pc:sldMkLst>
          <pc:docMk/>
          <pc:sldMk cId="4179321847" sldId="270"/>
        </pc:sldMkLst>
        <pc:spChg chg="mod">
          <ac:chgData name="Bruce Mackh" userId="8f3eebefc8615319" providerId="LiveId" clId="{E63DCF11-249F-4191-8127-C56B3C36E60B}" dt="2022-11-15T09:35:58.391" v="19"/>
          <ac:spMkLst>
            <pc:docMk/>
            <pc:sldMk cId="4179321847" sldId="270"/>
            <ac:spMk id="2" creationId="{00000000-0000-0000-0000-000000000000}"/>
          </ac:spMkLst>
        </pc:spChg>
        <pc:spChg chg="add mod">
          <ac:chgData name="Bruce Mackh" userId="8f3eebefc8615319" providerId="LiveId" clId="{E63DCF11-249F-4191-8127-C56B3C36E60B}" dt="2022-11-15T09:58:23.673" v="386" actId="478"/>
          <ac:spMkLst>
            <pc:docMk/>
            <pc:sldMk cId="4179321847" sldId="270"/>
            <ac:spMk id="5" creationId="{7AC608AB-A5DE-3F79-5ACA-A134A0B79AA8}"/>
          </ac:spMkLst>
        </pc:spChg>
        <pc:graphicFrameChg chg="del">
          <ac:chgData name="Bruce Mackh" userId="8f3eebefc8615319" providerId="LiveId" clId="{E63DCF11-249F-4191-8127-C56B3C36E60B}" dt="2022-11-15T09:58:23.673" v="386" actId="478"/>
          <ac:graphicFrameMkLst>
            <pc:docMk/>
            <pc:sldMk cId="4179321847" sldId="270"/>
            <ac:graphicFrameMk id="4" creationId="{00000000-0000-0000-0000-000000000000}"/>
          </ac:graphicFrameMkLst>
        </pc:graphicFrameChg>
      </pc:sldChg>
      <pc:sldChg chg="delSp modSp mod delDesignElem">
        <pc:chgData name="Bruce Mackh" userId="8f3eebefc8615319" providerId="LiveId" clId="{E63DCF11-249F-4191-8127-C56B3C36E60B}" dt="2022-11-15T10:47:54.951" v="1250" actId="20577"/>
        <pc:sldMkLst>
          <pc:docMk/>
          <pc:sldMk cId="1925554930" sldId="271"/>
        </pc:sldMkLst>
        <pc:spChg chg="mod">
          <ac:chgData name="Bruce Mackh" userId="8f3eebefc8615319" providerId="LiveId" clId="{E63DCF11-249F-4191-8127-C56B3C36E60B}" dt="2022-11-15T10:47:54.951" v="1250" actId="20577"/>
          <ac:spMkLst>
            <pc:docMk/>
            <pc:sldMk cId="1925554930" sldId="271"/>
            <ac:spMk id="3" creationId="{A3D94122-15C8-470B-9817-D712744F38EA}"/>
          </ac:spMkLst>
        </pc:spChg>
        <pc:spChg chg="del">
          <ac:chgData name="Bruce Mackh" userId="8f3eebefc8615319" providerId="LiveId" clId="{E63DCF11-249F-4191-8127-C56B3C36E60B}" dt="2022-11-15T09:35:58.391" v="19"/>
          <ac:spMkLst>
            <pc:docMk/>
            <pc:sldMk cId="1925554930" sldId="271"/>
            <ac:spMk id="10" creationId="{45D37F4E-DDB4-456B-97E0-9937730A039F}"/>
          </ac:spMkLst>
        </pc:spChg>
        <pc:spChg chg="del">
          <ac:chgData name="Bruce Mackh" userId="8f3eebefc8615319" providerId="LiveId" clId="{E63DCF11-249F-4191-8127-C56B3C36E60B}" dt="2022-11-15T09:35:58.391" v="19"/>
          <ac:spMkLst>
            <pc:docMk/>
            <pc:sldMk cId="1925554930" sldId="271"/>
            <ac:spMk id="12" creationId="{3CE8AF5E-D374-4CF1-90CC-35CF73B81C3E}"/>
          </ac:spMkLst>
        </pc:spChg>
      </pc:sldChg>
      <pc:sldChg chg="delSp modSp mod delDesignElem">
        <pc:chgData name="Bruce Mackh" userId="8f3eebefc8615319" providerId="LiveId" clId="{E63DCF11-249F-4191-8127-C56B3C36E60B}" dt="2022-11-15T10:48:50.504" v="1260" actId="14100"/>
        <pc:sldMkLst>
          <pc:docMk/>
          <pc:sldMk cId="654361258" sldId="272"/>
        </pc:sldMkLst>
        <pc:spChg chg="mod">
          <ac:chgData name="Bruce Mackh" userId="8f3eebefc8615319" providerId="LiveId" clId="{E63DCF11-249F-4191-8127-C56B3C36E60B}" dt="2022-11-15T10:48:27.693" v="1255" actId="14100"/>
          <ac:spMkLst>
            <pc:docMk/>
            <pc:sldMk cId="654361258" sldId="272"/>
            <ac:spMk id="2" creationId="{2DFB5F3A-8BD6-41F4-AE97-6C31292EED53}"/>
          </ac:spMkLst>
        </pc:spChg>
        <pc:spChg chg="mod">
          <ac:chgData name="Bruce Mackh" userId="8f3eebefc8615319" providerId="LiveId" clId="{E63DCF11-249F-4191-8127-C56B3C36E60B}" dt="2022-11-15T10:48:50.504" v="1260" actId="14100"/>
          <ac:spMkLst>
            <pc:docMk/>
            <pc:sldMk cId="654361258" sldId="272"/>
            <ac:spMk id="3" creationId="{02E6E701-D896-4202-9A43-186949C921CC}"/>
          </ac:spMkLst>
        </pc:spChg>
        <pc:spChg chg="del">
          <ac:chgData name="Bruce Mackh" userId="8f3eebefc8615319" providerId="LiveId" clId="{E63DCF11-249F-4191-8127-C56B3C36E60B}" dt="2022-11-15T09:35:58.391" v="19"/>
          <ac:spMkLst>
            <pc:docMk/>
            <pc:sldMk cId="654361258" sldId="272"/>
            <ac:spMk id="14" creationId="{2C61293E-6EBE-43EF-A52C-9BEBFD7679D4}"/>
          </ac:spMkLst>
        </pc:spChg>
        <pc:spChg chg="del">
          <ac:chgData name="Bruce Mackh" userId="8f3eebefc8615319" providerId="LiveId" clId="{E63DCF11-249F-4191-8127-C56B3C36E60B}" dt="2022-11-15T09:35:58.391" v="19"/>
          <ac:spMkLst>
            <pc:docMk/>
            <pc:sldMk cId="654361258" sldId="272"/>
            <ac:spMk id="15" creationId="{3FCFB1DE-0B7E-48CC-BA90-B2AB0889F9D6}"/>
          </ac:spMkLst>
        </pc:spChg>
      </pc:sldChg>
      <pc:sldChg chg="delSp modSp mod delDesignElem">
        <pc:chgData name="Bruce Mackh" userId="8f3eebefc8615319" providerId="LiveId" clId="{E63DCF11-249F-4191-8127-C56B3C36E60B}" dt="2022-11-15T10:51:22.483" v="1410" actId="20577"/>
        <pc:sldMkLst>
          <pc:docMk/>
          <pc:sldMk cId="1855789380" sldId="273"/>
        </pc:sldMkLst>
        <pc:spChg chg="mod">
          <ac:chgData name="Bruce Mackh" userId="8f3eebefc8615319" providerId="LiveId" clId="{E63DCF11-249F-4191-8127-C56B3C36E60B}" dt="2022-11-15T10:51:22.483" v="1410" actId="20577"/>
          <ac:spMkLst>
            <pc:docMk/>
            <pc:sldMk cId="1855789380" sldId="273"/>
            <ac:spMk id="3" creationId="{C8F1DDC1-3760-472D-B576-176CF3391DB1}"/>
          </ac:spMkLst>
        </pc:spChg>
        <pc:spChg chg="del">
          <ac:chgData name="Bruce Mackh" userId="8f3eebefc8615319" providerId="LiveId" clId="{E63DCF11-249F-4191-8127-C56B3C36E60B}" dt="2022-11-15T09:35:58.391" v="19"/>
          <ac:spMkLst>
            <pc:docMk/>
            <pc:sldMk cId="1855789380" sldId="273"/>
            <ac:spMk id="10" creationId="{45D37F4E-DDB4-456B-97E0-9937730A039F}"/>
          </ac:spMkLst>
        </pc:spChg>
        <pc:spChg chg="del">
          <ac:chgData name="Bruce Mackh" userId="8f3eebefc8615319" providerId="LiveId" clId="{E63DCF11-249F-4191-8127-C56B3C36E60B}" dt="2022-11-15T09:35:58.391" v="19"/>
          <ac:spMkLst>
            <pc:docMk/>
            <pc:sldMk cId="1855789380" sldId="273"/>
            <ac:spMk id="12" creationId="{3CE8AF5E-D374-4CF1-90CC-35CF73B81C3E}"/>
          </ac:spMkLst>
        </pc:spChg>
      </pc:sldChg>
      <pc:sldChg chg="delSp modSp mod delDesignElem">
        <pc:chgData name="Bruce Mackh" userId="8f3eebefc8615319" providerId="LiveId" clId="{E63DCF11-249F-4191-8127-C56B3C36E60B}" dt="2022-11-15T10:54:19.702" v="1518" actId="20577"/>
        <pc:sldMkLst>
          <pc:docMk/>
          <pc:sldMk cId="4105900905" sldId="274"/>
        </pc:sldMkLst>
        <pc:spChg chg="mod">
          <ac:chgData name="Bruce Mackh" userId="8f3eebefc8615319" providerId="LiveId" clId="{E63DCF11-249F-4191-8127-C56B3C36E60B}" dt="2022-11-15T10:54:19.702" v="1518" actId="20577"/>
          <ac:spMkLst>
            <pc:docMk/>
            <pc:sldMk cId="4105900905" sldId="274"/>
            <ac:spMk id="3" creationId="{B0A1F62A-F601-4375-AF7D-31DEAC42CFD1}"/>
          </ac:spMkLst>
        </pc:spChg>
        <pc:spChg chg="del">
          <ac:chgData name="Bruce Mackh" userId="8f3eebefc8615319" providerId="LiveId" clId="{E63DCF11-249F-4191-8127-C56B3C36E60B}" dt="2022-11-15T09:35:58.391" v="19"/>
          <ac:spMkLst>
            <pc:docMk/>
            <pc:sldMk cId="4105900905" sldId="274"/>
            <ac:spMk id="12" creationId="{45D37F4E-DDB4-456B-97E0-9937730A039F}"/>
          </ac:spMkLst>
        </pc:spChg>
        <pc:spChg chg="del">
          <ac:chgData name="Bruce Mackh" userId="8f3eebefc8615319" providerId="LiveId" clId="{E63DCF11-249F-4191-8127-C56B3C36E60B}" dt="2022-11-15T09:35:58.391" v="19"/>
          <ac:spMkLst>
            <pc:docMk/>
            <pc:sldMk cId="4105900905" sldId="274"/>
            <ac:spMk id="14" creationId="{3CE8AF5E-D374-4CF1-90CC-35CF73B81C3E}"/>
          </ac:spMkLst>
        </pc:spChg>
      </pc:sldChg>
      <pc:sldChg chg="delSp modSp mod delDesignElem">
        <pc:chgData name="Bruce Mackh" userId="8f3eebefc8615319" providerId="LiveId" clId="{E63DCF11-249F-4191-8127-C56B3C36E60B}" dt="2022-11-15T11:29:05.512" v="2486" actId="20577"/>
        <pc:sldMkLst>
          <pc:docMk/>
          <pc:sldMk cId="4207915664" sldId="275"/>
        </pc:sldMkLst>
        <pc:spChg chg="mod">
          <ac:chgData name="Bruce Mackh" userId="8f3eebefc8615319" providerId="LiveId" clId="{E63DCF11-249F-4191-8127-C56B3C36E60B}" dt="2022-11-15T11:29:05.512" v="2486" actId="20577"/>
          <ac:spMkLst>
            <pc:docMk/>
            <pc:sldMk cId="4207915664" sldId="275"/>
            <ac:spMk id="3" creationId="{82F57FFB-A79E-42D8-930E-D8FC789F8AF0}"/>
          </ac:spMkLst>
        </pc:spChg>
        <pc:spChg chg="del">
          <ac:chgData name="Bruce Mackh" userId="8f3eebefc8615319" providerId="LiveId" clId="{E63DCF11-249F-4191-8127-C56B3C36E60B}" dt="2022-11-15T09:35:58.391" v="19"/>
          <ac:spMkLst>
            <pc:docMk/>
            <pc:sldMk cId="4207915664" sldId="275"/>
            <ac:spMk id="12" creationId="{45D37F4E-DDB4-456B-97E0-9937730A039F}"/>
          </ac:spMkLst>
        </pc:spChg>
        <pc:spChg chg="del">
          <ac:chgData name="Bruce Mackh" userId="8f3eebefc8615319" providerId="LiveId" clId="{E63DCF11-249F-4191-8127-C56B3C36E60B}" dt="2022-11-15T09:35:58.391" v="19"/>
          <ac:spMkLst>
            <pc:docMk/>
            <pc:sldMk cId="4207915664" sldId="275"/>
            <ac:spMk id="14" creationId="{3CE8AF5E-D374-4CF1-90CC-35CF73B81C3E}"/>
          </ac:spMkLst>
        </pc:spChg>
      </pc:sldChg>
      <pc:sldChg chg="delSp modSp mod delDesignElem">
        <pc:chgData name="Bruce Mackh" userId="8f3eebefc8615319" providerId="LiveId" clId="{E63DCF11-249F-4191-8127-C56B3C36E60B}" dt="2022-11-15T11:31:06.192" v="2503" actId="20577"/>
        <pc:sldMkLst>
          <pc:docMk/>
          <pc:sldMk cId="2944033885" sldId="276"/>
        </pc:sldMkLst>
        <pc:spChg chg="mod">
          <ac:chgData name="Bruce Mackh" userId="8f3eebefc8615319" providerId="LiveId" clId="{E63DCF11-249F-4191-8127-C56B3C36E60B}" dt="2022-11-15T11:30:15.452" v="2496" actId="1076"/>
          <ac:spMkLst>
            <pc:docMk/>
            <pc:sldMk cId="2944033885" sldId="276"/>
            <ac:spMk id="2" creationId="{7C4F462D-0C4B-45FA-B6F2-AA5C7D16F137}"/>
          </ac:spMkLst>
        </pc:spChg>
        <pc:spChg chg="mod">
          <ac:chgData name="Bruce Mackh" userId="8f3eebefc8615319" providerId="LiveId" clId="{E63DCF11-249F-4191-8127-C56B3C36E60B}" dt="2022-11-15T11:31:06.192" v="2503" actId="20577"/>
          <ac:spMkLst>
            <pc:docMk/>
            <pc:sldMk cId="2944033885" sldId="276"/>
            <ac:spMk id="3" creationId="{0761C9B1-587F-48B5-A708-DE1F46D25961}"/>
          </ac:spMkLst>
        </pc:spChg>
        <pc:spChg chg="del">
          <ac:chgData name="Bruce Mackh" userId="8f3eebefc8615319" providerId="LiveId" clId="{E63DCF11-249F-4191-8127-C56B3C36E60B}" dt="2022-11-15T09:35:58.391" v="19"/>
          <ac:spMkLst>
            <pc:docMk/>
            <pc:sldMk cId="2944033885" sldId="276"/>
            <ac:spMk id="10" creationId="{2C61293E-6EBE-43EF-A52C-9BEBFD7679D4}"/>
          </ac:spMkLst>
        </pc:spChg>
        <pc:spChg chg="del">
          <ac:chgData name="Bruce Mackh" userId="8f3eebefc8615319" providerId="LiveId" clId="{E63DCF11-249F-4191-8127-C56B3C36E60B}" dt="2022-11-15T09:35:58.391" v="19"/>
          <ac:spMkLst>
            <pc:docMk/>
            <pc:sldMk cId="2944033885" sldId="276"/>
            <ac:spMk id="12" creationId="{3FCFB1DE-0B7E-48CC-BA90-B2AB0889F9D6}"/>
          </ac:spMkLst>
        </pc:spChg>
      </pc:sldChg>
      <pc:sldChg chg="addSp delSp modSp mod delDesignElem">
        <pc:chgData name="Bruce Mackh" userId="8f3eebefc8615319" providerId="LiveId" clId="{E63DCF11-249F-4191-8127-C56B3C36E60B}" dt="2022-11-15T11:33:23.205" v="2524" actId="1582"/>
        <pc:sldMkLst>
          <pc:docMk/>
          <pc:sldMk cId="4093572188" sldId="277"/>
        </pc:sldMkLst>
        <pc:spChg chg="mod">
          <ac:chgData name="Bruce Mackh" userId="8f3eebefc8615319" providerId="LiveId" clId="{E63DCF11-249F-4191-8127-C56B3C36E60B}" dt="2022-11-15T11:32:47.302" v="2522" actId="20577"/>
          <ac:spMkLst>
            <pc:docMk/>
            <pc:sldMk cId="4093572188" sldId="277"/>
            <ac:spMk id="3" creationId="{1499CC89-048B-4B1A-9357-5B0758872751}"/>
          </ac:spMkLst>
        </pc:spChg>
        <pc:spChg chg="del">
          <ac:chgData name="Bruce Mackh" userId="8f3eebefc8615319" providerId="LiveId" clId="{E63DCF11-249F-4191-8127-C56B3C36E60B}" dt="2022-11-15T09:35:58.391" v="19"/>
          <ac:spMkLst>
            <pc:docMk/>
            <pc:sldMk cId="4093572188" sldId="277"/>
            <ac:spMk id="25" creationId="{7B831B6F-405A-4B47-B9BB-5CA88F285844}"/>
          </ac:spMkLst>
        </pc:spChg>
        <pc:spChg chg="del">
          <ac:chgData name="Bruce Mackh" userId="8f3eebefc8615319" providerId="LiveId" clId="{E63DCF11-249F-4191-8127-C56B3C36E60B}" dt="2022-11-15T09:35:58.391" v="19"/>
          <ac:spMkLst>
            <pc:docMk/>
            <pc:sldMk cId="4093572188" sldId="277"/>
            <ac:spMk id="26" creationId="{3CE8AF5E-D374-4CF1-90CC-35CF73B81C3E}"/>
          </ac:spMkLst>
        </pc:spChg>
        <pc:picChg chg="mod">
          <ac:chgData name="Bruce Mackh" userId="8f3eebefc8615319" providerId="LiveId" clId="{E63DCF11-249F-4191-8127-C56B3C36E60B}" dt="2022-11-15T11:31:59.387" v="2511" actId="1076"/>
          <ac:picMkLst>
            <pc:docMk/>
            <pc:sldMk cId="4093572188" sldId="277"/>
            <ac:picMk id="5" creationId="{FC84F8F5-2F2C-461D-B60D-56862B697873}"/>
          </ac:picMkLst>
        </pc:picChg>
        <pc:inkChg chg="del">
          <ac:chgData name="Bruce Mackh" userId="8f3eebefc8615319" providerId="LiveId" clId="{E63DCF11-249F-4191-8127-C56B3C36E60B}" dt="2022-11-15T09:35:58.391" v="19"/>
          <ac:inkMkLst>
            <pc:docMk/>
            <pc:sldMk cId="4093572188" sldId="277"/>
            <ac:inkMk id="27" creationId="{070477C5-0410-4E4F-97A1-F84C2465C187}"/>
          </ac:inkMkLst>
        </pc:inkChg>
        <pc:cxnChg chg="add mod">
          <ac:chgData name="Bruce Mackh" userId="8f3eebefc8615319" providerId="LiveId" clId="{E63DCF11-249F-4191-8127-C56B3C36E60B}" dt="2022-11-15T11:33:23.205" v="2524" actId="1582"/>
          <ac:cxnSpMkLst>
            <pc:docMk/>
            <pc:sldMk cId="4093572188" sldId="277"/>
            <ac:cxnSpMk id="6" creationId="{35976468-BFA0-2D75-6978-8AB62D686675}"/>
          </ac:cxnSpMkLst>
        </pc:cxnChg>
        <pc:cxnChg chg="del">
          <ac:chgData name="Bruce Mackh" userId="8f3eebefc8615319" providerId="LiveId" clId="{E63DCF11-249F-4191-8127-C56B3C36E60B}" dt="2022-11-15T11:31:27.722" v="2504" actId="478"/>
          <ac:cxnSpMkLst>
            <pc:docMk/>
            <pc:sldMk cId="4093572188" sldId="277"/>
            <ac:cxnSpMk id="8" creationId="{6EFF54AF-4F8B-4CCD-BB0A-135A6CDA80A0}"/>
          </ac:cxnSpMkLst>
        </pc:cxnChg>
      </pc:sldChg>
      <pc:sldChg chg="delSp modSp mod delDesignElem">
        <pc:chgData name="Bruce Mackh" userId="8f3eebefc8615319" providerId="LiveId" clId="{E63DCF11-249F-4191-8127-C56B3C36E60B}" dt="2022-11-15T10:53:22.677" v="1470" actId="20577"/>
        <pc:sldMkLst>
          <pc:docMk/>
          <pc:sldMk cId="3699974522" sldId="278"/>
        </pc:sldMkLst>
        <pc:spChg chg="mod">
          <ac:chgData name="Bruce Mackh" userId="8f3eebefc8615319" providerId="LiveId" clId="{E63DCF11-249F-4191-8127-C56B3C36E60B}" dt="2022-11-15T10:52:02.065" v="1416" actId="14100"/>
          <ac:spMkLst>
            <pc:docMk/>
            <pc:sldMk cId="3699974522" sldId="278"/>
            <ac:spMk id="2" creationId="{08190A4E-AFCC-445D-A98B-F05D26EECCE3}"/>
          </ac:spMkLst>
        </pc:spChg>
        <pc:spChg chg="mod">
          <ac:chgData name="Bruce Mackh" userId="8f3eebefc8615319" providerId="LiveId" clId="{E63DCF11-249F-4191-8127-C56B3C36E60B}" dt="2022-11-15T10:53:22.677" v="1470" actId="20577"/>
          <ac:spMkLst>
            <pc:docMk/>
            <pc:sldMk cId="3699974522" sldId="278"/>
            <ac:spMk id="3" creationId="{78A8F5E0-E445-437D-9F17-B8CDD6037196}"/>
          </ac:spMkLst>
        </pc:spChg>
        <pc:spChg chg="del">
          <ac:chgData name="Bruce Mackh" userId="8f3eebefc8615319" providerId="LiveId" clId="{E63DCF11-249F-4191-8127-C56B3C36E60B}" dt="2022-11-15T09:35:58.391" v="19"/>
          <ac:spMkLst>
            <pc:docMk/>
            <pc:sldMk cId="3699974522" sldId="278"/>
            <ac:spMk id="12" creationId="{2C61293E-6EBE-43EF-A52C-9BEBFD7679D4}"/>
          </ac:spMkLst>
        </pc:spChg>
        <pc:spChg chg="del">
          <ac:chgData name="Bruce Mackh" userId="8f3eebefc8615319" providerId="LiveId" clId="{E63DCF11-249F-4191-8127-C56B3C36E60B}" dt="2022-11-15T09:35:58.391" v="19"/>
          <ac:spMkLst>
            <pc:docMk/>
            <pc:sldMk cId="3699974522" sldId="278"/>
            <ac:spMk id="14" creationId="{3FCFB1DE-0B7E-48CC-BA90-B2AB0889F9D6}"/>
          </ac:spMkLst>
        </pc:spChg>
      </pc:sldChg>
      <pc:sldChg chg="delSp modSp mod delDesignElem">
        <pc:chgData name="Bruce Mackh" userId="8f3eebefc8615319" providerId="LiveId" clId="{E63DCF11-249F-4191-8127-C56B3C36E60B}" dt="2022-11-15T09:35:59.097" v="35" actId="27636"/>
        <pc:sldMkLst>
          <pc:docMk/>
          <pc:sldMk cId="3673665531" sldId="287"/>
        </pc:sldMkLst>
        <pc:spChg chg="mod">
          <ac:chgData name="Bruce Mackh" userId="8f3eebefc8615319" providerId="LiveId" clId="{E63DCF11-249F-4191-8127-C56B3C36E60B}" dt="2022-11-15T09:35:59.097" v="35" actId="27636"/>
          <ac:spMkLst>
            <pc:docMk/>
            <pc:sldMk cId="3673665531" sldId="287"/>
            <ac:spMk id="3" creationId="{00000000-0000-0000-0000-000000000000}"/>
          </ac:spMkLst>
        </pc:spChg>
        <pc:spChg chg="del">
          <ac:chgData name="Bruce Mackh" userId="8f3eebefc8615319" providerId="LiveId" clId="{E63DCF11-249F-4191-8127-C56B3C36E60B}" dt="2022-11-15T09:35:58.391" v="19"/>
          <ac:spMkLst>
            <pc:docMk/>
            <pc:sldMk cId="3673665531" sldId="287"/>
            <ac:spMk id="10" creationId="{45D37F4E-DDB4-456B-97E0-9937730A039F}"/>
          </ac:spMkLst>
        </pc:spChg>
        <pc:spChg chg="del">
          <ac:chgData name="Bruce Mackh" userId="8f3eebefc8615319" providerId="LiveId" clId="{E63DCF11-249F-4191-8127-C56B3C36E60B}" dt="2022-11-15T09:35:58.391" v="19"/>
          <ac:spMkLst>
            <pc:docMk/>
            <pc:sldMk cId="3673665531" sldId="287"/>
            <ac:spMk id="12" creationId="{3CE8AF5E-D374-4CF1-90CC-35CF73B81C3E}"/>
          </ac:spMkLst>
        </pc:spChg>
      </pc:sldChg>
      <pc:sldChg chg="modSp">
        <pc:chgData name="Bruce Mackh" userId="8f3eebefc8615319" providerId="LiveId" clId="{E63DCF11-249F-4191-8127-C56B3C36E60B}" dt="2022-11-15T09:35:58.391" v="19"/>
        <pc:sldMkLst>
          <pc:docMk/>
          <pc:sldMk cId="3546004988" sldId="288"/>
        </pc:sldMkLst>
        <pc:spChg chg="mod">
          <ac:chgData name="Bruce Mackh" userId="8f3eebefc8615319" providerId="LiveId" clId="{E63DCF11-249F-4191-8127-C56B3C36E60B}" dt="2022-11-15T09:35:58.391" v="19"/>
          <ac:spMkLst>
            <pc:docMk/>
            <pc:sldMk cId="3546004988" sldId="288"/>
            <ac:spMk id="2" creationId="{89C1F697-07C7-4595-8173-FB8CE4D4533C}"/>
          </ac:spMkLst>
        </pc:spChg>
        <pc:picChg chg="mod">
          <ac:chgData name="Bruce Mackh" userId="8f3eebefc8615319" providerId="LiveId" clId="{E63DCF11-249F-4191-8127-C56B3C36E60B}" dt="2022-11-15T09:35:58.391" v="19"/>
          <ac:picMkLst>
            <pc:docMk/>
            <pc:sldMk cId="3546004988" sldId="288"/>
            <ac:picMk id="5" creationId="{1C6FF3D9-45ED-4D6B-89DF-F978FA26B073}"/>
          </ac:picMkLst>
        </pc:picChg>
      </pc:sldChg>
      <pc:sldChg chg="addSp modSp new mod setBg">
        <pc:chgData name="Bruce Mackh" userId="8f3eebefc8615319" providerId="LiveId" clId="{E63DCF11-249F-4191-8127-C56B3C36E60B}" dt="2022-11-15T09:56:30.006" v="384" actId="14100"/>
        <pc:sldMkLst>
          <pc:docMk/>
          <pc:sldMk cId="1070670135" sldId="289"/>
        </pc:sldMkLst>
        <pc:spChg chg="mod">
          <ac:chgData name="Bruce Mackh" userId="8f3eebefc8615319" providerId="LiveId" clId="{E63DCF11-249F-4191-8127-C56B3C36E60B}" dt="2022-11-15T09:56:11.558" v="380" actId="20577"/>
          <ac:spMkLst>
            <pc:docMk/>
            <pc:sldMk cId="1070670135" sldId="289"/>
            <ac:spMk id="2" creationId="{E9E42D20-1B01-4E5D-8275-DF954D8AF5B9}"/>
          </ac:spMkLst>
        </pc:spChg>
        <pc:spChg chg="mod ord">
          <ac:chgData name="Bruce Mackh" userId="8f3eebefc8615319" providerId="LiveId" clId="{E63DCF11-249F-4191-8127-C56B3C36E60B}" dt="2022-11-15T09:56:30.006" v="384" actId="14100"/>
          <ac:spMkLst>
            <pc:docMk/>
            <pc:sldMk cId="1070670135" sldId="289"/>
            <ac:spMk id="3" creationId="{4B258F90-48A6-EAE3-160E-9EE31D3660AF}"/>
          </ac:spMkLst>
        </pc:spChg>
        <pc:spChg chg="add">
          <ac:chgData name="Bruce Mackh" userId="8f3eebefc8615319" providerId="LiveId" clId="{E63DCF11-249F-4191-8127-C56B3C36E60B}" dt="2022-11-15T09:56:00.394" v="356" actId="26606"/>
          <ac:spMkLst>
            <pc:docMk/>
            <pc:sldMk cId="1070670135" sldId="289"/>
            <ac:spMk id="10" creationId="{23E547B5-89CF-4EC0-96DE-25771AED0799}"/>
          </ac:spMkLst>
        </pc:spChg>
        <pc:spChg chg="add">
          <ac:chgData name="Bruce Mackh" userId="8f3eebefc8615319" providerId="LiveId" clId="{E63DCF11-249F-4191-8127-C56B3C36E60B}" dt="2022-11-15T09:56:00.394" v="356" actId="26606"/>
          <ac:spMkLst>
            <pc:docMk/>
            <pc:sldMk cId="1070670135" sldId="289"/>
            <ac:spMk id="12" creationId="{3F0B8CEB-8279-4E5E-A0CE-1FC9F71736F2}"/>
          </ac:spMkLst>
        </pc:spChg>
        <pc:picChg chg="add mod">
          <ac:chgData name="Bruce Mackh" userId="8f3eebefc8615319" providerId="LiveId" clId="{E63DCF11-249F-4191-8127-C56B3C36E60B}" dt="2022-11-15T09:56:00.394" v="356" actId="26606"/>
          <ac:picMkLst>
            <pc:docMk/>
            <pc:sldMk cId="1070670135" sldId="289"/>
            <ac:picMk id="5" creationId="{744602F3-02B7-F008-D459-1AD5CE6C5DDA}"/>
          </ac:picMkLst>
        </pc:picChg>
      </pc:sldChg>
      <pc:sldChg chg="addSp modSp new mod setBg">
        <pc:chgData name="Bruce Mackh" userId="8f3eebefc8615319" providerId="LiveId" clId="{E63DCF11-249F-4191-8127-C56B3C36E60B}" dt="2022-11-15T10:12:50.906" v="1210" actId="1076"/>
        <pc:sldMkLst>
          <pc:docMk/>
          <pc:sldMk cId="4182508178" sldId="290"/>
        </pc:sldMkLst>
        <pc:spChg chg="mod">
          <ac:chgData name="Bruce Mackh" userId="8f3eebefc8615319" providerId="LiveId" clId="{E63DCF11-249F-4191-8127-C56B3C36E60B}" dt="2022-11-15T10:12:24.597" v="1206" actId="26606"/>
          <ac:spMkLst>
            <pc:docMk/>
            <pc:sldMk cId="4182508178" sldId="290"/>
            <ac:spMk id="2" creationId="{96B89A78-3A43-1E46-0394-7A87896E8036}"/>
          </ac:spMkLst>
        </pc:spChg>
        <pc:spChg chg="mod ord">
          <ac:chgData name="Bruce Mackh" userId="8f3eebefc8615319" providerId="LiveId" clId="{E63DCF11-249F-4191-8127-C56B3C36E60B}" dt="2022-11-15T10:12:50.906" v="1210" actId="1076"/>
          <ac:spMkLst>
            <pc:docMk/>
            <pc:sldMk cId="4182508178" sldId="290"/>
            <ac:spMk id="3" creationId="{E3063091-62F3-5052-2D27-342C08D32B9C}"/>
          </ac:spMkLst>
        </pc:spChg>
        <pc:picChg chg="add mod">
          <ac:chgData name="Bruce Mackh" userId="8f3eebefc8615319" providerId="LiveId" clId="{E63DCF11-249F-4191-8127-C56B3C36E60B}" dt="2022-11-15T10:12:24.597" v="1206" actId="26606"/>
          <ac:picMkLst>
            <pc:docMk/>
            <pc:sldMk cId="4182508178" sldId="290"/>
            <ac:picMk id="4" creationId="{1889B4A5-78C4-C3F0-D896-F7536E625C99}"/>
          </ac:picMkLst>
        </pc:picChg>
        <pc:cxnChg chg="add">
          <ac:chgData name="Bruce Mackh" userId="8f3eebefc8615319" providerId="LiveId" clId="{E63DCF11-249F-4191-8127-C56B3C36E60B}" dt="2022-11-15T10:12:24.597" v="1206" actId="26606"/>
          <ac:cxnSpMkLst>
            <pc:docMk/>
            <pc:sldMk cId="4182508178" sldId="290"/>
            <ac:cxnSpMk id="9" creationId="{39B7FDC9-F0CE-43A7-9F2A-83DD09DC3453}"/>
          </ac:cxnSpMkLst>
        </pc:cxnChg>
      </pc:sldChg>
      <pc:sldChg chg="addSp delSp modSp new mod setBg">
        <pc:chgData name="Bruce Mackh" userId="8f3eebefc8615319" providerId="LiveId" clId="{E63DCF11-249F-4191-8127-C56B3C36E60B}" dt="2022-11-15T11:27:59.260" v="2446" actId="313"/>
        <pc:sldMkLst>
          <pc:docMk/>
          <pc:sldMk cId="870778656" sldId="291"/>
        </pc:sldMkLst>
        <pc:spChg chg="mod">
          <ac:chgData name="Bruce Mackh" userId="8f3eebefc8615319" providerId="LiveId" clId="{E63DCF11-249F-4191-8127-C56B3C36E60B}" dt="2022-11-15T11:09:57.656" v="2304" actId="1076"/>
          <ac:spMkLst>
            <pc:docMk/>
            <pc:sldMk cId="870778656" sldId="291"/>
            <ac:spMk id="2" creationId="{4B67DE22-C59F-8B58-0BB1-CBBA3F888BDC}"/>
          </ac:spMkLst>
        </pc:spChg>
        <pc:spChg chg="mod ord">
          <ac:chgData name="Bruce Mackh" userId="8f3eebefc8615319" providerId="LiveId" clId="{E63DCF11-249F-4191-8127-C56B3C36E60B}" dt="2022-11-15T11:27:59.260" v="2446" actId="313"/>
          <ac:spMkLst>
            <pc:docMk/>
            <pc:sldMk cId="870778656" sldId="291"/>
            <ac:spMk id="3" creationId="{5844A7CE-0D06-C98F-F9A5-2F89C82A7063}"/>
          </ac:spMkLst>
        </pc:spChg>
        <pc:spChg chg="add del">
          <ac:chgData name="Bruce Mackh" userId="8f3eebefc8615319" providerId="LiveId" clId="{E63DCF11-249F-4191-8127-C56B3C36E60B}" dt="2022-11-15T11:08:27.086" v="2287" actId="26606"/>
          <ac:spMkLst>
            <pc:docMk/>
            <pc:sldMk cId="870778656" sldId="291"/>
            <ac:spMk id="10" creationId="{45D37F4E-DDB4-456B-97E0-9937730A039F}"/>
          </ac:spMkLst>
        </pc:spChg>
        <pc:spChg chg="add del">
          <ac:chgData name="Bruce Mackh" userId="8f3eebefc8615319" providerId="LiveId" clId="{E63DCF11-249F-4191-8127-C56B3C36E60B}" dt="2022-11-15T11:08:27.086" v="2287" actId="26606"/>
          <ac:spMkLst>
            <pc:docMk/>
            <pc:sldMk cId="870778656" sldId="291"/>
            <ac:spMk id="12" creationId="{B2DD41CD-8F47-4F56-AD12-4E2FF7696987}"/>
          </ac:spMkLst>
        </pc:spChg>
        <pc:spChg chg="add del">
          <ac:chgData name="Bruce Mackh" userId="8f3eebefc8615319" providerId="LiveId" clId="{E63DCF11-249F-4191-8127-C56B3C36E60B}" dt="2022-11-15T11:09:46.936" v="2302" actId="26606"/>
          <ac:spMkLst>
            <pc:docMk/>
            <pc:sldMk cId="870778656" sldId="291"/>
            <ac:spMk id="17" creationId="{09C509D2-0C1A-47B8-89C1-D3AB17D45256}"/>
          </ac:spMkLst>
        </pc:spChg>
        <pc:spChg chg="add del">
          <ac:chgData name="Bruce Mackh" userId="8f3eebefc8615319" providerId="LiveId" clId="{E63DCF11-249F-4191-8127-C56B3C36E60B}" dt="2022-11-15T11:09:38.873" v="2299" actId="26606"/>
          <ac:spMkLst>
            <pc:docMk/>
            <pc:sldMk cId="870778656" sldId="291"/>
            <ac:spMk id="22" creationId="{C29C59CE-9D5A-4E64-9F64-161998AB2DCE}"/>
          </ac:spMkLst>
        </pc:spChg>
        <pc:spChg chg="add del">
          <ac:chgData name="Bruce Mackh" userId="8f3eebefc8615319" providerId="LiveId" clId="{E63DCF11-249F-4191-8127-C56B3C36E60B}" dt="2022-11-15T11:09:38.873" v="2299" actId="26606"/>
          <ac:spMkLst>
            <pc:docMk/>
            <pc:sldMk cId="870778656" sldId="291"/>
            <ac:spMk id="24" creationId="{2EA3E16E-E32B-4992-ADBC-EA9C33A6FE33}"/>
          </ac:spMkLst>
        </pc:spChg>
        <pc:spChg chg="add del">
          <ac:chgData name="Bruce Mackh" userId="8f3eebefc8615319" providerId="LiveId" clId="{E63DCF11-249F-4191-8127-C56B3C36E60B}" dt="2022-11-15T11:09:46.910" v="2301" actId="26606"/>
          <ac:spMkLst>
            <pc:docMk/>
            <pc:sldMk cId="870778656" sldId="291"/>
            <ac:spMk id="26" creationId="{09C509D2-0C1A-47B8-89C1-D3AB17D45256}"/>
          </ac:spMkLst>
        </pc:spChg>
        <pc:spChg chg="add">
          <ac:chgData name="Bruce Mackh" userId="8f3eebefc8615319" providerId="LiveId" clId="{E63DCF11-249F-4191-8127-C56B3C36E60B}" dt="2022-11-15T11:09:46.936" v="2302" actId="26606"/>
          <ac:spMkLst>
            <pc:docMk/>
            <pc:sldMk cId="870778656" sldId="291"/>
            <ac:spMk id="28" creationId="{2ABE1108-6423-4E53-85A1-817683043C77}"/>
          </ac:spMkLst>
        </pc:spChg>
        <pc:picChg chg="add mod ord">
          <ac:chgData name="Bruce Mackh" userId="8f3eebefc8615319" providerId="LiveId" clId="{E63DCF11-249F-4191-8127-C56B3C36E60B}" dt="2022-11-15T11:09:46.936" v="2302" actId="26606"/>
          <ac:picMkLst>
            <pc:docMk/>
            <pc:sldMk cId="870778656" sldId="291"/>
            <ac:picMk id="5" creationId="{8E0D2C60-7856-2660-CD52-BFA3969ACCE8}"/>
          </ac:picMkLst>
        </pc:picChg>
        <pc:picChg chg="add mod ord">
          <ac:chgData name="Bruce Mackh" userId="8f3eebefc8615319" providerId="LiveId" clId="{E63DCF11-249F-4191-8127-C56B3C36E60B}" dt="2022-11-15T11:09:46.936" v="2302" actId="26606"/>
          <ac:picMkLst>
            <pc:docMk/>
            <pc:sldMk cId="870778656" sldId="291"/>
            <ac:picMk id="7" creationId="{8FBCC714-C509-9236-C856-9605501D70BC}"/>
          </ac:picMkLst>
        </pc:picChg>
        <pc:picChg chg="add mod">
          <ac:chgData name="Bruce Mackh" userId="8f3eebefc8615319" providerId="LiveId" clId="{E63DCF11-249F-4191-8127-C56B3C36E60B}" dt="2022-11-15T11:09:46.936" v="2302" actId="26606"/>
          <ac:picMkLst>
            <pc:docMk/>
            <pc:sldMk cId="870778656" sldId="291"/>
            <ac:picMk id="9" creationId="{87988508-4C29-B98F-9F5F-5D234BC66BFC}"/>
          </ac:picMkLst>
        </pc:picChg>
        <pc:picChg chg="add mod">
          <ac:chgData name="Bruce Mackh" userId="8f3eebefc8615319" providerId="LiveId" clId="{E63DCF11-249F-4191-8127-C56B3C36E60B}" dt="2022-11-15T11:10:58.640" v="2310" actId="1076"/>
          <ac:picMkLst>
            <pc:docMk/>
            <pc:sldMk cId="870778656" sldId="291"/>
            <ac:picMk id="11" creationId="{393A061D-6A2E-E963-7C03-8439C0795FB3}"/>
          </ac:picMkLst>
        </pc:picChg>
      </pc:sldChg>
      <pc:sldChg chg="addSp modSp new mod setBg">
        <pc:chgData name="Bruce Mackh" userId="8f3eebefc8615319" providerId="LiveId" clId="{E63DCF11-249F-4191-8127-C56B3C36E60B}" dt="2022-11-15T11:24:15.005" v="2440" actId="20577"/>
        <pc:sldMkLst>
          <pc:docMk/>
          <pc:sldMk cId="3845938307" sldId="292"/>
        </pc:sldMkLst>
        <pc:spChg chg="mod">
          <ac:chgData name="Bruce Mackh" userId="8f3eebefc8615319" providerId="LiveId" clId="{E63DCF11-249F-4191-8127-C56B3C36E60B}" dt="2022-11-15T11:24:15.005" v="2440" actId="20577"/>
          <ac:spMkLst>
            <pc:docMk/>
            <pc:sldMk cId="3845938307" sldId="292"/>
            <ac:spMk id="2" creationId="{78FD7A6F-7C5C-21E5-24F9-30824F1C0343}"/>
          </ac:spMkLst>
        </pc:spChg>
        <pc:spChg chg="mod ord">
          <ac:chgData name="Bruce Mackh" userId="8f3eebefc8615319" providerId="LiveId" clId="{E63DCF11-249F-4191-8127-C56B3C36E60B}" dt="2022-11-15T11:23:39.998" v="2417" actId="20577"/>
          <ac:spMkLst>
            <pc:docMk/>
            <pc:sldMk cId="3845938307" sldId="292"/>
            <ac:spMk id="3" creationId="{010805C0-3A62-766B-0C06-3784DB0AB840}"/>
          </ac:spMkLst>
        </pc:spChg>
        <pc:spChg chg="add">
          <ac:chgData name="Bruce Mackh" userId="8f3eebefc8615319" providerId="LiveId" clId="{E63DCF11-249F-4191-8127-C56B3C36E60B}" dt="2022-11-15T11:22:01.532" v="2401" actId="26606"/>
          <ac:spMkLst>
            <pc:docMk/>
            <pc:sldMk cId="3845938307" sldId="292"/>
            <ac:spMk id="12" creationId="{151F3819-4351-4730-8E02-40BF286E0E4A}"/>
          </ac:spMkLst>
        </pc:spChg>
        <pc:spChg chg="add">
          <ac:chgData name="Bruce Mackh" userId="8f3eebefc8615319" providerId="LiveId" clId="{E63DCF11-249F-4191-8127-C56B3C36E60B}" dt="2022-11-15T11:22:01.532" v="2401" actId="26606"/>
          <ac:spMkLst>
            <pc:docMk/>
            <pc:sldMk cId="3845938307" sldId="292"/>
            <ac:spMk id="14" creationId="{7DAE5130-F148-4C5A-A6CB-48165DC767C5}"/>
          </ac:spMkLst>
        </pc:spChg>
        <pc:picChg chg="add mod">
          <ac:chgData name="Bruce Mackh" userId="8f3eebefc8615319" providerId="LiveId" clId="{E63DCF11-249F-4191-8127-C56B3C36E60B}" dt="2022-11-15T11:22:01.532" v="2401" actId="26606"/>
          <ac:picMkLst>
            <pc:docMk/>
            <pc:sldMk cId="3845938307" sldId="292"/>
            <ac:picMk id="5" creationId="{D4CABDF6-5A8F-590E-97A5-BFCE377AB71A}"/>
          </ac:picMkLst>
        </pc:picChg>
        <pc:picChg chg="add mod">
          <ac:chgData name="Bruce Mackh" userId="8f3eebefc8615319" providerId="LiveId" clId="{E63DCF11-249F-4191-8127-C56B3C36E60B}" dt="2022-11-15T11:22:01.532" v="2401" actId="26606"/>
          <ac:picMkLst>
            <pc:docMk/>
            <pc:sldMk cId="3845938307" sldId="292"/>
            <ac:picMk id="7" creationId="{8CC0AB1B-363A-D713-3760-F7BA09AE1D46}"/>
          </ac:picMkLst>
        </pc:picChg>
      </pc:sldChg>
      <pc:sldChg chg="addSp delSp modSp new mod">
        <pc:chgData name="Bruce Mackh" userId="8f3eebefc8615319" providerId="LiveId" clId="{E63DCF11-249F-4191-8127-C56B3C36E60B}" dt="2022-11-15T11:15:59.490" v="2367"/>
        <pc:sldMkLst>
          <pc:docMk/>
          <pc:sldMk cId="3007958194" sldId="293"/>
        </pc:sldMkLst>
        <pc:spChg chg="mod">
          <ac:chgData name="Bruce Mackh" userId="8f3eebefc8615319" providerId="LiveId" clId="{E63DCF11-249F-4191-8127-C56B3C36E60B}" dt="2022-11-15T11:15:59.490" v="2367"/>
          <ac:spMkLst>
            <pc:docMk/>
            <pc:sldMk cId="3007958194" sldId="293"/>
            <ac:spMk id="3" creationId="{CF21D2F8-69C4-1E26-FD3F-F3199DF9375E}"/>
          </ac:spMkLst>
        </pc:spChg>
        <pc:spChg chg="add del">
          <ac:chgData name="Bruce Mackh" userId="8f3eebefc8615319" providerId="LiveId" clId="{E63DCF11-249F-4191-8127-C56B3C36E60B}" dt="2022-11-15T11:15:58.071" v="2366" actId="22"/>
          <ac:spMkLst>
            <pc:docMk/>
            <pc:sldMk cId="3007958194" sldId="293"/>
            <ac:spMk id="5" creationId="{AE14B52A-76ED-F7CE-AC5C-773ED1D21ACE}"/>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FFC71-1F40-F353-C115-E5FDD89B77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A25156-8456-B9D6-EBEC-C72C5119B8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E45C23-8C3A-1D9A-73CC-6890C6604B1D}"/>
              </a:ext>
            </a:extLst>
          </p:cNvPr>
          <p:cNvSpPr>
            <a:spLocks noGrp="1"/>
          </p:cNvSpPr>
          <p:nvPr>
            <p:ph type="dt" sz="half" idx="10"/>
          </p:nvPr>
        </p:nvSpPr>
        <p:spPr/>
        <p:txBody>
          <a:bodyPr/>
          <a:lstStyle/>
          <a:p>
            <a:fld id="{72345051-2045-45DA-935E-2E3CA1A69ADC}" type="datetimeFigureOut">
              <a:rPr lang="en-US" smtClean="0"/>
              <a:t>3/6/23</a:t>
            </a:fld>
            <a:endParaRPr lang="en-US" dirty="0"/>
          </a:p>
        </p:txBody>
      </p:sp>
      <p:sp>
        <p:nvSpPr>
          <p:cNvPr id="5" name="Footer Placeholder 4">
            <a:extLst>
              <a:ext uri="{FF2B5EF4-FFF2-40B4-BE49-F238E27FC236}">
                <a16:creationId xmlns:a16="http://schemas.microsoft.com/office/drawing/2014/main" id="{4DDAC1AF-A8A4-EE03-45EF-0F39F5CB9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972865-C4B0-B925-A5A1-C7EC9F2A4CE0}"/>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921005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9DCEF-02D4-A45A-BDE3-F7F16247DA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CA6BB5-9924-7AE4-F6BE-02913A4E8C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386932-EF8E-8F43-E0FE-70CC1A8A8F4F}"/>
              </a:ext>
            </a:extLst>
          </p:cNvPr>
          <p:cNvSpPr>
            <a:spLocks noGrp="1"/>
          </p:cNvSpPr>
          <p:nvPr>
            <p:ph type="dt" sz="half" idx="10"/>
          </p:nvPr>
        </p:nvSpPr>
        <p:spPr/>
        <p:txBody>
          <a:bodyPr/>
          <a:lstStyle/>
          <a:p>
            <a:fld id="{72345051-2045-45DA-935E-2E3CA1A69ADC}" type="datetimeFigureOut">
              <a:rPr lang="en-US" smtClean="0"/>
              <a:t>3/6/23</a:t>
            </a:fld>
            <a:endParaRPr lang="en-US"/>
          </a:p>
        </p:txBody>
      </p:sp>
      <p:sp>
        <p:nvSpPr>
          <p:cNvPr id="5" name="Footer Placeholder 4">
            <a:extLst>
              <a:ext uri="{FF2B5EF4-FFF2-40B4-BE49-F238E27FC236}">
                <a16:creationId xmlns:a16="http://schemas.microsoft.com/office/drawing/2014/main" id="{B4B15502-C2BC-5F90-4D21-CF1CD4AF03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375DD0-15C8-0952-5080-BA8026459837}"/>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12800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4F3543-94D8-9747-BFFE-007764FDA0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E64E18-52F6-9281-FF95-F4F0B92B9B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BB4EA0-476E-E89E-244A-4D10DF8AE9A8}"/>
              </a:ext>
            </a:extLst>
          </p:cNvPr>
          <p:cNvSpPr>
            <a:spLocks noGrp="1"/>
          </p:cNvSpPr>
          <p:nvPr>
            <p:ph type="dt" sz="half" idx="10"/>
          </p:nvPr>
        </p:nvSpPr>
        <p:spPr/>
        <p:txBody>
          <a:bodyPr/>
          <a:lstStyle/>
          <a:p>
            <a:fld id="{72345051-2045-45DA-935E-2E3CA1A69ADC}" type="datetimeFigureOut">
              <a:rPr lang="en-US" smtClean="0"/>
              <a:t>3/6/23</a:t>
            </a:fld>
            <a:endParaRPr lang="en-US"/>
          </a:p>
        </p:txBody>
      </p:sp>
      <p:sp>
        <p:nvSpPr>
          <p:cNvPr id="5" name="Footer Placeholder 4">
            <a:extLst>
              <a:ext uri="{FF2B5EF4-FFF2-40B4-BE49-F238E27FC236}">
                <a16:creationId xmlns:a16="http://schemas.microsoft.com/office/drawing/2014/main" id="{0C059B84-73CE-B82F-8572-FAA1838996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50A86-CAF0-B109-A8FC-631C4D818C1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124776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1D493-D6A7-FDE3-3058-7A7C98B683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11AE0D-CECA-9027-B175-FCD2B3FD40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E02A1-E0FD-861F-E89C-F262C1F71CB1}"/>
              </a:ext>
            </a:extLst>
          </p:cNvPr>
          <p:cNvSpPr>
            <a:spLocks noGrp="1"/>
          </p:cNvSpPr>
          <p:nvPr>
            <p:ph type="dt" sz="half" idx="10"/>
          </p:nvPr>
        </p:nvSpPr>
        <p:spPr/>
        <p:txBody>
          <a:bodyPr/>
          <a:lstStyle/>
          <a:p>
            <a:fld id="{72345051-2045-45DA-935E-2E3CA1A69ADC}" type="datetimeFigureOut">
              <a:rPr lang="en-US" smtClean="0"/>
              <a:t>3/6/23</a:t>
            </a:fld>
            <a:endParaRPr lang="en-US"/>
          </a:p>
        </p:txBody>
      </p:sp>
      <p:sp>
        <p:nvSpPr>
          <p:cNvPr id="5" name="Footer Placeholder 4">
            <a:extLst>
              <a:ext uri="{FF2B5EF4-FFF2-40B4-BE49-F238E27FC236}">
                <a16:creationId xmlns:a16="http://schemas.microsoft.com/office/drawing/2014/main" id="{60455F46-3B73-D6D3-A0BA-0388FAB941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C48C5E-9CCA-F91B-10BD-583546491673}"/>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383155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667C1-2148-138B-B857-7A6D0FCE1D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09744B-99C0-4EDC-CCFD-93086858F4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303307-E4E7-5E65-2DE8-04E31B544E8A}"/>
              </a:ext>
            </a:extLst>
          </p:cNvPr>
          <p:cNvSpPr>
            <a:spLocks noGrp="1"/>
          </p:cNvSpPr>
          <p:nvPr>
            <p:ph type="dt" sz="half" idx="10"/>
          </p:nvPr>
        </p:nvSpPr>
        <p:spPr/>
        <p:txBody>
          <a:bodyPr/>
          <a:lstStyle/>
          <a:p>
            <a:fld id="{72345051-2045-45DA-935E-2E3CA1A69ADC}" type="datetimeFigureOut">
              <a:rPr lang="en-US" smtClean="0"/>
              <a:t>3/6/23</a:t>
            </a:fld>
            <a:endParaRPr lang="en-US"/>
          </a:p>
        </p:txBody>
      </p:sp>
      <p:sp>
        <p:nvSpPr>
          <p:cNvPr id="5" name="Footer Placeholder 4">
            <a:extLst>
              <a:ext uri="{FF2B5EF4-FFF2-40B4-BE49-F238E27FC236}">
                <a16:creationId xmlns:a16="http://schemas.microsoft.com/office/drawing/2014/main" id="{A4EBF476-87B1-98F3-8380-B3D7E09843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6AD406-21BF-0F16-6B1C-0E9E3DFB8A3A}"/>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033273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AA586-A941-1ADC-545E-AFB97E7CF4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6864AB-F835-92EF-9294-DCF6AAC9C7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AC47EF-DA18-DF72-7952-BD2B8C3873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E34DAA-150E-DEAD-EC73-E5AE7264E731}"/>
              </a:ext>
            </a:extLst>
          </p:cNvPr>
          <p:cNvSpPr>
            <a:spLocks noGrp="1"/>
          </p:cNvSpPr>
          <p:nvPr>
            <p:ph type="dt" sz="half" idx="10"/>
          </p:nvPr>
        </p:nvSpPr>
        <p:spPr/>
        <p:txBody>
          <a:bodyPr/>
          <a:lstStyle/>
          <a:p>
            <a:fld id="{72345051-2045-45DA-935E-2E3CA1A69ADC}" type="datetimeFigureOut">
              <a:rPr lang="en-US" smtClean="0"/>
              <a:t>3/6/23</a:t>
            </a:fld>
            <a:endParaRPr lang="en-US"/>
          </a:p>
        </p:txBody>
      </p:sp>
      <p:sp>
        <p:nvSpPr>
          <p:cNvPr id="6" name="Footer Placeholder 5">
            <a:extLst>
              <a:ext uri="{FF2B5EF4-FFF2-40B4-BE49-F238E27FC236}">
                <a16:creationId xmlns:a16="http://schemas.microsoft.com/office/drawing/2014/main" id="{08579F93-CF13-BD65-6CC0-EF51B1316F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96FE20-7C89-701C-16DB-E37DCE9B4891}"/>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084126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8499D-0849-7088-3512-F95C082E58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5DB9CA-BD72-5534-8225-008F7E755C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76ECC3-0425-666A-5B32-B6DD715875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A41748-3344-D6CB-51FB-762FA1B779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556BF4-F317-AD96-239A-9BC3E37F51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407AB0-914E-573F-0087-EBB2C2EC4858}"/>
              </a:ext>
            </a:extLst>
          </p:cNvPr>
          <p:cNvSpPr>
            <a:spLocks noGrp="1"/>
          </p:cNvSpPr>
          <p:nvPr>
            <p:ph type="dt" sz="half" idx="10"/>
          </p:nvPr>
        </p:nvSpPr>
        <p:spPr/>
        <p:txBody>
          <a:bodyPr/>
          <a:lstStyle/>
          <a:p>
            <a:fld id="{72345051-2045-45DA-935E-2E3CA1A69ADC}" type="datetimeFigureOut">
              <a:rPr lang="en-US" smtClean="0"/>
              <a:t>3/6/23</a:t>
            </a:fld>
            <a:endParaRPr lang="en-US"/>
          </a:p>
        </p:txBody>
      </p:sp>
      <p:sp>
        <p:nvSpPr>
          <p:cNvPr id="8" name="Footer Placeholder 7">
            <a:extLst>
              <a:ext uri="{FF2B5EF4-FFF2-40B4-BE49-F238E27FC236}">
                <a16:creationId xmlns:a16="http://schemas.microsoft.com/office/drawing/2014/main" id="{BA15A0A5-B24B-D7C1-07D8-0A5307175C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BB3719-0240-1F27-1384-B213B0E3F56E}"/>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687990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BB38-9C59-4A9D-262D-712D0EFB39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B9F4E6-6B33-6742-E832-4333C8E9F4A4}"/>
              </a:ext>
            </a:extLst>
          </p:cNvPr>
          <p:cNvSpPr>
            <a:spLocks noGrp="1"/>
          </p:cNvSpPr>
          <p:nvPr>
            <p:ph type="dt" sz="half" idx="10"/>
          </p:nvPr>
        </p:nvSpPr>
        <p:spPr/>
        <p:txBody>
          <a:bodyPr/>
          <a:lstStyle/>
          <a:p>
            <a:fld id="{72345051-2045-45DA-935E-2E3CA1A69ADC}" type="datetimeFigureOut">
              <a:rPr lang="en-US" smtClean="0"/>
              <a:t>3/6/23</a:t>
            </a:fld>
            <a:endParaRPr lang="en-US"/>
          </a:p>
        </p:txBody>
      </p:sp>
      <p:sp>
        <p:nvSpPr>
          <p:cNvPr id="4" name="Footer Placeholder 3">
            <a:extLst>
              <a:ext uri="{FF2B5EF4-FFF2-40B4-BE49-F238E27FC236}">
                <a16:creationId xmlns:a16="http://schemas.microsoft.com/office/drawing/2014/main" id="{4D0E4990-39BC-EC8F-1E38-405906FAE6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4AC6A8-0EF6-BCC9-AF31-7A3DA3323745}"/>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860176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DD985C-E2F0-19D9-97A2-21102198B291}"/>
              </a:ext>
            </a:extLst>
          </p:cNvPr>
          <p:cNvSpPr>
            <a:spLocks noGrp="1"/>
          </p:cNvSpPr>
          <p:nvPr>
            <p:ph type="dt" sz="half" idx="10"/>
          </p:nvPr>
        </p:nvSpPr>
        <p:spPr/>
        <p:txBody>
          <a:bodyPr/>
          <a:lstStyle/>
          <a:p>
            <a:fld id="{72345051-2045-45DA-935E-2E3CA1A69ADC}" type="datetimeFigureOut">
              <a:rPr lang="en-US" smtClean="0"/>
              <a:t>3/6/23</a:t>
            </a:fld>
            <a:endParaRPr lang="en-US"/>
          </a:p>
        </p:txBody>
      </p:sp>
      <p:sp>
        <p:nvSpPr>
          <p:cNvPr id="3" name="Footer Placeholder 2">
            <a:extLst>
              <a:ext uri="{FF2B5EF4-FFF2-40B4-BE49-F238E27FC236}">
                <a16:creationId xmlns:a16="http://schemas.microsoft.com/office/drawing/2014/main" id="{D6076194-70D7-27A0-EA18-856671F322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6F6E19-A849-667A-9CEF-D610629FFE7E}"/>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090108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E9B3C-0761-8B43-411A-DA6EE7D850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303A00-118F-E409-C15B-B6032608EA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97876B-7209-BE1E-F904-3C0A44DCCE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9BBDDE-5C6F-4263-B0DE-EE5BA898E7EF}"/>
              </a:ext>
            </a:extLst>
          </p:cNvPr>
          <p:cNvSpPr>
            <a:spLocks noGrp="1"/>
          </p:cNvSpPr>
          <p:nvPr>
            <p:ph type="dt" sz="half" idx="10"/>
          </p:nvPr>
        </p:nvSpPr>
        <p:spPr/>
        <p:txBody>
          <a:bodyPr/>
          <a:lstStyle/>
          <a:p>
            <a:fld id="{72345051-2045-45DA-935E-2E3CA1A69ADC}" type="datetimeFigureOut">
              <a:rPr lang="en-US" smtClean="0"/>
              <a:t>3/6/23</a:t>
            </a:fld>
            <a:endParaRPr lang="en-US"/>
          </a:p>
        </p:txBody>
      </p:sp>
      <p:sp>
        <p:nvSpPr>
          <p:cNvPr id="6" name="Footer Placeholder 5">
            <a:extLst>
              <a:ext uri="{FF2B5EF4-FFF2-40B4-BE49-F238E27FC236}">
                <a16:creationId xmlns:a16="http://schemas.microsoft.com/office/drawing/2014/main" id="{FCB0EF71-568E-42EE-184D-E94BC2D68C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7EE175-579A-5953-13D6-7C057652DA85}"/>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575995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7FF0B-6BB9-F9BF-1D5A-464D0E7CE0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0F0BEA-46AB-CC45-6C6B-6BA94D4086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928A76-5BAF-3BE2-63B3-B10CA20F7F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124FCF-B8F1-EC77-2145-A332BF2809B0}"/>
              </a:ext>
            </a:extLst>
          </p:cNvPr>
          <p:cNvSpPr>
            <a:spLocks noGrp="1"/>
          </p:cNvSpPr>
          <p:nvPr>
            <p:ph type="dt" sz="half" idx="10"/>
          </p:nvPr>
        </p:nvSpPr>
        <p:spPr/>
        <p:txBody>
          <a:bodyPr/>
          <a:lstStyle/>
          <a:p>
            <a:fld id="{72345051-2045-45DA-935E-2E3CA1A69ADC}" type="datetimeFigureOut">
              <a:rPr lang="en-US" smtClean="0"/>
              <a:t>3/6/23</a:t>
            </a:fld>
            <a:endParaRPr lang="en-US"/>
          </a:p>
        </p:txBody>
      </p:sp>
      <p:sp>
        <p:nvSpPr>
          <p:cNvPr id="6" name="Footer Placeholder 5">
            <a:extLst>
              <a:ext uri="{FF2B5EF4-FFF2-40B4-BE49-F238E27FC236}">
                <a16:creationId xmlns:a16="http://schemas.microsoft.com/office/drawing/2014/main" id="{A4AFE194-1802-5018-A389-F4954FF6C3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CE1FB5-39EB-D09F-3D71-7F955EC241C6}"/>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825768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69A447-0807-26DE-0C30-A1EBD7F860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4A5DFF-2CE4-E98D-8986-A19B26E28E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848BC4-7720-E5DB-A2FD-AC747EFAF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3/6/23</a:t>
            </a:fld>
            <a:endParaRPr lang="en-US" dirty="0"/>
          </a:p>
        </p:txBody>
      </p:sp>
      <p:sp>
        <p:nvSpPr>
          <p:cNvPr id="5" name="Footer Placeholder 4">
            <a:extLst>
              <a:ext uri="{FF2B5EF4-FFF2-40B4-BE49-F238E27FC236}">
                <a16:creationId xmlns:a16="http://schemas.microsoft.com/office/drawing/2014/main" id="{284C8EE7-2401-1082-8E6E-3CA7C1A717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7D5B844-9871-4F42-4A05-D916FCCC2B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299317416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edsource.org/2018/racial-minorities-feel-like-outsiders-at-some-colleges-usc-diversity-expert-says/591725"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implicit.harvard.edu/implicit/"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E2D8410-9EA8-4E14-B8A5-71D447DED2F5}"/>
              </a:ext>
            </a:extLst>
          </p:cNvPr>
          <p:cNvPicPr>
            <a:picLocks noChangeAspect="1"/>
          </p:cNvPicPr>
          <p:nvPr/>
        </p:nvPicPr>
        <p:blipFill rotWithShape="1">
          <a:blip r:embed="rId2" cstate="hqprint">
            <a:alphaModFix amt="50000"/>
            <a:extLst>
              <a:ext uri="{28A0092B-C50C-407E-A947-70E740481C1C}">
                <a14:useLocalDpi xmlns:a14="http://schemas.microsoft.com/office/drawing/2010/main"/>
              </a:ext>
            </a:extLst>
          </a:blip>
          <a:srcRect r="-1"/>
          <a:stretch/>
        </p:blipFill>
        <p:spPr>
          <a:xfrm>
            <a:off x="20" y="10"/>
            <a:ext cx="12188931" cy="6857990"/>
          </a:xfrm>
          <a:prstGeom prst="rect">
            <a:avLst/>
          </a:prstGeom>
        </p:spPr>
      </p:pic>
      <p:sp>
        <p:nvSpPr>
          <p:cNvPr id="2" name="Title 1">
            <a:extLst>
              <a:ext uri="{FF2B5EF4-FFF2-40B4-BE49-F238E27FC236}">
                <a16:creationId xmlns:a16="http://schemas.microsoft.com/office/drawing/2014/main" id="{F480209A-2BD5-420D-846D-6D0BB80E0F0F}"/>
              </a:ext>
            </a:extLst>
          </p:cNvPr>
          <p:cNvSpPr>
            <a:spLocks noGrp="1"/>
          </p:cNvSpPr>
          <p:nvPr>
            <p:ph type="ctrTitle"/>
          </p:nvPr>
        </p:nvSpPr>
        <p:spPr>
          <a:xfrm>
            <a:off x="1527048" y="1124712"/>
            <a:ext cx="9144000" cy="3063240"/>
          </a:xfrm>
        </p:spPr>
        <p:txBody>
          <a:bodyPr>
            <a:normAutofit/>
          </a:bodyPr>
          <a:lstStyle/>
          <a:p>
            <a:pPr algn="ctr">
              <a:lnSpc>
                <a:spcPct val="90000"/>
              </a:lnSpc>
            </a:pPr>
            <a:r>
              <a:rPr lang="en-US" sz="6700" dirty="0"/>
              <a:t>Topic 13: Access, Diversity, Equity, Inclusion, and Belonging</a:t>
            </a:r>
          </a:p>
        </p:txBody>
      </p:sp>
      <p:sp>
        <p:nvSpPr>
          <p:cNvPr id="3" name="Subtitle 2">
            <a:extLst>
              <a:ext uri="{FF2B5EF4-FFF2-40B4-BE49-F238E27FC236}">
                <a16:creationId xmlns:a16="http://schemas.microsoft.com/office/drawing/2014/main" id="{FC0A2666-ED56-4A39-BC55-F601219439A4}"/>
              </a:ext>
            </a:extLst>
          </p:cNvPr>
          <p:cNvSpPr>
            <a:spLocks noGrp="1"/>
          </p:cNvSpPr>
          <p:nvPr>
            <p:ph type="subTitle" idx="1"/>
          </p:nvPr>
        </p:nvSpPr>
        <p:spPr>
          <a:xfrm>
            <a:off x="1527048" y="4599432"/>
            <a:ext cx="9144000" cy="1227520"/>
          </a:xfrm>
        </p:spPr>
        <p:txBody>
          <a:bodyPr>
            <a:normAutofit/>
          </a:bodyPr>
          <a:lstStyle/>
          <a:p>
            <a:pPr algn="ctr"/>
            <a:r>
              <a:rPr lang="en-US" sz="3200" dirty="0"/>
              <a:t>Course Design Institute 2022</a:t>
            </a:r>
          </a:p>
        </p:txBody>
      </p:sp>
    </p:spTree>
    <p:extLst>
      <p:ext uri="{BB962C8B-B14F-4D97-AF65-F5344CB8AC3E}">
        <p14:creationId xmlns:p14="http://schemas.microsoft.com/office/powerpoint/2010/main" val="27526595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F21D-DD97-42ED-B063-D52D31D678C8}"/>
              </a:ext>
            </a:extLst>
          </p:cNvPr>
          <p:cNvSpPr>
            <a:spLocks noGrp="1"/>
          </p:cNvSpPr>
          <p:nvPr>
            <p:ph type="title"/>
          </p:nvPr>
        </p:nvSpPr>
        <p:spPr>
          <a:xfrm>
            <a:off x="5065438" y="1130695"/>
            <a:ext cx="4938438" cy="641660"/>
          </a:xfrm>
        </p:spPr>
        <p:txBody>
          <a:bodyPr anchor="b">
            <a:normAutofit fontScale="90000"/>
          </a:bodyPr>
          <a:lstStyle/>
          <a:p>
            <a:r>
              <a:rPr lang="en-US" sz="7200" dirty="0"/>
              <a:t>A New Look</a:t>
            </a:r>
          </a:p>
        </p:txBody>
      </p:sp>
      <p:sp>
        <p:nvSpPr>
          <p:cNvPr id="3" name="Content Placeholder 2">
            <a:extLst>
              <a:ext uri="{FF2B5EF4-FFF2-40B4-BE49-F238E27FC236}">
                <a16:creationId xmlns:a16="http://schemas.microsoft.com/office/drawing/2014/main" id="{5E24B81C-2FD7-47FC-946A-8B2CAF477D8F}"/>
              </a:ext>
            </a:extLst>
          </p:cNvPr>
          <p:cNvSpPr>
            <a:spLocks noGrp="1"/>
          </p:cNvSpPr>
          <p:nvPr>
            <p:ph idx="1"/>
          </p:nvPr>
        </p:nvSpPr>
        <p:spPr>
          <a:xfrm>
            <a:off x="5012267" y="2122311"/>
            <a:ext cx="6739805" cy="5219644"/>
          </a:xfrm>
          <a:solidFill>
            <a:schemeClr val="bg1"/>
          </a:solidFill>
        </p:spPr>
        <p:txBody>
          <a:bodyPr>
            <a:noAutofit/>
          </a:bodyPr>
          <a:lstStyle/>
          <a:p>
            <a:pPr>
              <a:lnSpc>
                <a:spcPct val="100000"/>
              </a:lnSpc>
            </a:pPr>
            <a:r>
              <a:rPr lang="en-US" sz="2200" dirty="0"/>
              <a:t>Part of this responsibility is to look at our curriculum with a set of fresh lenses.</a:t>
            </a:r>
          </a:p>
          <a:p>
            <a:pPr>
              <a:lnSpc>
                <a:spcPct val="100000"/>
              </a:lnSpc>
            </a:pPr>
            <a:r>
              <a:rPr lang="en-US" sz="2200" dirty="0"/>
              <a:t>Consider the examples you use in your instruction.  Are most of the notable persons you talk about white and male?  Have you always taken this fact entirely for granted?</a:t>
            </a:r>
          </a:p>
          <a:p>
            <a:pPr>
              <a:lnSpc>
                <a:spcPct val="100000"/>
              </a:lnSpc>
            </a:pPr>
            <a:r>
              <a:rPr lang="en-US" sz="2200" dirty="0"/>
              <a:t>How might you incorporate diverse examples in your teaching to highlight the achievements of people with diverse identities?</a:t>
            </a:r>
          </a:p>
        </p:txBody>
      </p:sp>
      <p:pic>
        <p:nvPicPr>
          <p:cNvPr id="6" name="Picture 5" descr="City lights focused in magnifying glass">
            <a:extLst>
              <a:ext uri="{FF2B5EF4-FFF2-40B4-BE49-F238E27FC236}">
                <a16:creationId xmlns:a16="http://schemas.microsoft.com/office/drawing/2014/main" id="{BA67C79C-9579-4153-8421-8DCD82B05A6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567898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E42D20-1B01-4E5D-8275-DF954D8AF5B9}"/>
              </a:ext>
            </a:extLst>
          </p:cNvPr>
          <p:cNvSpPr>
            <a:spLocks noGrp="1"/>
          </p:cNvSpPr>
          <p:nvPr>
            <p:ph type="title"/>
          </p:nvPr>
        </p:nvSpPr>
        <p:spPr>
          <a:xfrm>
            <a:off x="7320466" y="609600"/>
            <a:ext cx="4140014" cy="1330839"/>
          </a:xfrm>
        </p:spPr>
        <p:txBody>
          <a:bodyPr>
            <a:normAutofit/>
          </a:bodyPr>
          <a:lstStyle/>
          <a:p>
            <a:r>
              <a:rPr lang="en-US" dirty="0"/>
              <a:t>Reaching for Diversity</a:t>
            </a:r>
          </a:p>
        </p:txBody>
      </p:sp>
      <p:pic>
        <p:nvPicPr>
          <p:cNvPr id="5" name="Picture 4" descr="Women holding hands">
            <a:extLst>
              <a:ext uri="{FF2B5EF4-FFF2-40B4-BE49-F238E27FC236}">
                <a16:creationId xmlns:a16="http://schemas.microsoft.com/office/drawing/2014/main" id="{744602F3-02B7-F008-D459-1AD5CE6C5DD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4B258F90-48A6-EAE3-160E-9EE31D3660AF}"/>
              </a:ext>
            </a:extLst>
          </p:cNvPr>
          <p:cNvSpPr>
            <a:spLocks noGrp="1"/>
          </p:cNvSpPr>
          <p:nvPr>
            <p:ph idx="1"/>
          </p:nvPr>
        </p:nvSpPr>
        <p:spPr>
          <a:xfrm>
            <a:off x="6901731" y="2194101"/>
            <a:ext cx="4985469" cy="4398609"/>
          </a:xfrm>
        </p:spPr>
        <p:txBody>
          <a:bodyPr>
            <a:normAutofit/>
          </a:bodyPr>
          <a:lstStyle/>
          <a:p>
            <a:r>
              <a:rPr lang="en-US" sz="2200" dirty="0"/>
              <a:t>How might you teach your students about the impact of your discipline (both good and bad) on diverse populations?</a:t>
            </a:r>
          </a:p>
          <a:p>
            <a:r>
              <a:rPr lang="en-US" sz="2200" dirty="0"/>
              <a:t>How can you implement purposefully designed, aesthetic, creative communication in/through/with/about your academic discipline that motivates students to develop critical consciousness, builds community, and inspires them to work towards a more just society and a better world for future generations?</a:t>
            </a:r>
          </a:p>
          <a:p>
            <a:endParaRPr lang="en-US" sz="1900" dirty="0"/>
          </a:p>
        </p:txBody>
      </p:sp>
    </p:spTree>
    <p:extLst>
      <p:ext uri="{BB962C8B-B14F-4D97-AF65-F5344CB8AC3E}">
        <p14:creationId xmlns:p14="http://schemas.microsoft.com/office/powerpoint/2010/main" val="1070670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89A78-3A43-1E46-0394-7A87896E8036}"/>
              </a:ext>
            </a:extLst>
          </p:cNvPr>
          <p:cNvSpPr>
            <a:spLocks noGrp="1"/>
          </p:cNvSpPr>
          <p:nvPr>
            <p:ph type="title"/>
          </p:nvPr>
        </p:nvSpPr>
        <p:spPr>
          <a:xfrm>
            <a:off x="960100" y="978102"/>
            <a:ext cx="10588434" cy="1062644"/>
          </a:xfrm>
        </p:spPr>
        <p:txBody>
          <a:bodyPr anchor="b">
            <a:normAutofit/>
          </a:bodyPr>
          <a:lstStyle/>
          <a:p>
            <a:r>
              <a:rPr lang="en-US" dirty="0"/>
              <a:t>Partner Discussion</a:t>
            </a:r>
          </a:p>
        </p:txBody>
      </p:sp>
      <p:cxnSp>
        <p:nvCxnSpPr>
          <p:cNvPr id="9" name="Straight Connector 8">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 name="Graphic 3" descr="Chat with solid fill">
            <a:extLst>
              <a:ext uri="{FF2B5EF4-FFF2-40B4-BE49-F238E27FC236}">
                <a16:creationId xmlns:a16="http://schemas.microsoft.com/office/drawing/2014/main" id="{1889B4A5-78C4-C3F0-D896-F7536E625C99}"/>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33206" y="2811104"/>
            <a:ext cx="2928114" cy="2928114"/>
          </a:xfrm>
          <a:prstGeom prst="rect">
            <a:avLst/>
          </a:prstGeom>
        </p:spPr>
      </p:pic>
      <p:sp>
        <p:nvSpPr>
          <p:cNvPr id="3" name="Content Placeholder 2">
            <a:extLst>
              <a:ext uri="{FF2B5EF4-FFF2-40B4-BE49-F238E27FC236}">
                <a16:creationId xmlns:a16="http://schemas.microsoft.com/office/drawing/2014/main" id="{E3063091-62F3-5052-2D27-342C08D32B9C}"/>
              </a:ext>
            </a:extLst>
          </p:cNvPr>
          <p:cNvSpPr>
            <a:spLocks noGrp="1"/>
          </p:cNvSpPr>
          <p:nvPr>
            <p:ph idx="1"/>
          </p:nvPr>
        </p:nvSpPr>
        <p:spPr>
          <a:xfrm>
            <a:off x="4529691" y="2496296"/>
            <a:ext cx="6642945" cy="3763520"/>
          </a:xfrm>
        </p:spPr>
        <p:txBody>
          <a:bodyPr>
            <a:normAutofit lnSpcReduction="10000"/>
          </a:bodyPr>
          <a:lstStyle/>
          <a:p>
            <a:r>
              <a:rPr lang="en-US" sz="2200" dirty="0"/>
              <a:t>Find a partner who teaches in your department or in a field similar to yours.</a:t>
            </a:r>
          </a:p>
          <a:p>
            <a:r>
              <a:rPr lang="en-US" sz="2200" dirty="0"/>
              <a:t>Answer these questions together:</a:t>
            </a:r>
          </a:p>
          <a:p>
            <a:pPr lvl="1"/>
            <a:r>
              <a:rPr lang="en-US" sz="2200" dirty="0"/>
              <a:t>What is the demographic profile of the notable people we teach about?</a:t>
            </a:r>
          </a:p>
          <a:p>
            <a:pPr lvl="1"/>
            <a:r>
              <a:rPr lang="en-US" sz="2200" dirty="0"/>
              <a:t>How can we incorporate more diverse examples?</a:t>
            </a:r>
          </a:p>
          <a:p>
            <a:pPr lvl="1"/>
            <a:r>
              <a:rPr lang="en-US" sz="2200" dirty="0"/>
              <a:t>What is the impact of our discipline on diverse populations?</a:t>
            </a:r>
          </a:p>
          <a:p>
            <a:pPr lvl="1"/>
            <a:r>
              <a:rPr lang="en-US" sz="2200" dirty="0"/>
              <a:t>How could we leverage our discipline to work toward a more just, equitable, and compassionate world?</a:t>
            </a:r>
          </a:p>
          <a:p>
            <a:pPr lvl="1"/>
            <a:endParaRPr lang="en-US" sz="1900" dirty="0"/>
          </a:p>
        </p:txBody>
      </p:sp>
    </p:spTree>
    <p:extLst>
      <p:ext uri="{BB962C8B-B14F-4D97-AF65-F5344CB8AC3E}">
        <p14:creationId xmlns:p14="http://schemas.microsoft.com/office/powerpoint/2010/main" val="4182508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anchor="b">
            <a:normAutofit/>
          </a:bodyPr>
          <a:lstStyle/>
          <a:p>
            <a:r>
              <a:rPr lang="en-US" sz="4200"/>
              <a:t>Pity, Sympathy, Empathy, and Compassion</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E87DFA83-0F86-D23B-55AF-AB4E1D0DB367}"/>
              </a:ext>
            </a:extLst>
          </p:cNvPr>
          <p:cNvSpPr>
            <a:spLocks noGrp="1"/>
          </p:cNvSpPr>
          <p:nvPr>
            <p:ph idx="1"/>
          </p:nvPr>
        </p:nvSpPr>
        <p:spPr>
          <a:xfrm>
            <a:off x="640080" y="2904933"/>
            <a:ext cx="4243589" cy="3320668"/>
          </a:xfrm>
        </p:spPr>
        <p:txBody>
          <a:bodyPr>
            <a:normAutofit lnSpcReduction="10000"/>
          </a:bodyPr>
          <a:lstStyle/>
          <a:p>
            <a:r>
              <a:rPr lang="en-US" sz="2200" dirty="0"/>
              <a:t>Let’s look at the handout </a:t>
            </a:r>
            <a:r>
              <a:rPr lang="en-US" sz="2200"/>
              <a:t>“Topic </a:t>
            </a:r>
            <a:r>
              <a:rPr lang="en-US" sz="2200" dirty="0"/>
              <a:t>13 Resource: From Pity to Compassion” to explore these mindsets.</a:t>
            </a:r>
          </a:p>
          <a:p>
            <a:r>
              <a:rPr lang="en-US" sz="2200" dirty="0"/>
              <a:t>Read through the table (5 min.)</a:t>
            </a:r>
          </a:p>
          <a:p>
            <a:r>
              <a:rPr lang="en-US" sz="2200" dirty="0"/>
              <a:t>Turn to a partner and discuss what surprised you or resonated with you (5 min.)</a:t>
            </a:r>
          </a:p>
          <a:p>
            <a:r>
              <a:rPr lang="en-US" sz="2200" dirty="0"/>
              <a:t>Then we’ll share our ideas with the whole group. (5 min.)</a:t>
            </a:r>
          </a:p>
        </p:txBody>
      </p:sp>
      <p:pic>
        <p:nvPicPr>
          <p:cNvPr id="7" name="Picture 6" descr="Close-up of hand being held">
            <a:extLst>
              <a:ext uri="{FF2B5EF4-FFF2-40B4-BE49-F238E27FC236}">
                <a16:creationId xmlns:a16="http://schemas.microsoft.com/office/drawing/2014/main" id="{7323603A-CC1C-6276-63E8-4CA660BF965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9" name="Graphic 8" descr="Chat with solid fill">
            <a:extLst>
              <a:ext uri="{FF2B5EF4-FFF2-40B4-BE49-F238E27FC236}">
                <a16:creationId xmlns:a16="http://schemas.microsoft.com/office/drawing/2014/main" id="{65389161-475A-D681-7F03-2266896CCA9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57600" y="1565899"/>
            <a:ext cx="914400" cy="914400"/>
          </a:xfrm>
          <a:prstGeom prst="rect">
            <a:avLst/>
          </a:prstGeom>
        </p:spPr>
      </p:pic>
    </p:spTree>
    <p:extLst>
      <p:ext uri="{BB962C8B-B14F-4D97-AF65-F5344CB8AC3E}">
        <p14:creationId xmlns:p14="http://schemas.microsoft.com/office/powerpoint/2010/main" val="1792034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CFEDC-E526-4B4B-B398-F5B8E88ADE65}"/>
              </a:ext>
            </a:extLst>
          </p:cNvPr>
          <p:cNvSpPr>
            <a:spLocks noGrp="1"/>
          </p:cNvSpPr>
          <p:nvPr>
            <p:ph type="title"/>
          </p:nvPr>
        </p:nvSpPr>
        <p:spPr>
          <a:xfrm>
            <a:off x="576072" y="238539"/>
            <a:ext cx="11018520" cy="1434415"/>
          </a:xfrm>
        </p:spPr>
        <p:txBody>
          <a:bodyPr anchor="b">
            <a:normAutofit/>
          </a:bodyPr>
          <a:lstStyle/>
          <a:p>
            <a:r>
              <a:rPr lang="en-US" sz="7200"/>
              <a:t>Radical Inclusion</a:t>
            </a:r>
          </a:p>
        </p:txBody>
      </p:sp>
      <p:sp>
        <p:nvSpPr>
          <p:cNvPr id="3" name="Content Placeholder 2">
            <a:extLst>
              <a:ext uri="{FF2B5EF4-FFF2-40B4-BE49-F238E27FC236}">
                <a16:creationId xmlns:a16="http://schemas.microsoft.com/office/drawing/2014/main" id="{A3D94122-15C8-470B-9817-D712744F38EA}"/>
              </a:ext>
            </a:extLst>
          </p:cNvPr>
          <p:cNvSpPr>
            <a:spLocks noGrp="1"/>
          </p:cNvSpPr>
          <p:nvPr>
            <p:ph idx="1"/>
          </p:nvPr>
        </p:nvSpPr>
        <p:spPr>
          <a:xfrm>
            <a:off x="572493" y="2071315"/>
            <a:ext cx="6713552" cy="4548145"/>
          </a:xfrm>
        </p:spPr>
        <p:txBody>
          <a:bodyPr anchor="t">
            <a:normAutofit fontScale="92500" lnSpcReduction="20000"/>
          </a:bodyPr>
          <a:lstStyle/>
          <a:p>
            <a:pPr>
              <a:lnSpc>
                <a:spcPct val="100000"/>
              </a:lnSpc>
            </a:pPr>
            <a:r>
              <a:rPr lang="en-US" sz="2400" dirty="0"/>
              <a:t>Our classrooms are rich environments in which we can advocate for the values of radical inclusiveness, radical reconciliation, and helping people live their potential.  </a:t>
            </a:r>
          </a:p>
          <a:p>
            <a:pPr>
              <a:lnSpc>
                <a:spcPct val="100000"/>
              </a:lnSpc>
            </a:pPr>
            <a:r>
              <a:rPr lang="en-US" sz="2400" dirty="0"/>
              <a:t>Radical inclusion means welcoming all persons who are interested in becoming a member of a group.</a:t>
            </a:r>
          </a:p>
          <a:p>
            <a:pPr>
              <a:lnSpc>
                <a:spcPct val="100000"/>
              </a:lnSpc>
            </a:pPr>
            <a:r>
              <a:rPr lang="en-US" sz="2400" dirty="0"/>
              <a:t>Gaining access to higher education has a profound impact on “populations at hope” – those students whom others would call “at risk” – providing them with the tools for succeed and ability to make a difference in the world.</a:t>
            </a:r>
          </a:p>
          <a:p>
            <a:pPr>
              <a:lnSpc>
                <a:spcPct val="100000"/>
              </a:lnSpc>
            </a:pPr>
            <a:r>
              <a:rPr lang="en-US" sz="2400" dirty="0"/>
              <a:t>How will we support students who need more of our help or attention than others?  How should we approach students who do not meet our prior expectations?  </a:t>
            </a:r>
          </a:p>
          <a:p>
            <a:pPr marL="0" indent="0">
              <a:lnSpc>
                <a:spcPct val="100000"/>
              </a:lnSpc>
              <a:buNone/>
            </a:pPr>
            <a:endParaRPr lang="en-US" sz="2400" dirty="0"/>
          </a:p>
        </p:txBody>
      </p:sp>
      <p:pic>
        <p:nvPicPr>
          <p:cNvPr id="5" name="Picture 4" descr="Hand reaching out to light">
            <a:extLst>
              <a:ext uri="{FF2B5EF4-FFF2-40B4-BE49-F238E27FC236}">
                <a16:creationId xmlns:a16="http://schemas.microsoft.com/office/drawing/2014/main" id="{2C79785D-3437-49A4-AD3C-807D95363BF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675658" y="2093976"/>
            <a:ext cx="3941064" cy="4096512"/>
          </a:xfrm>
          <a:prstGeom prst="rect">
            <a:avLst/>
          </a:prstGeom>
        </p:spPr>
      </p:pic>
    </p:spTree>
    <p:extLst>
      <p:ext uri="{BB962C8B-B14F-4D97-AF65-F5344CB8AC3E}">
        <p14:creationId xmlns:p14="http://schemas.microsoft.com/office/powerpoint/2010/main" val="1925554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B5F3A-8BD6-41F4-AE97-6C31292EED53}"/>
              </a:ext>
            </a:extLst>
          </p:cNvPr>
          <p:cNvSpPr>
            <a:spLocks noGrp="1"/>
          </p:cNvSpPr>
          <p:nvPr>
            <p:ph type="title"/>
          </p:nvPr>
        </p:nvSpPr>
        <p:spPr>
          <a:xfrm>
            <a:off x="4654296" y="329184"/>
            <a:ext cx="6894576" cy="957749"/>
          </a:xfrm>
        </p:spPr>
        <p:txBody>
          <a:bodyPr anchor="b">
            <a:normAutofit/>
          </a:bodyPr>
          <a:lstStyle/>
          <a:p>
            <a:pPr>
              <a:lnSpc>
                <a:spcPct val="90000"/>
              </a:lnSpc>
            </a:pPr>
            <a:r>
              <a:rPr lang="en-US" sz="5600" dirty="0"/>
              <a:t>Radical Reconciliation </a:t>
            </a:r>
          </a:p>
        </p:txBody>
      </p:sp>
      <p:sp>
        <p:nvSpPr>
          <p:cNvPr id="3" name="Content Placeholder 2">
            <a:extLst>
              <a:ext uri="{FF2B5EF4-FFF2-40B4-BE49-F238E27FC236}">
                <a16:creationId xmlns:a16="http://schemas.microsoft.com/office/drawing/2014/main" id="{02E6E701-D896-4202-9A43-186949C921CC}"/>
              </a:ext>
            </a:extLst>
          </p:cNvPr>
          <p:cNvSpPr>
            <a:spLocks noGrp="1"/>
          </p:cNvSpPr>
          <p:nvPr>
            <p:ph idx="1"/>
          </p:nvPr>
        </p:nvSpPr>
        <p:spPr>
          <a:xfrm>
            <a:off x="4654296" y="1433689"/>
            <a:ext cx="6894576" cy="5305778"/>
          </a:xfrm>
        </p:spPr>
        <p:txBody>
          <a:bodyPr>
            <a:normAutofit fontScale="92500" lnSpcReduction="20000"/>
          </a:bodyPr>
          <a:lstStyle/>
          <a:p>
            <a:pPr>
              <a:lnSpc>
                <a:spcPct val="100000"/>
              </a:lnSpc>
            </a:pPr>
            <a:r>
              <a:rPr lang="en-US" sz="2400" dirty="0"/>
              <a:t>Radical reconciliation takes radical inclusion a step farther, offering special consideration or support to persons from populations that have experienced extreme discrimination.  </a:t>
            </a:r>
          </a:p>
          <a:p>
            <a:pPr>
              <a:lnSpc>
                <a:spcPct val="100000"/>
              </a:lnSpc>
            </a:pPr>
            <a:r>
              <a:rPr lang="en-US" sz="2400" dirty="0"/>
              <a:t>This idea began as an attempt to address racial discrimination, but it can be extended to the members of many disadvantaged or oppressed groups, sometimes as financial assistance, individualized programs of study, or by providing additional supports such as adaptive curricular materials, tutoring, or exemptions from standard admissions requirements. </a:t>
            </a:r>
          </a:p>
          <a:p>
            <a:pPr>
              <a:lnSpc>
                <a:spcPct val="100000"/>
              </a:lnSpc>
            </a:pPr>
            <a:r>
              <a:rPr lang="en-US" sz="2400" dirty="0"/>
              <a:t>Each of us can facilitate opportunities for our students, paying particular attention to those who would not usually be able to achieve academic success within institutional structures that maintain an implicit bias towards students who more closely meet traditional expectations.</a:t>
            </a:r>
          </a:p>
          <a:p>
            <a:pPr>
              <a:lnSpc>
                <a:spcPct val="100000"/>
              </a:lnSpc>
            </a:pPr>
            <a:endParaRPr lang="en-US" sz="2200" dirty="0"/>
          </a:p>
        </p:txBody>
      </p:sp>
      <p:pic>
        <p:nvPicPr>
          <p:cNvPr id="5" name="Picture 4" descr="Business handshake">
            <a:extLst>
              <a:ext uri="{FF2B5EF4-FFF2-40B4-BE49-F238E27FC236}">
                <a16:creationId xmlns:a16="http://schemas.microsoft.com/office/drawing/2014/main" id="{6EF99932-7665-42B0-9A49-7AE1A20D28E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Tree>
    <p:extLst>
      <p:ext uri="{BB962C8B-B14F-4D97-AF65-F5344CB8AC3E}">
        <p14:creationId xmlns:p14="http://schemas.microsoft.com/office/powerpoint/2010/main" val="654361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8C8E8-B147-455D-BCC1-CCE494A36349}"/>
              </a:ext>
            </a:extLst>
          </p:cNvPr>
          <p:cNvSpPr>
            <a:spLocks noGrp="1"/>
          </p:cNvSpPr>
          <p:nvPr>
            <p:ph type="title"/>
          </p:nvPr>
        </p:nvSpPr>
        <p:spPr>
          <a:xfrm>
            <a:off x="576072" y="238539"/>
            <a:ext cx="11018520" cy="1434415"/>
          </a:xfrm>
        </p:spPr>
        <p:txBody>
          <a:bodyPr anchor="b">
            <a:normAutofit/>
          </a:bodyPr>
          <a:lstStyle/>
          <a:p>
            <a:pPr>
              <a:lnSpc>
                <a:spcPct val="90000"/>
              </a:lnSpc>
            </a:pPr>
            <a:r>
              <a:rPr lang="en-US" sz="6100"/>
              <a:t>Impact of Income Inequality</a:t>
            </a:r>
          </a:p>
        </p:txBody>
      </p:sp>
      <p:sp>
        <p:nvSpPr>
          <p:cNvPr id="3" name="Content Placeholder 2">
            <a:extLst>
              <a:ext uri="{FF2B5EF4-FFF2-40B4-BE49-F238E27FC236}">
                <a16:creationId xmlns:a16="http://schemas.microsoft.com/office/drawing/2014/main" id="{C8F1DDC1-3760-472D-B576-176CF3391DB1}"/>
              </a:ext>
            </a:extLst>
          </p:cNvPr>
          <p:cNvSpPr>
            <a:spLocks noGrp="1"/>
          </p:cNvSpPr>
          <p:nvPr>
            <p:ph idx="1"/>
          </p:nvPr>
        </p:nvSpPr>
        <p:spPr>
          <a:xfrm>
            <a:off x="470892" y="2089604"/>
            <a:ext cx="6945907" cy="4288618"/>
          </a:xfrm>
        </p:spPr>
        <p:txBody>
          <a:bodyPr anchor="t">
            <a:normAutofit fontScale="92500" lnSpcReduction="20000"/>
          </a:bodyPr>
          <a:lstStyle/>
          <a:p>
            <a:pPr>
              <a:lnSpc>
                <a:spcPct val="100000"/>
              </a:lnSpc>
            </a:pPr>
            <a:r>
              <a:rPr lang="en-US" sz="2400" dirty="0"/>
              <a:t>Income inequality has a wide-reaching impact on students.  Students who grow up in lower socioeconomic households:</a:t>
            </a:r>
          </a:p>
          <a:p>
            <a:pPr lvl="1">
              <a:lnSpc>
                <a:spcPct val="100000"/>
              </a:lnSpc>
            </a:pPr>
            <a:r>
              <a:rPr lang="en-US" dirty="0"/>
              <a:t>Are likely to have received poorer healthcare and nutrition throughout childhood, which can lead to cognitive or physical problems in later life.</a:t>
            </a:r>
          </a:p>
          <a:p>
            <a:pPr lvl="1">
              <a:lnSpc>
                <a:spcPct val="100000"/>
              </a:lnSpc>
            </a:pPr>
            <a:r>
              <a:rPr lang="en-US" dirty="0"/>
              <a:t>May have experienced lower-quality verbal exchanges with adults and have less language development from an early age.</a:t>
            </a:r>
          </a:p>
          <a:p>
            <a:pPr lvl="1">
              <a:lnSpc>
                <a:spcPct val="100000"/>
              </a:lnSpc>
            </a:pPr>
            <a:r>
              <a:rPr lang="en-US" dirty="0"/>
              <a:t>Often believe that their ability to succeed is pre-determined (a “fixed mindset” such as “I’m not good at math”) as opposed to believing they have the power to learn, grow, and succeed academically (a “growth mindset”).</a:t>
            </a:r>
          </a:p>
          <a:p>
            <a:pPr>
              <a:lnSpc>
                <a:spcPct val="100000"/>
              </a:lnSpc>
            </a:pPr>
            <a:endParaRPr lang="en-US" sz="1100" dirty="0"/>
          </a:p>
        </p:txBody>
      </p:sp>
      <p:pic>
        <p:nvPicPr>
          <p:cNvPr id="5" name="Picture 4" descr="Text, calendar&#10;&#10;Description automatically generated">
            <a:extLst>
              <a:ext uri="{FF2B5EF4-FFF2-40B4-BE49-F238E27FC236}">
                <a16:creationId xmlns:a16="http://schemas.microsoft.com/office/drawing/2014/main" id="{444F7D4C-6E8D-4E38-88B6-E1E870B5693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1"/>
          <a:stretch/>
        </p:blipFill>
        <p:spPr>
          <a:xfrm>
            <a:off x="7675658" y="2093976"/>
            <a:ext cx="3941064" cy="4096512"/>
          </a:xfrm>
          <a:prstGeom prst="rect">
            <a:avLst/>
          </a:prstGeom>
        </p:spPr>
      </p:pic>
    </p:spTree>
    <p:extLst>
      <p:ext uri="{BB962C8B-B14F-4D97-AF65-F5344CB8AC3E}">
        <p14:creationId xmlns:p14="http://schemas.microsoft.com/office/powerpoint/2010/main" val="1855789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90A4E-AFCC-445D-A98B-F05D26EECCE3}"/>
              </a:ext>
            </a:extLst>
          </p:cNvPr>
          <p:cNvSpPr>
            <a:spLocks noGrp="1"/>
          </p:cNvSpPr>
          <p:nvPr>
            <p:ph type="title"/>
          </p:nvPr>
        </p:nvSpPr>
        <p:spPr>
          <a:xfrm>
            <a:off x="4433317" y="329184"/>
            <a:ext cx="7115555" cy="698105"/>
          </a:xfrm>
        </p:spPr>
        <p:txBody>
          <a:bodyPr anchor="b">
            <a:normAutofit/>
          </a:bodyPr>
          <a:lstStyle/>
          <a:p>
            <a:pPr>
              <a:lnSpc>
                <a:spcPct val="90000"/>
              </a:lnSpc>
            </a:pPr>
            <a:r>
              <a:rPr lang="en-US" sz="4000" dirty="0"/>
              <a:t>More About Income Inequality</a:t>
            </a:r>
          </a:p>
        </p:txBody>
      </p:sp>
      <p:sp>
        <p:nvSpPr>
          <p:cNvPr id="3" name="Content Placeholder 2">
            <a:extLst>
              <a:ext uri="{FF2B5EF4-FFF2-40B4-BE49-F238E27FC236}">
                <a16:creationId xmlns:a16="http://schemas.microsoft.com/office/drawing/2014/main" id="{78A8F5E0-E445-437D-9F17-B8CDD6037196}"/>
              </a:ext>
            </a:extLst>
          </p:cNvPr>
          <p:cNvSpPr>
            <a:spLocks noGrp="1"/>
          </p:cNvSpPr>
          <p:nvPr>
            <p:ph idx="1"/>
          </p:nvPr>
        </p:nvSpPr>
        <p:spPr>
          <a:xfrm>
            <a:off x="4433317" y="1151471"/>
            <a:ext cx="7295840" cy="5582346"/>
          </a:xfrm>
        </p:spPr>
        <p:txBody>
          <a:bodyPr>
            <a:normAutofit fontScale="92500" lnSpcReduction="10000"/>
          </a:bodyPr>
          <a:lstStyle/>
          <a:p>
            <a:pPr lvl="1">
              <a:lnSpc>
                <a:spcPct val="100000"/>
              </a:lnSpc>
            </a:pPr>
            <a:r>
              <a:rPr lang="en-US" dirty="0"/>
              <a:t>Students who grow up in low-income households may not have developed the same cognitive skills or been exposed to the same quality of educational experience as their more affluent peers.  For example, they may have had fewer opportunities to engage in creative problem solving or to experience the arts.</a:t>
            </a:r>
          </a:p>
          <a:p>
            <a:pPr lvl="1">
              <a:lnSpc>
                <a:spcPct val="100000"/>
              </a:lnSpc>
            </a:pPr>
            <a:r>
              <a:rPr lang="en-US" dirty="0"/>
              <a:t>They are more likely to have had traumatic early experiences such as the loss or desertion of a parent, unreliable availability of food, being the victim of a crime, or to have experienced trauma caused by poor housing or homelessness, any of which cause them to have difficulty in assimilating into social groups or forming high-quality personal relationships.</a:t>
            </a:r>
          </a:p>
          <a:p>
            <a:pPr lvl="1">
              <a:lnSpc>
                <a:spcPct val="100000"/>
              </a:lnSpc>
            </a:pPr>
            <a:r>
              <a:rPr lang="en-US" dirty="0"/>
              <a:t>They have fewer financial and social resources, lacking the ability to pay for project supplies, participate in field trips, or even to socialize in the same manner as their more financially stable peers.</a:t>
            </a:r>
          </a:p>
          <a:p>
            <a:pPr>
              <a:lnSpc>
                <a:spcPct val="100000"/>
              </a:lnSpc>
            </a:pPr>
            <a:endParaRPr lang="en-US" sz="1400" dirty="0"/>
          </a:p>
        </p:txBody>
      </p:sp>
      <p:pic>
        <p:nvPicPr>
          <p:cNvPr id="7" name="Picture 6" descr="A person standing in a store&#10;&#10;Description automatically generated with low confidence">
            <a:extLst>
              <a:ext uri="{FF2B5EF4-FFF2-40B4-BE49-F238E27FC236}">
                <a16:creationId xmlns:a16="http://schemas.microsoft.com/office/drawing/2014/main" id="{8D806F72-478B-4D73-8113-1A9B11CD1E7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699974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709E0-EC6F-48C5-B532-6BBBEE917D3F}"/>
              </a:ext>
            </a:extLst>
          </p:cNvPr>
          <p:cNvSpPr>
            <a:spLocks noGrp="1"/>
          </p:cNvSpPr>
          <p:nvPr>
            <p:ph type="title"/>
          </p:nvPr>
        </p:nvSpPr>
        <p:spPr>
          <a:xfrm>
            <a:off x="576072" y="238539"/>
            <a:ext cx="11018520" cy="1434415"/>
          </a:xfrm>
        </p:spPr>
        <p:txBody>
          <a:bodyPr anchor="b">
            <a:normAutofit/>
          </a:bodyPr>
          <a:lstStyle/>
          <a:p>
            <a:r>
              <a:rPr lang="en-US" sz="7200"/>
              <a:t>Role Models and Mentors</a:t>
            </a:r>
          </a:p>
        </p:txBody>
      </p:sp>
      <p:sp>
        <p:nvSpPr>
          <p:cNvPr id="3" name="Content Placeholder 2">
            <a:extLst>
              <a:ext uri="{FF2B5EF4-FFF2-40B4-BE49-F238E27FC236}">
                <a16:creationId xmlns:a16="http://schemas.microsoft.com/office/drawing/2014/main" id="{B0A1F62A-F601-4375-AF7D-31DEAC42CFD1}"/>
              </a:ext>
            </a:extLst>
          </p:cNvPr>
          <p:cNvSpPr>
            <a:spLocks noGrp="1"/>
          </p:cNvSpPr>
          <p:nvPr>
            <p:ph idx="1"/>
          </p:nvPr>
        </p:nvSpPr>
        <p:spPr>
          <a:xfrm>
            <a:off x="572493" y="2071316"/>
            <a:ext cx="6713552" cy="4119172"/>
          </a:xfrm>
        </p:spPr>
        <p:txBody>
          <a:bodyPr anchor="t">
            <a:normAutofit fontScale="92500" lnSpcReduction="20000"/>
          </a:bodyPr>
          <a:lstStyle/>
          <a:p>
            <a:r>
              <a:rPr lang="en-US" dirty="0"/>
              <a:t>Such students, as well as those from other diverse or non-traditional backgrounds can encounter social isolation, may lack an established support network, or sometimes face a shortage of mentoring or professional opportunities, particularly when the institution employs comparatively few faculty members of color.  </a:t>
            </a:r>
          </a:p>
          <a:p>
            <a:r>
              <a:rPr lang="en-US" dirty="0"/>
              <a:t>Furthermore, many such students are the first generation in their families to enter higher education, so they do not possess prior knowledge of what is socially necessary for success in academic environments.</a:t>
            </a:r>
          </a:p>
          <a:p>
            <a:endParaRPr lang="en-US" dirty="0"/>
          </a:p>
        </p:txBody>
      </p:sp>
      <p:pic>
        <p:nvPicPr>
          <p:cNvPr id="7" name="Picture 6" descr="A picture containing text, clipart&#10;&#10;Description automatically generated">
            <a:extLst>
              <a:ext uri="{FF2B5EF4-FFF2-40B4-BE49-F238E27FC236}">
                <a16:creationId xmlns:a16="http://schemas.microsoft.com/office/drawing/2014/main" id="{B969C295-0481-416D-91C2-341B9F38564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675658" y="2093976"/>
            <a:ext cx="3941064" cy="4096512"/>
          </a:xfrm>
          <a:prstGeom prst="rect">
            <a:avLst/>
          </a:prstGeom>
        </p:spPr>
      </p:pic>
    </p:spTree>
    <p:extLst>
      <p:ext uri="{BB962C8B-B14F-4D97-AF65-F5344CB8AC3E}">
        <p14:creationId xmlns:p14="http://schemas.microsoft.com/office/powerpoint/2010/main" val="4105900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51F3819-4351-4730-8E02-40BF286E0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DAE5130-F148-4C5A-A6CB-48165DC767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FD7A6F-7C5C-21E5-24F9-30824F1C0343}"/>
              </a:ext>
            </a:extLst>
          </p:cNvPr>
          <p:cNvSpPr>
            <a:spLocks noGrp="1"/>
          </p:cNvSpPr>
          <p:nvPr>
            <p:ph type="title"/>
          </p:nvPr>
        </p:nvSpPr>
        <p:spPr>
          <a:xfrm>
            <a:off x="4191042" y="270934"/>
            <a:ext cx="6564574" cy="643467"/>
          </a:xfrm>
        </p:spPr>
        <p:txBody>
          <a:bodyPr>
            <a:normAutofit fontScale="90000"/>
          </a:bodyPr>
          <a:lstStyle/>
          <a:p>
            <a:r>
              <a:rPr lang="en-US" dirty="0"/>
              <a:t>Unintentional Exclusion</a:t>
            </a:r>
          </a:p>
        </p:txBody>
      </p:sp>
      <p:pic>
        <p:nvPicPr>
          <p:cNvPr id="5" name="Picture 4" descr="Aerial view of person pushing lawn mower on grass between garden bed and path">
            <a:extLst>
              <a:ext uri="{FF2B5EF4-FFF2-40B4-BE49-F238E27FC236}">
                <a16:creationId xmlns:a16="http://schemas.microsoft.com/office/drawing/2014/main" id="{D4CABDF6-5A8F-590E-97A5-BFCE377AB71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 y="3429008"/>
            <a:ext cx="4038600" cy="3428999"/>
          </a:xfrm>
          <a:custGeom>
            <a:avLst/>
            <a:gdLst/>
            <a:ahLst/>
            <a:cxnLst/>
            <a:rect l="l" t="t" r="r" b="b"/>
            <a:pathLst>
              <a:path w="4038600" h="3428999">
                <a:moveTo>
                  <a:pt x="0" y="0"/>
                </a:moveTo>
                <a:lnTo>
                  <a:pt x="3832764" y="0"/>
                </a:lnTo>
                <a:lnTo>
                  <a:pt x="3833410" y="4411"/>
                </a:lnTo>
                <a:cubicBezTo>
                  <a:pt x="3834310" y="12542"/>
                  <a:pt x="3834933" y="20617"/>
                  <a:pt x="3835321" y="28434"/>
                </a:cubicBezTo>
                <a:cubicBezTo>
                  <a:pt x="3843020" y="30350"/>
                  <a:pt x="3840588" y="61692"/>
                  <a:pt x="3852266" y="50998"/>
                </a:cubicBezTo>
                <a:cubicBezTo>
                  <a:pt x="3853153" y="61314"/>
                  <a:pt x="3849223" y="70391"/>
                  <a:pt x="3856614" y="62023"/>
                </a:cubicBezTo>
                <a:cubicBezTo>
                  <a:pt x="3857136" y="65272"/>
                  <a:pt x="3858208" y="66796"/>
                  <a:pt x="3859557" y="67517"/>
                </a:cubicBezTo>
                <a:lnTo>
                  <a:pt x="3860141" y="67604"/>
                </a:lnTo>
                <a:lnTo>
                  <a:pt x="3861913" y="90672"/>
                </a:lnTo>
                <a:lnTo>
                  <a:pt x="3863084" y="93141"/>
                </a:lnTo>
                <a:cubicBezTo>
                  <a:pt x="3863070" y="98407"/>
                  <a:pt x="3863057" y="103672"/>
                  <a:pt x="3863043" y="108938"/>
                </a:cubicBezTo>
                <a:lnTo>
                  <a:pt x="3863660" y="116693"/>
                </a:lnTo>
                <a:lnTo>
                  <a:pt x="3862518" y="119721"/>
                </a:lnTo>
                <a:cubicBezTo>
                  <a:pt x="3862017" y="122528"/>
                  <a:pt x="3862239" y="125949"/>
                  <a:pt x="3864097" y="130743"/>
                </a:cubicBezTo>
                <a:lnTo>
                  <a:pt x="3864775" y="131693"/>
                </a:lnTo>
                <a:lnTo>
                  <a:pt x="3864231" y="141960"/>
                </a:lnTo>
                <a:cubicBezTo>
                  <a:pt x="3863734" y="145469"/>
                  <a:pt x="3862886" y="148837"/>
                  <a:pt x="3861543" y="151981"/>
                </a:cubicBezTo>
                <a:cubicBezTo>
                  <a:pt x="3876816" y="176028"/>
                  <a:pt x="3873891" y="209754"/>
                  <a:pt x="3881956" y="241275"/>
                </a:cubicBezTo>
                <a:cubicBezTo>
                  <a:pt x="3880805" y="282291"/>
                  <a:pt x="3871108" y="290637"/>
                  <a:pt x="3883245" y="317540"/>
                </a:cubicBezTo>
                <a:cubicBezTo>
                  <a:pt x="3887431" y="330343"/>
                  <a:pt x="3884915" y="349601"/>
                  <a:pt x="3894824" y="382132"/>
                </a:cubicBezTo>
                <a:cubicBezTo>
                  <a:pt x="3902184" y="412768"/>
                  <a:pt x="3905028" y="440981"/>
                  <a:pt x="3912029" y="468465"/>
                </a:cubicBezTo>
                <a:cubicBezTo>
                  <a:pt x="3918870" y="501219"/>
                  <a:pt x="3919171" y="493504"/>
                  <a:pt x="3923563" y="512872"/>
                </a:cubicBezTo>
                <a:cubicBezTo>
                  <a:pt x="3925161" y="516259"/>
                  <a:pt x="3933257" y="548851"/>
                  <a:pt x="3935302" y="551780"/>
                </a:cubicBezTo>
                <a:cubicBezTo>
                  <a:pt x="3940193" y="569420"/>
                  <a:pt x="3948108" y="591435"/>
                  <a:pt x="3952908" y="618713"/>
                </a:cubicBezTo>
                <a:cubicBezTo>
                  <a:pt x="3949597" y="640336"/>
                  <a:pt x="3968857" y="662091"/>
                  <a:pt x="3964097" y="689135"/>
                </a:cubicBezTo>
                <a:cubicBezTo>
                  <a:pt x="3963409" y="698730"/>
                  <a:pt x="3967777" y="726290"/>
                  <a:pt x="3972561" y="730194"/>
                </a:cubicBezTo>
                <a:cubicBezTo>
                  <a:pt x="3974287" y="735671"/>
                  <a:pt x="3973869" y="742863"/>
                  <a:pt x="3978553" y="744105"/>
                </a:cubicBezTo>
                <a:cubicBezTo>
                  <a:pt x="3984369" y="746793"/>
                  <a:pt x="3979392" y="769550"/>
                  <a:pt x="3985056" y="764665"/>
                </a:cubicBezTo>
                <a:cubicBezTo>
                  <a:pt x="3981721" y="780759"/>
                  <a:pt x="3994221" y="788526"/>
                  <a:pt x="3998681" y="799644"/>
                </a:cubicBezTo>
                <a:cubicBezTo>
                  <a:pt x="3996807" y="806167"/>
                  <a:pt x="3999133" y="812044"/>
                  <a:pt x="4002586" y="819512"/>
                </a:cubicBezTo>
                <a:lnTo>
                  <a:pt x="4007152" y="829775"/>
                </a:lnTo>
                <a:cubicBezTo>
                  <a:pt x="4007290" y="831346"/>
                  <a:pt x="4007429" y="832918"/>
                  <a:pt x="4007568" y="834489"/>
                </a:cubicBezTo>
                <a:cubicBezTo>
                  <a:pt x="4008582" y="842878"/>
                  <a:pt x="4012501" y="870527"/>
                  <a:pt x="4013238" y="880111"/>
                </a:cubicBezTo>
                <a:lnTo>
                  <a:pt x="4011990" y="891990"/>
                </a:lnTo>
                <a:cubicBezTo>
                  <a:pt x="4012878" y="895711"/>
                  <a:pt x="4017741" y="899277"/>
                  <a:pt x="4018561" y="902435"/>
                </a:cubicBezTo>
                <a:lnTo>
                  <a:pt x="4016914" y="910937"/>
                </a:lnTo>
                <a:cubicBezTo>
                  <a:pt x="4021666" y="910045"/>
                  <a:pt x="4017754" y="920062"/>
                  <a:pt x="4017630" y="927631"/>
                </a:cubicBezTo>
                <a:cubicBezTo>
                  <a:pt x="4017765" y="943134"/>
                  <a:pt x="4017899" y="958638"/>
                  <a:pt x="4018033" y="974141"/>
                </a:cubicBezTo>
                <a:lnTo>
                  <a:pt x="4020844" y="1002853"/>
                </a:lnTo>
                <a:lnTo>
                  <a:pt x="4019159" y="1011649"/>
                </a:lnTo>
                <a:cubicBezTo>
                  <a:pt x="4018755" y="1030805"/>
                  <a:pt x="4025427" y="1051984"/>
                  <a:pt x="4019983" y="1065586"/>
                </a:cubicBezTo>
                <a:cubicBezTo>
                  <a:pt x="4019342" y="1071115"/>
                  <a:pt x="4019489" y="1076118"/>
                  <a:pt x="4020124" y="1080768"/>
                </a:cubicBezTo>
                <a:lnTo>
                  <a:pt x="4023046" y="1093182"/>
                </a:lnTo>
                <a:lnTo>
                  <a:pt x="4030993" y="1117768"/>
                </a:lnTo>
                <a:cubicBezTo>
                  <a:pt x="4017255" y="1119010"/>
                  <a:pt x="4036257" y="1175819"/>
                  <a:pt x="4024084" y="1169607"/>
                </a:cubicBezTo>
                <a:cubicBezTo>
                  <a:pt x="4026558" y="1192318"/>
                  <a:pt x="4002019" y="1213340"/>
                  <a:pt x="4015242" y="1235237"/>
                </a:cubicBezTo>
                <a:cubicBezTo>
                  <a:pt x="4014162" y="1269305"/>
                  <a:pt x="4018570" y="1317827"/>
                  <a:pt x="4017602" y="1350990"/>
                </a:cubicBezTo>
                <a:cubicBezTo>
                  <a:pt x="4023169" y="1344874"/>
                  <a:pt x="4021893" y="1374627"/>
                  <a:pt x="4021736" y="1378298"/>
                </a:cubicBezTo>
                <a:cubicBezTo>
                  <a:pt x="4018952" y="1400570"/>
                  <a:pt x="4019832" y="1419813"/>
                  <a:pt x="4016278" y="1458310"/>
                </a:cubicBezTo>
                <a:cubicBezTo>
                  <a:pt x="4018014" y="1492373"/>
                  <a:pt x="4008830" y="1521984"/>
                  <a:pt x="4018868" y="1553366"/>
                </a:cubicBezTo>
                <a:cubicBezTo>
                  <a:pt x="4016990" y="1555494"/>
                  <a:pt x="4015540" y="1558122"/>
                  <a:pt x="4014402" y="1561090"/>
                </a:cubicBezTo>
                <a:lnTo>
                  <a:pt x="4011936" y="1570307"/>
                </a:lnTo>
                <a:lnTo>
                  <a:pt x="4012405" y="1571592"/>
                </a:lnTo>
                <a:cubicBezTo>
                  <a:pt x="4013272" y="1577147"/>
                  <a:pt x="4012836" y="1580457"/>
                  <a:pt x="4011825" y="1582767"/>
                </a:cubicBezTo>
                <a:lnTo>
                  <a:pt x="4010160" y="1584906"/>
                </a:lnTo>
                <a:lnTo>
                  <a:pt x="4009282" y="1592480"/>
                </a:lnTo>
                <a:lnTo>
                  <a:pt x="4004224" y="1632608"/>
                </a:lnTo>
                <a:lnTo>
                  <a:pt x="4004766" y="1633033"/>
                </a:lnTo>
                <a:cubicBezTo>
                  <a:pt x="4005917" y="1634501"/>
                  <a:pt x="4006652" y="1636551"/>
                  <a:pt x="4006536" y="1639879"/>
                </a:cubicBezTo>
                <a:cubicBezTo>
                  <a:pt x="4015184" y="1636475"/>
                  <a:pt x="4009709" y="1642588"/>
                  <a:pt x="4008603" y="1652696"/>
                </a:cubicBezTo>
                <a:cubicBezTo>
                  <a:pt x="4021787" y="1649666"/>
                  <a:pt x="4013526" y="1677353"/>
                  <a:pt x="4020520" y="1683689"/>
                </a:cubicBezTo>
                <a:cubicBezTo>
                  <a:pt x="4019410" y="1691182"/>
                  <a:pt x="4018476" y="1699055"/>
                  <a:pt x="4017793" y="1707144"/>
                </a:cubicBezTo>
                <a:cubicBezTo>
                  <a:pt x="4017716" y="1708742"/>
                  <a:pt x="4017637" y="1710339"/>
                  <a:pt x="4017559" y="1711937"/>
                </a:cubicBezTo>
                <a:lnTo>
                  <a:pt x="4017686" y="1712065"/>
                </a:lnTo>
                <a:cubicBezTo>
                  <a:pt x="4017911" y="1713173"/>
                  <a:pt x="4017938" y="1714774"/>
                  <a:pt x="4017696" y="1717183"/>
                </a:cubicBezTo>
                <a:lnTo>
                  <a:pt x="4017133" y="1720681"/>
                </a:lnTo>
                <a:lnTo>
                  <a:pt x="4016678" y="1729981"/>
                </a:lnTo>
                <a:lnTo>
                  <a:pt x="4017384" y="1733388"/>
                </a:lnTo>
                <a:lnTo>
                  <a:pt x="4018907" y="1735034"/>
                </a:lnTo>
                <a:cubicBezTo>
                  <a:pt x="4018834" y="1735303"/>
                  <a:pt x="4018762" y="1735573"/>
                  <a:pt x="4018689" y="1735842"/>
                </a:cubicBezTo>
                <a:cubicBezTo>
                  <a:pt x="4015637" y="1741502"/>
                  <a:pt x="4011570" y="1742214"/>
                  <a:pt x="4022227" y="1754258"/>
                </a:cubicBezTo>
                <a:cubicBezTo>
                  <a:pt x="4017088" y="1767842"/>
                  <a:pt x="4023675" y="1773031"/>
                  <a:pt x="4025215" y="1794468"/>
                </a:cubicBezTo>
                <a:cubicBezTo>
                  <a:pt x="4020602" y="1801685"/>
                  <a:pt x="4021846" y="1809129"/>
                  <a:pt x="4024929" y="1817026"/>
                </a:cubicBezTo>
                <a:cubicBezTo>
                  <a:pt x="4022135" y="1836468"/>
                  <a:pt x="4026097" y="1856359"/>
                  <a:pt x="4026330" y="1879330"/>
                </a:cubicBezTo>
                <a:lnTo>
                  <a:pt x="4036998" y="1941432"/>
                </a:lnTo>
                <a:lnTo>
                  <a:pt x="4036084" y="2000732"/>
                </a:lnTo>
                <a:cubicBezTo>
                  <a:pt x="4034263" y="2008113"/>
                  <a:pt x="4032229" y="2015157"/>
                  <a:pt x="4030076" y="2021755"/>
                </a:cubicBezTo>
                <a:cubicBezTo>
                  <a:pt x="4035967" y="2031320"/>
                  <a:pt x="4023973" y="2053600"/>
                  <a:pt x="4037221" y="2057342"/>
                </a:cubicBezTo>
                <a:cubicBezTo>
                  <a:pt x="4034697" y="2066435"/>
                  <a:pt x="4028501" y="2069516"/>
                  <a:pt x="4037394" y="2070619"/>
                </a:cubicBezTo>
                <a:cubicBezTo>
                  <a:pt x="4036804" y="2073734"/>
                  <a:pt x="4037226" y="2076065"/>
                  <a:pt x="4038135" y="2078045"/>
                </a:cubicBezTo>
                <a:lnTo>
                  <a:pt x="4038600" y="2078724"/>
                </a:lnTo>
                <a:lnTo>
                  <a:pt x="4032779" y="2098845"/>
                </a:lnTo>
                <a:lnTo>
                  <a:pt x="4032983" y="2102024"/>
                </a:lnTo>
                <a:lnTo>
                  <a:pt x="4027939" y="2114492"/>
                </a:lnTo>
                <a:lnTo>
                  <a:pt x="4018466" y="2141885"/>
                </a:lnTo>
                <a:cubicBezTo>
                  <a:pt x="4016935" y="2144144"/>
                  <a:pt x="4008999" y="2172239"/>
                  <a:pt x="4006867" y="2173326"/>
                </a:cubicBezTo>
                <a:cubicBezTo>
                  <a:pt x="4012131" y="2208338"/>
                  <a:pt x="3995887" y="2179358"/>
                  <a:pt x="3992697" y="2212754"/>
                </a:cubicBezTo>
                <a:cubicBezTo>
                  <a:pt x="4005768" y="2234675"/>
                  <a:pt x="3987982" y="2231911"/>
                  <a:pt x="3984358" y="2281700"/>
                </a:cubicBezTo>
                <a:cubicBezTo>
                  <a:pt x="3976909" y="2307292"/>
                  <a:pt x="3981397" y="2321058"/>
                  <a:pt x="3966554" y="2358247"/>
                </a:cubicBezTo>
                <a:cubicBezTo>
                  <a:pt x="3960999" y="2394590"/>
                  <a:pt x="3953833" y="2470676"/>
                  <a:pt x="3951025" y="2499761"/>
                </a:cubicBezTo>
                <a:cubicBezTo>
                  <a:pt x="3960739" y="2527319"/>
                  <a:pt x="3950548" y="2509832"/>
                  <a:pt x="3949702" y="2532758"/>
                </a:cubicBezTo>
                <a:cubicBezTo>
                  <a:pt x="3938760" y="2520705"/>
                  <a:pt x="3952389" y="2562520"/>
                  <a:pt x="3938861" y="2556795"/>
                </a:cubicBezTo>
                <a:cubicBezTo>
                  <a:pt x="3939134" y="2561148"/>
                  <a:pt x="3939827" y="2565547"/>
                  <a:pt x="3940623" y="2570003"/>
                </a:cubicBezTo>
                <a:cubicBezTo>
                  <a:pt x="3940759" y="2570781"/>
                  <a:pt x="3940897" y="2571558"/>
                  <a:pt x="3941033" y="2572336"/>
                </a:cubicBezTo>
                <a:lnTo>
                  <a:pt x="3940366" y="2580478"/>
                </a:lnTo>
                <a:lnTo>
                  <a:pt x="3943063" y="2584265"/>
                </a:lnTo>
                <a:lnTo>
                  <a:pt x="3944125" y="2597587"/>
                </a:lnTo>
                <a:cubicBezTo>
                  <a:pt x="3944077" y="2602348"/>
                  <a:pt x="3943504" y="2607198"/>
                  <a:pt x="3942089" y="2612155"/>
                </a:cubicBezTo>
                <a:cubicBezTo>
                  <a:pt x="3932438" y="2625816"/>
                  <a:pt x="3941792" y="2663179"/>
                  <a:pt x="3929196" y="2679622"/>
                </a:cubicBezTo>
                <a:cubicBezTo>
                  <a:pt x="3925571" y="2686502"/>
                  <a:pt x="3920517" y="2712894"/>
                  <a:pt x="3923315" y="2720986"/>
                </a:cubicBezTo>
                <a:cubicBezTo>
                  <a:pt x="3923036" y="2727128"/>
                  <a:pt x="3920401" y="2732389"/>
                  <a:pt x="3923961" y="2738269"/>
                </a:cubicBezTo>
                <a:cubicBezTo>
                  <a:pt x="3928018" y="2746479"/>
                  <a:pt x="3916599" y="2759296"/>
                  <a:pt x="3922927" y="2761348"/>
                </a:cubicBezTo>
                <a:cubicBezTo>
                  <a:pt x="3919813" y="2786694"/>
                  <a:pt x="3907933" y="2868089"/>
                  <a:pt x="3905273" y="2890343"/>
                </a:cubicBezTo>
                <a:cubicBezTo>
                  <a:pt x="3905945" y="2891698"/>
                  <a:pt x="3906516" y="2893225"/>
                  <a:pt x="3906968" y="2894872"/>
                </a:cubicBezTo>
                <a:cubicBezTo>
                  <a:pt x="3909594" y="2904456"/>
                  <a:pt x="3907729" y="2916058"/>
                  <a:pt x="3902804" y="2920783"/>
                </a:cubicBezTo>
                <a:cubicBezTo>
                  <a:pt x="3885416" y="2946524"/>
                  <a:pt x="3880691" y="2976695"/>
                  <a:pt x="3873409" y="3003309"/>
                </a:cubicBezTo>
                <a:cubicBezTo>
                  <a:pt x="3866483" y="3034202"/>
                  <a:pt x="3883685" y="3021162"/>
                  <a:pt x="3865677" y="3054172"/>
                </a:cubicBezTo>
                <a:cubicBezTo>
                  <a:pt x="3869656" y="3061216"/>
                  <a:pt x="3869021" y="3066386"/>
                  <a:pt x="3865322" y="3073552"/>
                </a:cubicBezTo>
                <a:cubicBezTo>
                  <a:pt x="3862309" y="3088769"/>
                  <a:pt x="3874353" y="3094511"/>
                  <a:pt x="3864576" y="3105939"/>
                </a:cubicBezTo>
                <a:cubicBezTo>
                  <a:pt x="3871414" y="3106866"/>
                  <a:pt x="3862070" y="3136685"/>
                  <a:pt x="3869897" y="3133416"/>
                </a:cubicBezTo>
                <a:cubicBezTo>
                  <a:pt x="3873987" y="3146871"/>
                  <a:pt x="3863598" y="3146263"/>
                  <a:pt x="3866944" y="3159200"/>
                </a:cubicBezTo>
                <a:cubicBezTo>
                  <a:pt x="3866209" y="3171160"/>
                  <a:pt x="3861238" y="3148758"/>
                  <a:pt x="3858655" y="3160960"/>
                </a:cubicBezTo>
                <a:cubicBezTo>
                  <a:pt x="3856672" y="3176428"/>
                  <a:pt x="3845007" y="3169580"/>
                  <a:pt x="3857964" y="3189916"/>
                </a:cubicBezTo>
                <a:cubicBezTo>
                  <a:pt x="3851730" y="3203678"/>
                  <a:pt x="3857918" y="3210651"/>
                  <a:pt x="3857749" y="3234304"/>
                </a:cubicBezTo>
                <a:lnTo>
                  <a:pt x="3855596" y="3240571"/>
                </a:lnTo>
                <a:lnTo>
                  <a:pt x="3861634" y="3248569"/>
                </a:lnTo>
                <a:cubicBezTo>
                  <a:pt x="3864052" y="3253014"/>
                  <a:pt x="3865516" y="3258342"/>
                  <a:pt x="3864663" y="3265444"/>
                </a:cubicBezTo>
                <a:cubicBezTo>
                  <a:pt x="3848300" y="3307894"/>
                  <a:pt x="3875588" y="3268090"/>
                  <a:pt x="3865146" y="3338829"/>
                </a:cubicBezTo>
                <a:cubicBezTo>
                  <a:pt x="3862730" y="3342195"/>
                  <a:pt x="3864130" y="3351680"/>
                  <a:pt x="3867052" y="3351725"/>
                </a:cubicBezTo>
                <a:cubicBezTo>
                  <a:pt x="3865794" y="3356006"/>
                  <a:pt x="3859439" y="3365106"/>
                  <a:pt x="3863912" y="3367707"/>
                </a:cubicBezTo>
                <a:cubicBezTo>
                  <a:pt x="3863241" y="3379301"/>
                  <a:pt x="3861774" y="3390600"/>
                  <a:pt x="3859561" y="3401335"/>
                </a:cubicBezTo>
                <a:lnTo>
                  <a:pt x="3853212" y="3423129"/>
                </a:lnTo>
                <a:lnTo>
                  <a:pt x="3856572" y="3428759"/>
                </a:lnTo>
                <a:lnTo>
                  <a:pt x="3856601" y="3428999"/>
                </a:lnTo>
                <a:lnTo>
                  <a:pt x="0" y="3428999"/>
                </a:lnTo>
                <a:close/>
              </a:path>
            </a:pathLst>
          </a:custGeom>
        </p:spPr>
      </p:pic>
      <p:pic>
        <p:nvPicPr>
          <p:cNvPr id="7" name="Picture 6" descr="Person by the counter">
            <a:extLst>
              <a:ext uri="{FF2B5EF4-FFF2-40B4-BE49-F238E27FC236}">
                <a16:creationId xmlns:a16="http://schemas.microsoft.com/office/drawing/2014/main" id="{8CC0AB1B-363A-D713-3760-F7BA09AE1D4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 y="-7"/>
            <a:ext cx="3832765" cy="3493830"/>
          </a:xfrm>
          <a:custGeom>
            <a:avLst/>
            <a:gdLst/>
            <a:ahLst/>
            <a:cxnLst/>
            <a:rect l="l" t="t" r="r" b="b"/>
            <a:pathLst>
              <a:path w="3832765" h="3429000">
                <a:moveTo>
                  <a:pt x="0" y="0"/>
                </a:moveTo>
                <a:lnTo>
                  <a:pt x="3647227" y="0"/>
                </a:lnTo>
                <a:lnTo>
                  <a:pt x="3639550" y="38855"/>
                </a:lnTo>
                <a:cubicBezTo>
                  <a:pt x="3636650" y="54773"/>
                  <a:pt x="3634345" y="68219"/>
                  <a:pt x="3632595" y="77266"/>
                </a:cubicBezTo>
                <a:cubicBezTo>
                  <a:pt x="3626536" y="79781"/>
                  <a:pt x="3626501" y="84794"/>
                  <a:pt x="3629067" y="94172"/>
                </a:cubicBezTo>
                <a:cubicBezTo>
                  <a:pt x="3627578" y="163765"/>
                  <a:pt x="3557526" y="242917"/>
                  <a:pt x="3584106" y="259179"/>
                </a:cubicBezTo>
                <a:cubicBezTo>
                  <a:pt x="3583700" y="275569"/>
                  <a:pt x="3606846" y="331307"/>
                  <a:pt x="3599938" y="369872"/>
                </a:cubicBezTo>
                <a:cubicBezTo>
                  <a:pt x="3585388" y="383902"/>
                  <a:pt x="3596928" y="466732"/>
                  <a:pt x="3595032" y="485807"/>
                </a:cubicBezTo>
                <a:cubicBezTo>
                  <a:pt x="3585943" y="488250"/>
                  <a:pt x="3592517" y="521115"/>
                  <a:pt x="3579338" y="516547"/>
                </a:cubicBezTo>
                <a:cubicBezTo>
                  <a:pt x="3573622" y="519766"/>
                  <a:pt x="3573367" y="529229"/>
                  <a:pt x="3578241" y="534293"/>
                </a:cubicBezTo>
                <a:cubicBezTo>
                  <a:pt x="3576722" y="545474"/>
                  <a:pt x="3569890" y="551581"/>
                  <a:pt x="3577790" y="563888"/>
                </a:cubicBezTo>
                <a:cubicBezTo>
                  <a:pt x="3576008" y="579306"/>
                  <a:pt x="3555937" y="592508"/>
                  <a:pt x="3568362" y="606614"/>
                </a:cubicBezTo>
                <a:cubicBezTo>
                  <a:pt x="3548060" y="617296"/>
                  <a:pt x="3566748" y="665721"/>
                  <a:pt x="3562360" y="696544"/>
                </a:cubicBezTo>
                <a:cubicBezTo>
                  <a:pt x="3540870" y="749643"/>
                  <a:pt x="3563552" y="814684"/>
                  <a:pt x="3525923" y="839698"/>
                </a:cubicBezTo>
                <a:cubicBezTo>
                  <a:pt x="3535181" y="895191"/>
                  <a:pt x="3521523" y="937628"/>
                  <a:pt x="3518879" y="980382"/>
                </a:cubicBezTo>
                <a:cubicBezTo>
                  <a:pt x="3513995" y="999599"/>
                  <a:pt x="3527321" y="1012505"/>
                  <a:pt x="3515302" y="1028426"/>
                </a:cubicBezTo>
                <a:cubicBezTo>
                  <a:pt x="3518279" y="1066840"/>
                  <a:pt x="3496325" y="1148092"/>
                  <a:pt x="3536738" y="1210870"/>
                </a:cubicBezTo>
                <a:lnTo>
                  <a:pt x="3591526" y="1380154"/>
                </a:lnTo>
                <a:cubicBezTo>
                  <a:pt x="3610626" y="1430030"/>
                  <a:pt x="3618402" y="1446676"/>
                  <a:pt x="3627364" y="1475232"/>
                </a:cubicBezTo>
                <a:cubicBezTo>
                  <a:pt x="3630584" y="1500131"/>
                  <a:pt x="3621205" y="1517302"/>
                  <a:pt x="3629315" y="1551492"/>
                </a:cubicBezTo>
                <a:cubicBezTo>
                  <a:pt x="3627771" y="1569255"/>
                  <a:pt x="3642142" y="1604305"/>
                  <a:pt x="3642065" y="1616703"/>
                </a:cubicBezTo>
                <a:cubicBezTo>
                  <a:pt x="3644190" y="1615867"/>
                  <a:pt x="3646228" y="1622618"/>
                  <a:pt x="3644837" y="1625880"/>
                </a:cubicBezTo>
                <a:cubicBezTo>
                  <a:pt x="3644873" y="1682450"/>
                  <a:pt x="3660396" y="1644242"/>
                  <a:pt x="3653089" y="1681195"/>
                </a:cubicBezTo>
                <a:cubicBezTo>
                  <a:pt x="3653672" y="1703685"/>
                  <a:pt x="3678100" y="1693642"/>
                  <a:pt x="3669268" y="1720463"/>
                </a:cubicBezTo>
                <a:cubicBezTo>
                  <a:pt x="3672709" y="1747068"/>
                  <a:pt x="3683894" y="1760489"/>
                  <a:pt x="3680555" y="1787683"/>
                </a:cubicBezTo>
                <a:cubicBezTo>
                  <a:pt x="3683815" y="1812577"/>
                  <a:pt x="3690283" y="1832624"/>
                  <a:pt x="3690144" y="1854892"/>
                </a:cubicBezTo>
                <a:cubicBezTo>
                  <a:pt x="3694176" y="1862246"/>
                  <a:pt x="3696364" y="1869845"/>
                  <a:pt x="3692847" y="1879545"/>
                </a:cubicBezTo>
                <a:lnTo>
                  <a:pt x="3705899" y="1950159"/>
                </a:lnTo>
                <a:cubicBezTo>
                  <a:pt x="3705811" y="1963349"/>
                  <a:pt x="3696947" y="1944883"/>
                  <a:pt x="3698529" y="1956744"/>
                </a:cubicBezTo>
                <a:cubicBezTo>
                  <a:pt x="3704089" y="1967128"/>
                  <a:pt x="3694319" y="1972691"/>
                  <a:pt x="3700670" y="1983128"/>
                </a:cubicBezTo>
                <a:cubicBezTo>
                  <a:pt x="3707325" y="1975376"/>
                  <a:pt x="3704290" y="2019261"/>
                  <a:pt x="3710819" y="2016104"/>
                </a:cubicBezTo>
                <a:cubicBezTo>
                  <a:pt x="3703899" y="2032806"/>
                  <a:pt x="3716180" y="2041037"/>
                  <a:pt x="3716263" y="2057358"/>
                </a:cubicBezTo>
                <a:cubicBezTo>
                  <a:pt x="3714181" y="2066395"/>
                  <a:pt x="3708419" y="2088153"/>
                  <a:pt x="3713451" y="2092532"/>
                </a:cubicBezTo>
                <a:cubicBezTo>
                  <a:pt x="3702969" y="2134723"/>
                  <a:pt x="3713408" y="2112089"/>
                  <a:pt x="3712825" y="2145702"/>
                </a:cubicBezTo>
                <a:cubicBezTo>
                  <a:pt x="3711099" y="2175441"/>
                  <a:pt x="3721651" y="2170882"/>
                  <a:pt x="3710370" y="2205762"/>
                </a:cubicBezTo>
                <a:cubicBezTo>
                  <a:pt x="3706686" y="2213193"/>
                  <a:pt x="3707151" y="2225380"/>
                  <a:pt x="3711407" y="2232983"/>
                </a:cubicBezTo>
                <a:cubicBezTo>
                  <a:pt x="3712139" y="2234292"/>
                  <a:pt x="3712959" y="2235411"/>
                  <a:pt x="3713840" y="2236309"/>
                </a:cubicBezTo>
                <a:cubicBezTo>
                  <a:pt x="3705311" y="2258197"/>
                  <a:pt x="3712810" y="2264929"/>
                  <a:pt x="3706371" y="2276362"/>
                </a:cubicBezTo>
                <a:cubicBezTo>
                  <a:pt x="3707813" y="2303313"/>
                  <a:pt x="3719116" y="2319717"/>
                  <a:pt x="3713548" y="2330164"/>
                </a:cubicBezTo>
                <a:cubicBezTo>
                  <a:pt x="3716700" y="2349548"/>
                  <a:pt x="3722681" y="2379563"/>
                  <a:pt x="3725281" y="2392669"/>
                </a:cubicBezTo>
                <a:cubicBezTo>
                  <a:pt x="3729704" y="2396182"/>
                  <a:pt x="3728251" y="2402767"/>
                  <a:pt x="3729156" y="2408800"/>
                </a:cubicBezTo>
                <a:cubicBezTo>
                  <a:pt x="3733288" y="2414878"/>
                  <a:pt x="3733591" y="2443086"/>
                  <a:pt x="3731527" y="2451803"/>
                </a:cubicBezTo>
                <a:lnTo>
                  <a:pt x="3736702" y="2478754"/>
                </a:lnTo>
                <a:cubicBezTo>
                  <a:pt x="3728550" y="2525478"/>
                  <a:pt x="3760386" y="2545889"/>
                  <a:pt x="3730701" y="2582746"/>
                </a:cubicBezTo>
                <a:cubicBezTo>
                  <a:pt x="3730821" y="2599785"/>
                  <a:pt x="3740171" y="2587220"/>
                  <a:pt x="3740291" y="2604259"/>
                </a:cubicBezTo>
                <a:cubicBezTo>
                  <a:pt x="3743848" y="2626667"/>
                  <a:pt x="3731064" y="2615985"/>
                  <a:pt x="3745312" y="2636571"/>
                </a:cubicBezTo>
                <a:cubicBezTo>
                  <a:pt x="3741774" y="2677126"/>
                  <a:pt x="3756230" y="2698390"/>
                  <a:pt x="3745913" y="2734956"/>
                </a:cubicBezTo>
                <a:cubicBezTo>
                  <a:pt x="3751211" y="2727858"/>
                  <a:pt x="3750682" y="2814031"/>
                  <a:pt x="3749695" y="2825841"/>
                </a:cubicBezTo>
                <a:cubicBezTo>
                  <a:pt x="3749942" y="2850991"/>
                  <a:pt x="3747920" y="2877551"/>
                  <a:pt x="3747393" y="2915771"/>
                </a:cubicBezTo>
                <a:cubicBezTo>
                  <a:pt x="3750755" y="2949567"/>
                  <a:pt x="3739923" y="2933903"/>
                  <a:pt x="3751447" y="2964244"/>
                </a:cubicBezTo>
                <a:cubicBezTo>
                  <a:pt x="3751616" y="2982921"/>
                  <a:pt x="3749341" y="3024704"/>
                  <a:pt x="3748411" y="3027834"/>
                </a:cubicBezTo>
                <a:lnTo>
                  <a:pt x="3748938" y="3029071"/>
                </a:lnTo>
                <a:cubicBezTo>
                  <a:pt x="3750070" y="3034527"/>
                  <a:pt x="3749794" y="3037871"/>
                  <a:pt x="3748894" y="3040270"/>
                </a:cubicBezTo>
                <a:lnTo>
                  <a:pt x="3747334" y="3042558"/>
                </a:lnTo>
                <a:cubicBezTo>
                  <a:pt x="3747162" y="3045102"/>
                  <a:pt x="3746989" y="3047646"/>
                  <a:pt x="3746817" y="3050190"/>
                </a:cubicBezTo>
                <a:lnTo>
                  <a:pt x="3744491" y="3065086"/>
                </a:lnTo>
                <a:lnTo>
                  <a:pt x="3745283" y="3068003"/>
                </a:lnTo>
                <a:lnTo>
                  <a:pt x="3743686" y="3090671"/>
                </a:lnTo>
                <a:lnTo>
                  <a:pt x="3744246" y="3091046"/>
                </a:lnTo>
                <a:cubicBezTo>
                  <a:pt x="3745467" y="3092400"/>
                  <a:pt x="3746300" y="3094375"/>
                  <a:pt x="3746343" y="3097703"/>
                </a:cubicBezTo>
                <a:cubicBezTo>
                  <a:pt x="3754816" y="3093496"/>
                  <a:pt x="3749641" y="3100105"/>
                  <a:pt x="3749018" y="3110287"/>
                </a:cubicBezTo>
                <a:cubicBezTo>
                  <a:pt x="3762039" y="3106026"/>
                  <a:pt x="3755113" y="3134407"/>
                  <a:pt x="3762400" y="3140063"/>
                </a:cubicBezTo>
                <a:cubicBezTo>
                  <a:pt x="3761648" y="3147641"/>
                  <a:pt x="3761093" y="3155576"/>
                  <a:pt x="3760798" y="3163705"/>
                </a:cubicBezTo>
                <a:cubicBezTo>
                  <a:pt x="3760796" y="3165306"/>
                  <a:pt x="3760795" y="3166906"/>
                  <a:pt x="3760793" y="3168507"/>
                </a:cubicBezTo>
                <a:lnTo>
                  <a:pt x="3760925" y="3168621"/>
                </a:lnTo>
                <a:cubicBezTo>
                  <a:pt x="3761203" y="3169703"/>
                  <a:pt x="3761307" y="3171298"/>
                  <a:pt x="3761180" y="3173722"/>
                </a:cubicBezTo>
                <a:lnTo>
                  <a:pt x="3760784" y="3177263"/>
                </a:lnTo>
                <a:lnTo>
                  <a:pt x="3760776" y="3186578"/>
                </a:lnTo>
                <a:lnTo>
                  <a:pt x="3761644" y="3189908"/>
                </a:lnTo>
                <a:cubicBezTo>
                  <a:pt x="3767239" y="3200999"/>
                  <a:pt x="3784386" y="3192521"/>
                  <a:pt x="3778090" y="3215620"/>
                </a:cubicBezTo>
                <a:cubicBezTo>
                  <a:pt x="3782929" y="3238942"/>
                  <a:pt x="3794645" y="3248487"/>
                  <a:pt x="3792860" y="3273934"/>
                </a:cubicBezTo>
                <a:cubicBezTo>
                  <a:pt x="3797428" y="3295746"/>
                  <a:pt x="3804878" y="3312408"/>
                  <a:pt x="3805965" y="3332638"/>
                </a:cubicBezTo>
                <a:cubicBezTo>
                  <a:pt x="3810325" y="3338359"/>
                  <a:pt x="3812891" y="3344736"/>
                  <a:pt x="3809972" y="3354360"/>
                </a:cubicBezTo>
                <a:cubicBezTo>
                  <a:pt x="3815463" y="3373933"/>
                  <a:pt x="3822569" y="3374995"/>
                  <a:pt x="3820366" y="3391014"/>
                </a:cubicBezTo>
                <a:cubicBezTo>
                  <a:pt x="3832550" y="3396219"/>
                  <a:pt x="3828906" y="3399305"/>
                  <a:pt x="3827143" y="3406519"/>
                </a:cubicBezTo>
                <a:cubicBezTo>
                  <a:pt x="3827126" y="3406819"/>
                  <a:pt x="3827110" y="3407118"/>
                  <a:pt x="3827093" y="3407418"/>
                </a:cubicBezTo>
                <a:lnTo>
                  <a:pt x="3828820" y="3408091"/>
                </a:lnTo>
                <a:lnTo>
                  <a:pt x="3830121" y="3410929"/>
                </a:lnTo>
                <a:lnTo>
                  <a:pt x="3831461" y="3420084"/>
                </a:lnTo>
                <a:cubicBezTo>
                  <a:pt x="3831507" y="3421309"/>
                  <a:pt x="3831554" y="3422534"/>
                  <a:pt x="3831600" y="3423759"/>
                </a:cubicBezTo>
                <a:cubicBezTo>
                  <a:pt x="3831831" y="3426205"/>
                  <a:pt x="3832160" y="3427719"/>
                  <a:pt x="3832580" y="3428642"/>
                </a:cubicBezTo>
                <a:cubicBezTo>
                  <a:pt x="3832626" y="3428658"/>
                  <a:pt x="3832672" y="3428675"/>
                  <a:pt x="3832719" y="3428690"/>
                </a:cubicBezTo>
                <a:lnTo>
                  <a:pt x="3832765" y="3429000"/>
                </a:lnTo>
                <a:lnTo>
                  <a:pt x="0" y="3429000"/>
                </a:lnTo>
                <a:close/>
              </a:path>
            </a:pathLst>
          </a:custGeom>
        </p:spPr>
      </p:pic>
      <p:sp>
        <p:nvSpPr>
          <p:cNvPr id="3" name="Content Placeholder 2">
            <a:extLst>
              <a:ext uri="{FF2B5EF4-FFF2-40B4-BE49-F238E27FC236}">
                <a16:creationId xmlns:a16="http://schemas.microsoft.com/office/drawing/2014/main" id="{010805C0-3A62-766B-0C06-3784DB0AB840}"/>
              </a:ext>
            </a:extLst>
          </p:cNvPr>
          <p:cNvSpPr>
            <a:spLocks noGrp="1"/>
          </p:cNvSpPr>
          <p:nvPr>
            <p:ph idx="1"/>
          </p:nvPr>
        </p:nvSpPr>
        <p:spPr>
          <a:xfrm>
            <a:off x="4346222" y="1185335"/>
            <a:ext cx="7145867" cy="5401731"/>
          </a:xfrm>
        </p:spPr>
        <p:txBody>
          <a:bodyPr>
            <a:normAutofit/>
          </a:bodyPr>
          <a:lstStyle/>
          <a:p>
            <a:pPr marL="0" indent="0">
              <a:buNone/>
            </a:pPr>
            <a:r>
              <a:rPr lang="en-US" sz="2400" i="1" dirty="0">
                <a:effectLst/>
                <a:latin typeface="Calibri" panose="020F0502020204030204" pitchFamily="34" charset="0"/>
                <a:ea typeface="Calibri" panose="020F0502020204030204" pitchFamily="34" charset="0"/>
                <a:cs typeface="Times New Roman" panose="02020603050405020304" pitchFamily="18" charset="0"/>
              </a:rPr>
              <a:t>When in every class you enter, you are the only one or among only a few of your racial group in that class, it might signal to you that you don’t belong. </a:t>
            </a:r>
          </a:p>
          <a:p>
            <a:pPr marL="0" indent="0">
              <a:buNone/>
            </a:pPr>
            <a:r>
              <a:rPr lang="en-US" sz="2400" i="1" dirty="0">
                <a:effectLst/>
                <a:latin typeface="Calibri" panose="020F0502020204030204" pitchFamily="34" charset="0"/>
                <a:ea typeface="Calibri" panose="020F0502020204030204" pitchFamily="34" charset="0"/>
                <a:cs typeface="Times New Roman" panose="02020603050405020304" pitchFamily="18" charset="0"/>
              </a:rPr>
              <a:t>Or if in every class, all your professors are white, it might signal to you that smart people of color don’t belong here. </a:t>
            </a:r>
          </a:p>
          <a:p>
            <a:pPr marL="0" indent="0">
              <a:buNone/>
            </a:pPr>
            <a:r>
              <a:rPr lang="en-US" sz="2400" i="1" dirty="0">
                <a:effectLst/>
                <a:latin typeface="Calibri" panose="020F0502020204030204" pitchFamily="34" charset="0"/>
                <a:ea typeface="Calibri" panose="020F0502020204030204" pitchFamily="34" charset="0"/>
                <a:cs typeface="Times New Roman" panose="02020603050405020304" pitchFamily="18" charset="0"/>
              </a:rPr>
              <a:t>Or when the only people who look like you are cutting the grass, emptying the trash or frying French fries in the food court that might suggest to you that my people are not thought of as professorial or professional. </a:t>
            </a:r>
          </a:p>
          <a:p>
            <a:pPr marL="0" indent="0">
              <a:buNone/>
            </a:pPr>
            <a:r>
              <a:rPr lang="en-US" sz="2400" i="1" dirty="0">
                <a:effectLst/>
                <a:latin typeface="Calibri" panose="020F0502020204030204" pitchFamily="34" charset="0"/>
                <a:ea typeface="Calibri" panose="020F0502020204030204" pitchFamily="34" charset="0"/>
                <a:cs typeface="Times New Roman" panose="02020603050405020304" pitchFamily="18" charset="0"/>
              </a:rPr>
              <a:t>Not that custodians, groundskeepers and food service employees are not professional; but they are not located at the power epicenter of the campus. </a:t>
            </a:r>
            <a:endParaRPr lang="en-US" sz="2400" dirty="0"/>
          </a:p>
          <a:p>
            <a:pPr marL="0" marR="0" indent="0">
              <a:spcBef>
                <a:spcPts val="0"/>
              </a:spcBef>
              <a:spcAft>
                <a:spcPts val="0"/>
              </a:spcAft>
              <a:buNone/>
            </a:pP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900" dirty="0">
                <a:effectLst/>
                <a:latin typeface="Calibri" panose="020F0502020204030204" pitchFamily="34" charset="0"/>
                <a:ea typeface="Calibri" panose="020F0502020204030204" pitchFamily="34" charset="0"/>
                <a:cs typeface="Times New Roman" panose="02020603050405020304" pitchFamily="18" charset="0"/>
              </a:rPr>
              <a:t>Shaun R. Harper, Executive Director of the USC Race and Equity Center </a:t>
            </a:r>
          </a:p>
        </p:txBody>
      </p:sp>
    </p:spTree>
    <p:extLst>
      <p:ext uri="{BB962C8B-B14F-4D97-AF65-F5344CB8AC3E}">
        <p14:creationId xmlns:p14="http://schemas.microsoft.com/office/powerpoint/2010/main" val="3845938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CB734-5408-4337-94F4-630332866CA4}"/>
              </a:ext>
            </a:extLst>
          </p:cNvPr>
          <p:cNvSpPr>
            <a:spLocks noGrp="1"/>
          </p:cNvSpPr>
          <p:nvPr>
            <p:ph type="title"/>
          </p:nvPr>
        </p:nvSpPr>
        <p:spPr>
          <a:xfrm>
            <a:off x="576072" y="238539"/>
            <a:ext cx="11018520" cy="1434415"/>
          </a:xfrm>
        </p:spPr>
        <p:txBody>
          <a:bodyPr anchor="b">
            <a:normAutofit/>
          </a:bodyPr>
          <a:lstStyle/>
          <a:p>
            <a:pPr>
              <a:lnSpc>
                <a:spcPct val="90000"/>
              </a:lnSpc>
            </a:pPr>
            <a:r>
              <a:rPr lang="en-US" sz="6100"/>
              <a:t>Still Striving Toward the Goal</a:t>
            </a:r>
          </a:p>
        </p:txBody>
      </p:sp>
      <p:sp>
        <p:nvSpPr>
          <p:cNvPr id="3" name="Content Placeholder 2">
            <a:extLst>
              <a:ext uri="{FF2B5EF4-FFF2-40B4-BE49-F238E27FC236}">
                <a16:creationId xmlns:a16="http://schemas.microsoft.com/office/drawing/2014/main" id="{FAEC7789-4154-41EE-8989-61C558D2D816}"/>
              </a:ext>
            </a:extLst>
          </p:cNvPr>
          <p:cNvSpPr>
            <a:spLocks noGrp="1"/>
          </p:cNvSpPr>
          <p:nvPr>
            <p:ph idx="1"/>
          </p:nvPr>
        </p:nvSpPr>
        <p:spPr>
          <a:xfrm>
            <a:off x="572493" y="2071316"/>
            <a:ext cx="6713552" cy="4119172"/>
          </a:xfrm>
        </p:spPr>
        <p:txBody>
          <a:bodyPr anchor="t">
            <a:normAutofit lnSpcReduction="10000"/>
          </a:bodyPr>
          <a:lstStyle/>
          <a:p>
            <a:r>
              <a:rPr lang="en-US" dirty="0"/>
              <a:t>The US has been moving away from oppressive socio-political systems since at least the Civil War.</a:t>
            </a:r>
          </a:p>
          <a:p>
            <a:r>
              <a:rPr lang="en-US" dirty="0"/>
              <a:t>We have made great strides:  Women’s suffrage, the Civil Rights Movement, marriage equality and more.</a:t>
            </a:r>
          </a:p>
          <a:p>
            <a:r>
              <a:rPr lang="en-US" dirty="0"/>
              <a:t>However, the social upheavals that happened in the summer of 2020 show us that we haven’t reached the goal of a truly just, equitable, diverse society just yet.</a:t>
            </a:r>
          </a:p>
          <a:p>
            <a:endParaRPr lang="en-US" dirty="0"/>
          </a:p>
        </p:txBody>
      </p:sp>
      <p:pic>
        <p:nvPicPr>
          <p:cNvPr id="7" name="Picture 6" descr="A wall painted with an arrow and a dartboard">
            <a:extLst>
              <a:ext uri="{FF2B5EF4-FFF2-40B4-BE49-F238E27FC236}">
                <a16:creationId xmlns:a16="http://schemas.microsoft.com/office/drawing/2014/main" id="{4EBA3750-9901-4C4F-BAC4-1E177A1844D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4" b="-3"/>
          <a:stretch/>
        </p:blipFill>
        <p:spPr>
          <a:xfrm>
            <a:off x="7675658" y="2093976"/>
            <a:ext cx="3941064" cy="4096512"/>
          </a:xfrm>
          <a:prstGeom prst="rect">
            <a:avLst/>
          </a:prstGeom>
        </p:spPr>
      </p:pic>
    </p:spTree>
    <p:extLst>
      <p:ext uri="{BB962C8B-B14F-4D97-AF65-F5344CB8AC3E}">
        <p14:creationId xmlns:p14="http://schemas.microsoft.com/office/powerpoint/2010/main" val="2364120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1">
            <a:extLst>
              <a:ext uri="{FF2B5EF4-FFF2-40B4-BE49-F238E27FC236}">
                <a16:creationId xmlns:a16="http://schemas.microsoft.com/office/drawing/2014/main" id="{2ABE1108-6423-4E53-85A1-81768304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67DE22-C59F-8B58-0BB1-CBBA3F888BDC}"/>
              </a:ext>
            </a:extLst>
          </p:cNvPr>
          <p:cNvSpPr>
            <a:spLocks noGrp="1"/>
          </p:cNvSpPr>
          <p:nvPr>
            <p:ph type="title"/>
          </p:nvPr>
        </p:nvSpPr>
        <p:spPr>
          <a:xfrm>
            <a:off x="4460833" y="332908"/>
            <a:ext cx="6870954" cy="777730"/>
          </a:xfrm>
        </p:spPr>
        <p:txBody>
          <a:bodyPr>
            <a:normAutofit/>
          </a:bodyPr>
          <a:lstStyle/>
          <a:p>
            <a:r>
              <a:rPr lang="en-US" sz="4000" dirty="0"/>
              <a:t>Reflection Point</a:t>
            </a:r>
          </a:p>
        </p:txBody>
      </p:sp>
      <p:pic>
        <p:nvPicPr>
          <p:cNvPr id="9" name="Picture 8" descr="Woman holding diya in entryway">
            <a:extLst>
              <a:ext uri="{FF2B5EF4-FFF2-40B4-BE49-F238E27FC236}">
                <a16:creationId xmlns:a16="http://schemas.microsoft.com/office/drawing/2014/main" id="{87988508-4C29-B98F-9F5F-5D234BC66BF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0" y="1"/>
            <a:ext cx="4187091" cy="2164321"/>
          </a:xfrm>
          <a:prstGeom prst="rect">
            <a:avLst/>
          </a:prstGeom>
        </p:spPr>
      </p:pic>
      <p:pic>
        <p:nvPicPr>
          <p:cNvPr id="7" name="Picture 6" descr="Man looking at camera">
            <a:extLst>
              <a:ext uri="{FF2B5EF4-FFF2-40B4-BE49-F238E27FC236}">
                <a16:creationId xmlns:a16="http://schemas.microsoft.com/office/drawing/2014/main" id="{8FBCC714-C509-9236-C856-9605501D70B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2342320"/>
            <a:ext cx="4187091" cy="2164321"/>
          </a:xfrm>
          <a:prstGeom prst="rect">
            <a:avLst/>
          </a:prstGeom>
        </p:spPr>
      </p:pic>
      <p:pic>
        <p:nvPicPr>
          <p:cNvPr id="5" name="Picture 4" descr="Hijabi women outdoor">
            <a:extLst>
              <a:ext uri="{FF2B5EF4-FFF2-40B4-BE49-F238E27FC236}">
                <a16:creationId xmlns:a16="http://schemas.microsoft.com/office/drawing/2014/main" id="{8E0D2C60-7856-2660-CD52-BFA3969ACCE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0" y="4693680"/>
            <a:ext cx="4187091" cy="2164321"/>
          </a:xfrm>
          <a:prstGeom prst="rect">
            <a:avLst/>
          </a:prstGeom>
        </p:spPr>
      </p:pic>
      <p:sp>
        <p:nvSpPr>
          <p:cNvPr id="3" name="Content Placeholder 2">
            <a:extLst>
              <a:ext uri="{FF2B5EF4-FFF2-40B4-BE49-F238E27FC236}">
                <a16:creationId xmlns:a16="http://schemas.microsoft.com/office/drawing/2014/main" id="{5844A7CE-0D06-C98F-F9A5-2F89C82A7063}"/>
              </a:ext>
            </a:extLst>
          </p:cNvPr>
          <p:cNvSpPr>
            <a:spLocks noGrp="1"/>
          </p:cNvSpPr>
          <p:nvPr>
            <p:ph idx="1"/>
          </p:nvPr>
        </p:nvSpPr>
        <p:spPr>
          <a:xfrm>
            <a:off x="4460833" y="1443546"/>
            <a:ext cx="7243487" cy="5283314"/>
          </a:xfrm>
        </p:spPr>
        <p:txBody>
          <a:bodyPr>
            <a:normAutofit/>
          </a:bodyPr>
          <a:lstStyle/>
          <a:p>
            <a:r>
              <a:rPr lang="en-US" sz="2200" dirty="0"/>
              <a:t>Let’s pause to imagine the college experience through the eyes of a diverse student.</a:t>
            </a:r>
          </a:p>
          <a:p>
            <a:r>
              <a:rPr lang="en-US" sz="2200" dirty="0"/>
              <a:t>What if …</a:t>
            </a:r>
          </a:p>
          <a:p>
            <a:pPr lvl="1"/>
            <a:r>
              <a:rPr lang="en-US" sz="2200" dirty="0"/>
              <a:t>Faculty never mentioned notable figures in the discipline who looked like you or shared your cultural background?</a:t>
            </a:r>
          </a:p>
          <a:p>
            <a:pPr lvl="1"/>
            <a:r>
              <a:rPr lang="en-US" sz="2200" dirty="0"/>
              <a:t>Everyone seems to have more money than you do?</a:t>
            </a:r>
          </a:p>
          <a:p>
            <a:pPr lvl="1"/>
            <a:r>
              <a:rPr lang="en-US" sz="2200" dirty="0"/>
              <a:t>Your peers talk about things you’re never experienced, like taking vacations, participating in co-curricular activities, taking advanced or honors courses?</a:t>
            </a:r>
          </a:p>
          <a:p>
            <a:pPr lvl="1"/>
            <a:r>
              <a:rPr lang="en-US" sz="2200" dirty="0"/>
              <a:t>Nobody shares your holidays and traditions?</a:t>
            </a:r>
          </a:p>
          <a:p>
            <a:pPr lvl="1"/>
            <a:r>
              <a:rPr lang="en-US" sz="2200" dirty="0"/>
              <a:t>The campus dining facility, nearby restaurants, or local grocers don’t offer any foods from your culture?</a:t>
            </a:r>
          </a:p>
          <a:p>
            <a:pPr lvl="1"/>
            <a:r>
              <a:rPr lang="en-US" sz="2200" dirty="0"/>
              <a:t>Nobody looks or dresses like you.</a:t>
            </a:r>
          </a:p>
        </p:txBody>
      </p:sp>
      <p:pic>
        <p:nvPicPr>
          <p:cNvPr id="11" name="Graphic 10" descr="Chat with solid fill">
            <a:extLst>
              <a:ext uri="{FF2B5EF4-FFF2-40B4-BE49-F238E27FC236}">
                <a16:creationId xmlns:a16="http://schemas.microsoft.com/office/drawing/2014/main" id="{393A061D-6A2E-E963-7C03-8439C0795FB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920645" y="101358"/>
            <a:ext cx="1454599" cy="1454599"/>
          </a:xfrm>
          <a:prstGeom prst="rect">
            <a:avLst/>
          </a:prstGeom>
        </p:spPr>
      </p:pic>
    </p:spTree>
    <p:extLst>
      <p:ext uri="{BB962C8B-B14F-4D97-AF65-F5344CB8AC3E}">
        <p14:creationId xmlns:p14="http://schemas.microsoft.com/office/powerpoint/2010/main" val="870778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AC43F-3DFF-42BD-90B3-D7F5B993300D}"/>
              </a:ext>
            </a:extLst>
          </p:cNvPr>
          <p:cNvSpPr>
            <a:spLocks noGrp="1"/>
          </p:cNvSpPr>
          <p:nvPr>
            <p:ph type="title"/>
          </p:nvPr>
        </p:nvSpPr>
        <p:spPr>
          <a:xfrm>
            <a:off x="576072" y="238539"/>
            <a:ext cx="11018520" cy="1434415"/>
          </a:xfrm>
        </p:spPr>
        <p:txBody>
          <a:bodyPr anchor="b">
            <a:normAutofit/>
          </a:bodyPr>
          <a:lstStyle/>
          <a:p>
            <a:r>
              <a:rPr lang="en-US" sz="6700"/>
              <a:t>Diversity-Rich Curriculum</a:t>
            </a:r>
          </a:p>
        </p:txBody>
      </p:sp>
      <p:sp>
        <p:nvSpPr>
          <p:cNvPr id="3" name="Content Placeholder 2">
            <a:extLst>
              <a:ext uri="{FF2B5EF4-FFF2-40B4-BE49-F238E27FC236}">
                <a16:creationId xmlns:a16="http://schemas.microsoft.com/office/drawing/2014/main" id="{82F57FFB-A79E-42D8-930E-D8FC789F8AF0}"/>
              </a:ext>
            </a:extLst>
          </p:cNvPr>
          <p:cNvSpPr>
            <a:spLocks noGrp="1"/>
          </p:cNvSpPr>
          <p:nvPr>
            <p:ph idx="1"/>
          </p:nvPr>
        </p:nvSpPr>
        <p:spPr>
          <a:xfrm>
            <a:off x="4881040" y="1993969"/>
            <a:ext cx="6713552" cy="4625492"/>
          </a:xfrm>
        </p:spPr>
        <p:txBody>
          <a:bodyPr anchor="t">
            <a:normAutofit fontScale="92500" lnSpcReduction="20000"/>
          </a:bodyPr>
          <a:lstStyle/>
          <a:p>
            <a:pPr lvl="1">
              <a:lnSpc>
                <a:spcPct val="100000"/>
              </a:lnSpc>
            </a:pPr>
            <a:r>
              <a:rPr lang="en-US" dirty="0"/>
              <a:t>Includes many voices –  utilizes writings, speeches, dialogues, films, etc. that originate from people of different social identities, cultural backgrounds, gender, and disabilities</a:t>
            </a:r>
          </a:p>
          <a:p>
            <a:pPr lvl="1">
              <a:lnSpc>
                <a:spcPct val="100000"/>
              </a:lnSpc>
            </a:pPr>
            <a:r>
              <a:rPr lang="en-US" dirty="0"/>
              <a:t>Communicates interconnectedness - the development of a sense that we are connected to others beyond our immediate experience and geographic area</a:t>
            </a:r>
          </a:p>
          <a:p>
            <a:pPr lvl="1">
              <a:lnSpc>
                <a:spcPct val="100000"/>
              </a:lnSpc>
            </a:pPr>
            <a:r>
              <a:rPr lang="en-US" dirty="0"/>
              <a:t>Values diversity and equity – embeds information and techniques designed to impart a sense of why diversity and equity are important</a:t>
            </a:r>
          </a:p>
          <a:p>
            <a:pPr lvl="1">
              <a:lnSpc>
                <a:spcPct val="100000"/>
              </a:lnSpc>
            </a:pPr>
            <a:r>
              <a:rPr lang="en-US" dirty="0"/>
              <a:t>Promotes transformative thinking – challenges traditional views and assumptions; encourages new ways of thinking; and re-conceptualizes the field in light of new knowledge, scholarship, and new ways of knowing</a:t>
            </a:r>
          </a:p>
          <a:p>
            <a:pPr>
              <a:lnSpc>
                <a:spcPct val="100000"/>
              </a:lnSpc>
            </a:pPr>
            <a:endParaRPr lang="en-US" dirty="0"/>
          </a:p>
        </p:txBody>
      </p:sp>
      <p:pic>
        <p:nvPicPr>
          <p:cNvPr id="7" name="Picture 6" descr="A group of hands holding each other&#10;&#10;Description automatically generated with low confidence">
            <a:extLst>
              <a:ext uri="{FF2B5EF4-FFF2-40B4-BE49-F238E27FC236}">
                <a16:creationId xmlns:a16="http://schemas.microsoft.com/office/drawing/2014/main" id="{C800CC1A-86B3-4969-A040-1D14739D9CD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39976" y="2545847"/>
            <a:ext cx="3941064" cy="4096512"/>
          </a:xfrm>
          <a:prstGeom prst="rect">
            <a:avLst/>
          </a:prstGeom>
        </p:spPr>
      </p:pic>
    </p:spTree>
    <p:extLst>
      <p:ext uri="{BB962C8B-B14F-4D97-AF65-F5344CB8AC3E}">
        <p14:creationId xmlns:p14="http://schemas.microsoft.com/office/powerpoint/2010/main" val="4207915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F462D-0C4B-45FA-B6F2-AA5C7D16F137}"/>
              </a:ext>
            </a:extLst>
          </p:cNvPr>
          <p:cNvSpPr>
            <a:spLocks noGrp="1"/>
          </p:cNvSpPr>
          <p:nvPr>
            <p:ph type="title"/>
          </p:nvPr>
        </p:nvSpPr>
        <p:spPr>
          <a:xfrm>
            <a:off x="5068711" y="329184"/>
            <a:ext cx="6251110" cy="1002905"/>
          </a:xfrm>
        </p:spPr>
        <p:txBody>
          <a:bodyPr anchor="b">
            <a:normAutofit/>
          </a:bodyPr>
          <a:lstStyle/>
          <a:p>
            <a:pPr>
              <a:lnSpc>
                <a:spcPct val="90000"/>
              </a:lnSpc>
            </a:pPr>
            <a:r>
              <a:rPr lang="en-US" sz="5600" dirty="0"/>
              <a:t>Making Connections</a:t>
            </a:r>
          </a:p>
        </p:txBody>
      </p:sp>
      <p:sp>
        <p:nvSpPr>
          <p:cNvPr id="3" name="Content Placeholder 2">
            <a:extLst>
              <a:ext uri="{FF2B5EF4-FFF2-40B4-BE49-F238E27FC236}">
                <a16:creationId xmlns:a16="http://schemas.microsoft.com/office/drawing/2014/main" id="{0761C9B1-587F-48B5-A708-DE1F46D25961}"/>
              </a:ext>
            </a:extLst>
          </p:cNvPr>
          <p:cNvSpPr>
            <a:spLocks noGrp="1"/>
          </p:cNvSpPr>
          <p:nvPr>
            <p:ph idx="1"/>
          </p:nvPr>
        </p:nvSpPr>
        <p:spPr>
          <a:xfrm>
            <a:off x="5068711" y="1563511"/>
            <a:ext cx="6581422" cy="5294489"/>
          </a:xfrm>
        </p:spPr>
        <p:txBody>
          <a:bodyPr>
            <a:normAutofit fontScale="92500" lnSpcReduction="10000"/>
          </a:bodyPr>
          <a:lstStyle/>
          <a:p>
            <a:pPr>
              <a:lnSpc>
                <a:spcPct val="100000"/>
              </a:lnSpc>
            </a:pPr>
            <a:r>
              <a:rPr lang="en-US" sz="2400" dirty="0"/>
              <a:t>The inclusion of non-traditional students from diverse backgrounds in our classrooms provides us with opportunities to grow and learn alongside our students.  </a:t>
            </a:r>
          </a:p>
          <a:p>
            <a:pPr>
              <a:lnSpc>
                <a:spcPct val="100000"/>
              </a:lnSpc>
            </a:pPr>
            <a:r>
              <a:rPr lang="en-US" sz="2400" dirty="0"/>
              <a:t>When we practice “two-way teaching” we maintain an open mind towards our students, not just expecting that students will learn what we have to teach, but also remaining open to the possibility that students may have something of value to teach us in return. </a:t>
            </a:r>
          </a:p>
          <a:p>
            <a:pPr>
              <a:lnSpc>
                <a:spcPct val="100000"/>
              </a:lnSpc>
            </a:pPr>
            <a:r>
              <a:rPr lang="en-US" sz="2400" dirty="0"/>
              <a:t>In these cases, everyone in the classroom can learn from one another.  </a:t>
            </a:r>
          </a:p>
          <a:p>
            <a:pPr>
              <a:lnSpc>
                <a:spcPct val="100000"/>
              </a:lnSpc>
            </a:pPr>
            <a:r>
              <a:rPr lang="en-US" sz="2400" dirty="0"/>
              <a:t>This also helps us to avoid perpetuating a view that our own culture is dominant, and others should simply assimilate our values and practices.</a:t>
            </a:r>
          </a:p>
          <a:p>
            <a:pPr>
              <a:lnSpc>
                <a:spcPct val="100000"/>
              </a:lnSpc>
            </a:pPr>
            <a:endParaRPr lang="en-US" sz="2200" dirty="0"/>
          </a:p>
        </p:txBody>
      </p:sp>
      <p:pic>
        <p:nvPicPr>
          <p:cNvPr id="5" name="Picture 4" descr="A picture containing person, person, dress, female&#10;&#10;Description automatically generated">
            <a:extLst>
              <a:ext uri="{FF2B5EF4-FFF2-40B4-BE49-F238E27FC236}">
                <a16:creationId xmlns:a16="http://schemas.microsoft.com/office/drawing/2014/main" id="{F5705A3E-3B5E-4BB6-9E05-976F74A28B6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944033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DD65E-888C-4A2E-AB1C-258BC86894AD}"/>
              </a:ext>
            </a:extLst>
          </p:cNvPr>
          <p:cNvSpPr>
            <a:spLocks noGrp="1"/>
          </p:cNvSpPr>
          <p:nvPr>
            <p:ph type="title"/>
          </p:nvPr>
        </p:nvSpPr>
        <p:spPr>
          <a:xfrm>
            <a:off x="808675" y="743339"/>
            <a:ext cx="4818888" cy="1476801"/>
          </a:xfrm>
        </p:spPr>
        <p:txBody>
          <a:bodyPr anchor="b">
            <a:normAutofit/>
          </a:bodyPr>
          <a:lstStyle/>
          <a:p>
            <a:pPr>
              <a:lnSpc>
                <a:spcPct val="90000"/>
              </a:lnSpc>
            </a:pPr>
            <a:r>
              <a:rPr lang="en-US" dirty="0"/>
              <a:t>Course Design (Thinking)</a:t>
            </a:r>
          </a:p>
        </p:txBody>
      </p:sp>
      <p:sp>
        <p:nvSpPr>
          <p:cNvPr id="3" name="Content Placeholder 2">
            <a:extLst>
              <a:ext uri="{FF2B5EF4-FFF2-40B4-BE49-F238E27FC236}">
                <a16:creationId xmlns:a16="http://schemas.microsoft.com/office/drawing/2014/main" id="{1499CC89-048B-4B1A-9357-5B0758872751}"/>
              </a:ext>
            </a:extLst>
          </p:cNvPr>
          <p:cNvSpPr>
            <a:spLocks noGrp="1"/>
          </p:cNvSpPr>
          <p:nvPr>
            <p:ph idx="1"/>
          </p:nvPr>
        </p:nvSpPr>
        <p:spPr>
          <a:xfrm>
            <a:off x="711201" y="2506133"/>
            <a:ext cx="10672124" cy="4067289"/>
          </a:xfrm>
          <a:solidFill>
            <a:schemeClr val="accent4">
              <a:lumMod val="20000"/>
              <a:lumOff val="80000"/>
            </a:schemeClr>
          </a:solidFill>
        </p:spPr>
        <p:txBody>
          <a:bodyPr anchor="t">
            <a:noAutofit/>
          </a:bodyPr>
          <a:lstStyle/>
          <a:p>
            <a:pPr>
              <a:lnSpc>
                <a:spcPct val="100000"/>
              </a:lnSpc>
            </a:pPr>
            <a:r>
              <a:rPr lang="en-US" sz="2400" dirty="0"/>
              <a:t>Start with empathy</a:t>
            </a:r>
          </a:p>
          <a:p>
            <a:pPr lvl="1">
              <a:lnSpc>
                <a:spcPct val="100000"/>
              </a:lnSpc>
            </a:pPr>
            <a:r>
              <a:rPr lang="en-US" dirty="0"/>
              <a:t>Talk to the people for whom you’re (re)designing the course.</a:t>
            </a:r>
          </a:p>
          <a:p>
            <a:pPr lvl="1">
              <a:lnSpc>
                <a:spcPct val="100000"/>
              </a:lnSpc>
            </a:pPr>
            <a:r>
              <a:rPr lang="en-US" dirty="0"/>
              <a:t>Ask questions and really listen to their answers.</a:t>
            </a:r>
          </a:p>
          <a:p>
            <a:pPr lvl="1">
              <a:lnSpc>
                <a:spcPct val="100000"/>
              </a:lnSpc>
            </a:pPr>
            <a:r>
              <a:rPr lang="en-US" dirty="0"/>
              <a:t>Seek to understand the history of the problem.  What has been tried already? What do they want?  What do they need?</a:t>
            </a:r>
          </a:p>
          <a:p>
            <a:pPr>
              <a:lnSpc>
                <a:spcPct val="100000"/>
              </a:lnSpc>
            </a:pPr>
            <a:r>
              <a:rPr lang="en-US" sz="2400" dirty="0"/>
              <a:t>Set aside your cultural assumptions.</a:t>
            </a:r>
          </a:p>
          <a:p>
            <a:pPr lvl="1">
              <a:lnSpc>
                <a:spcPct val="100000"/>
              </a:lnSpc>
            </a:pPr>
            <a:r>
              <a:rPr lang="en-US" dirty="0"/>
              <a:t>Beware the “White Savior Complex” </a:t>
            </a:r>
          </a:p>
          <a:p>
            <a:pPr>
              <a:lnSpc>
                <a:spcPct val="100000"/>
              </a:lnSpc>
            </a:pPr>
            <a:r>
              <a:rPr lang="en-US" sz="2400" dirty="0"/>
              <a:t>Solicit feedback from students, asking what you can do to meet their needs and improve your course for your diverse learners.</a:t>
            </a:r>
          </a:p>
        </p:txBody>
      </p:sp>
      <p:pic>
        <p:nvPicPr>
          <p:cNvPr id="5" name="Picture 4" descr="Diagram&#10;&#10;Description automatically generated">
            <a:extLst>
              <a:ext uri="{FF2B5EF4-FFF2-40B4-BE49-F238E27FC236}">
                <a16:creationId xmlns:a16="http://schemas.microsoft.com/office/drawing/2014/main" id="{FC84F8F5-2F2C-461D-B60D-56862B69787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961517" y="441286"/>
            <a:ext cx="4692837" cy="2064847"/>
          </a:xfrm>
          <a:prstGeom prst="rect">
            <a:avLst/>
          </a:prstGeom>
        </p:spPr>
      </p:pic>
      <p:cxnSp>
        <p:nvCxnSpPr>
          <p:cNvPr id="6" name="Straight Arrow Connector 5">
            <a:extLst>
              <a:ext uri="{FF2B5EF4-FFF2-40B4-BE49-F238E27FC236}">
                <a16:creationId xmlns:a16="http://schemas.microsoft.com/office/drawing/2014/main" id="{35976468-BFA0-2D75-6978-8AB62D686675}"/>
              </a:ext>
            </a:extLst>
          </p:cNvPr>
          <p:cNvCxnSpPr/>
          <p:nvPr/>
        </p:nvCxnSpPr>
        <p:spPr>
          <a:xfrm flipV="1">
            <a:off x="3501483" y="1795346"/>
            <a:ext cx="1862254" cy="959005"/>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3572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6072" y="238539"/>
            <a:ext cx="11018520" cy="1434415"/>
          </a:xfrm>
        </p:spPr>
        <p:txBody>
          <a:bodyPr anchor="b">
            <a:normAutofit/>
          </a:bodyPr>
          <a:lstStyle/>
          <a:p>
            <a:r>
              <a:rPr lang="en-US" sz="7200"/>
              <a:t>Remember</a:t>
            </a:r>
          </a:p>
        </p:txBody>
      </p:sp>
      <p:sp>
        <p:nvSpPr>
          <p:cNvPr id="3" name="Content Placeholder 2"/>
          <p:cNvSpPr>
            <a:spLocks noGrp="1"/>
          </p:cNvSpPr>
          <p:nvPr>
            <p:ph idx="1"/>
          </p:nvPr>
        </p:nvSpPr>
        <p:spPr>
          <a:xfrm>
            <a:off x="572493" y="2071316"/>
            <a:ext cx="6713552" cy="4119172"/>
          </a:xfrm>
        </p:spPr>
        <p:txBody>
          <a:bodyPr anchor="t">
            <a:normAutofit fontScale="85000" lnSpcReduction="20000"/>
          </a:bodyPr>
          <a:lstStyle/>
          <a:p>
            <a:pPr>
              <a:lnSpc>
                <a:spcPct val="100000"/>
              </a:lnSpc>
            </a:pPr>
            <a:r>
              <a:rPr lang="en-US" sz="2600"/>
              <a:t>The first step in overcoming bias is to become aware of it in ourselves, our disciplines, our institutions, and our society.  We cannot work to right a wrong that we do not perceive.</a:t>
            </a:r>
          </a:p>
          <a:p>
            <a:pPr>
              <a:lnSpc>
                <a:spcPct val="100000"/>
              </a:lnSpc>
            </a:pPr>
            <a:r>
              <a:rPr lang="en-US" sz="2600"/>
              <a:t>Foster an environment of critical inquiry in your classroom that leads students to question social and disciplinary norms.</a:t>
            </a:r>
          </a:p>
          <a:p>
            <a:pPr>
              <a:lnSpc>
                <a:spcPct val="100000"/>
              </a:lnSpc>
            </a:pPr>
            <a:r>
              <a:rPr lang="en-US" sz="2600"/>
              <a:t>Practice radical inclusion and radical reconciliation.</a:t>
            </a:r>
          </a:p>
          <a:p>
            <a:pPr>
              <a:lnSpc>
                <a:spcPct val="100000"/>
              </a:lnSpc>
            </a:pPr>
            <a:r>
              <a:rPr lang="en-US" sz="2600"/>
              <a:t>The more we build bridges between people who exhibit dimensions of diversity different from ourselves, the more we work towards a more just, equitable, and inclusive world in which all persons are free to live their potential.</a:t>
            </a:r>
          </a:p>
          <a:p>
            <a:pPr>
              <a:lnSpc>
                <a:spcPct val="100000"/>
              </a:lnSpc>
            </a:pPr>
            <a:endParaRPr lang="en-US" sz="2600"/>
          </a:p>
        </p:txBody>
      </p:sp>
      <p:pic>
        <p:nvPicPr>
          <p:cNvPr id="5" name="Picture 4" descr="Hands holding a globe&#10;&#10;Description automatically generated with low confidence">
            <a:extLst>
              <a:ext uri="{FF2B5EF4-FFF2-40B4-BE49-F238E27FC236}">
                <a16:creationId xmlns:a16="http://schemas.microsoft.com/office/drawing/2014/main" id="{4276A2EA-0B71-4FC8-B4B5-09856A4A277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3"/>
          <a:stretch/>
        </p:blipFill>
        <p:spPr>
          <a:xfrm>
            <a:off x="7675658" y="2093976"/>
            <a:ext cx="3941064" cy="4096512"/>
          </a:xfrm>
          <a:prstGeom prst="rect">
            <a:avLst/>
          </a:prstGeom>
        </p:spPr>
      </p:pic>
    </p:spTree>
    <p:extLst>
      <p:ext uri="{BB962C8B-B14F-4D97-AF65-F5344CB8AC3E}">
        <p14:creationId xmlns:p14="http://schemas.microsoft.com/office/powerpoint/2010/main" val="3673665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1F697-07C7-4595-8173-FB8CE4D4533C}"/>
              </a:ext>
            </a:extLst>
          </p:cNvPr>
          <p:cNvSpPr>
            <a:spLocks noGrp="1"/>
          </p:cNvSpPr>
          <p:nvPr>
            <p:ph type="title"/>
          </p:nvPr>
        </p:nvSpPr>
        <p:spPr/>
        <p:txBody>
          <a:bodyPr/>
          <a:lstStyle/>
          <a:p>
            <a:r>
              <a:rPr lang="en-US" dirty="0"/>
              <a:t>Questions?</a:t>
            </a:r>
          </a:p>
        </p:txBody>
      </p:sp>
      <p:pic>
        <p:nvPicPr>
          <p:cNvPr id="5" name="Content Placeholder 4" descr="Shape&#10;&#10;Description automatically generated">
            <a:extLst>
              <a:ext uri="{FF2B5EF4-FFF2-40B4-BE49-F238E27FC236}">
                <a16:creationId xmlns:a16="http://schemas.microsoft.com/office/drawing/2014/main" id="{1C6FF3D9-45ED-4D6B-89DF-F978FA26B073}"/>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744662" y="1825625"/>
            <a:ext cx="8702676" cy="4351338"/>
          </a:xfrm>
        </p:spPr>
      </p:pic>
    </p:spTree>
    <p:extLst>
      <p:ext uri="{BB962C8B-B14F-4D97-AF65-F5344CB8AC3E}">
        <p14:creationId xmlns:p14="http://schemas.microsoft.com/office/powerpoint/2010/main" val="3546004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66AF6-9978-B6FE-8D5A-5E548DDF62A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F21D2F8-69C4-1E26-FD3F-F3199DF9375E}"/>
              </a:ext>
            </a:extLst>
          </p:cNvPr>
          <p:cNvSpPr>
            <a:spLocks noGrp="1"/>
          </p:cNvSpPr>
          <p:nvPr>
            <p:ph idx="1"/>
          </p:nvPr>
        </p:nvSpPr>
        <p:spPr/>
        <p:txBody>
          <a:bodyPr/>
          <a:lstStyle/>
          <a:p>
            <a:r>
              <a:rPr lang="en-US" sz="2800" dirty="0">
                <a:effectLst/>
                <a:latin typeface="Calibri" panose="020F0502020204030204" pitchFamily="34" charset="0"/>
                <a:ea typeface="Calibri" panose="020F0502020204030204" pitchFamily="34" charset="0"/>
                <a:cs typeface="Times New Roman" panose="02020603050405020304" pitchFamily="18" charset="0"/>
              </a:rPr>
              <a:t>Gordon, L. (Jan 3, 2018). Racial minorities feel like outsiders at some colleges, USC diversity expert says. College &amp; Careers: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EdSource</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https://edsource.org/2018/racial-minorities-feel-like-outsiders-at-some-colleges-usc-diversity-expert-says/591725</a:t>
            </a:r>
            <a:endParaRPr lang="en-US" dirty="0"/>
          </a:p>
        </p:txBody>
      </p:sp>
    </p:spTree>
    <p:extLst>
      <p:ext uri="{BB962C8B-B14F-4D97-AF65-F5344CB8AC3E}">
        <p14:creationId xmlns:p14="http://schemas.microsoft.com/office/powerpoint/2010/main" val="3007958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4132A-0F4A-4079-978B-488B2625E551}"/>
              </a:ext>
            </a:extLst>
          </p:cNvPr>
          <p:cNvSpPr>
            <a:spLocks noGrp="1"/>
          </p:cNvSpPr>
          <p:nvPr>
            <p:ph type="title"/>
          </p:nvPr>
        </p:nvSpPr>
        <p:spPr>
          <a:xfrm>
            <a:off x="5297762" y="329184"/>
            <a:ext cx="6251110" cy="953206"/>
          </a:xfrm>
        </p:spPr>
        <p:txBody>
          <a:bodyPr anchor="b">
            <a:normAutofit/>
          </a:bodyPr>
          <a:lstStyle/>
          <a:p>
            <a:pPr>
              <a:lnSpc>
                <a:spcPct val="90000"/>
              </a:lnSpc>
            </a:pPr>
            <a:r>
              <a:rPr lang="en-US" sz="5600" dirty="0"/>
              <a:t>Thinking Critically</a:t>
            </a:r>
          </a:p>
        </p:txBody>
      </p:sp>
      <p:sp>
        <p:nvSpPr>
          <p:cNvPr id="3" name="Content Placeholder 2">
            <a:extLst>
              <a:ext uri="{FF2B5EF4-FFF2-40B4-BE49-F238E27FC236}">
                <a16:creationId xmlns:a16="http://schemas.microsoft.com/office/drawing/2014/main" id="{F7D6B515-6F67-4282-B5AF-03E4D3381840}"/>
              </a:ext>
            </a:extLst>
          </p:cNvPr>
          <p:cNvSpPr>
            <a:spLocks noGrp="1"/>
          </p:cNvSpPr>
          <p:nvPr>
            <p:ph idx="1"/>
          </p:nvPr>
        </p:nvSpPr>
        <p:spPr>
          <a:xfrm>
            <a:off x="5297762" y="1405053"/>
            <a:ext cx="6251110" cy="5006897"/>
          </a:xfrm>
        </p:spPr>
        <p:txBody>
          <a:bodyPr>
            <a:normAutofit lnSpcReduction="10000"/>
          </a:bodyPr>
          <a:lstStyle/>
          <a:p>
            <a:pPr>
              <a:lnSpc>
                <a:spcPct val="100000"/>
              </a:lnSpc>
            </a:pPr>
            <a:r>
              <a:rPr lang="en-US" sz="2200" dirty="0"/>
              <a:t>Theories developed by the Frankfort School in the 1930s led to the end of Enlightenment-era beliefs that knowledge is objective and discoverable.</a:t>
            </a:r>
          </a:p>
          <a:p>
            <a:pPr>
              <a:lnSpc>
                <a:spcPct val="100000"/>
              </a:lnSpc>
            </a:pPr>
            <a:r>
              <a:rPr lang="en-US" sz="2200" dirty="0"/>
              <a:t>Instead, we now understand that knowledge is contingent upon socio-historical contexts and influenced by individuals’ values and beliefs.  Many views can coexist simultaneously rather than thinking that there is just one “right” way to interpret information.</a:t>
            </a:r>
          </a:p>
          <a:p>
            <a:pPr>
              <a:lnSpc>
                <a:spcPct val="100000"/>
              </a:lnSpc>
            </a:pPr>
            <a:r>
              <a:rPr lang="en-US" sz="2200" dirty="0"/>
              <a:t>Textbooks are no longer seen as neutral, objective, or reliable because they contain provable facts.  Instead, we know that publishers’ decisions of what to include and how to present it communicate implicit biases under the guise of factual objectivity. </a:t>
            </a:r>
          </a:p>
        </p:txBody>
      </p:sp>
      <p:pic>
        <p:nvPicPr>
          <p:cNvPr id="5" name="Picture 4" descr="Books stacked on a wooden table">
            <a:extLst>
              <a:ext uri="{FF2B5EF4-FFF2-40B4-BE49-F238E27FC236}">
                <a16:creationId xmlns:a16="http://schemas.microsoft.com/office/drawing/2014/main" id="{2F8491ED-29A3-4749-9601-F6DFC7288D1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069000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D23E2-2892-44A7-A7B5-F0E2421D1286}"/>
              </a:ext>
            </a:extLst>
          </p:cNvPr>
          <p:cNvSpPr>
            <a:spLocks noGrp="1"/>
          </p:cNvSpPr>
          <p:nvPr>
            <p:ph type="title"/>
          </p:nvPr>
        </p:nvSpPr>
        <p:spPr>
          <a:xfrm>
            <a:off x="5297762" y="329184"/>
            <a:ext cx="6251110" cy="1783080"/>
          </a:xfrm>
        </p:spPr>
        <p:txBody>
          <a:bodyPr anchor="b">
            <a:normAutofit/>
          </a:bodyPr>
          <a:lstStyle/>
          <a:p>
            <a:pPr>
              <a:lnSpc>
                <a:spcPct val="90000"/>
              </a:lnSpc>
            </a:pPr>
            <a:r>
              <a:rPr lang="en-US" sz="4500"/>
              <a:t>Individual Attitudes – Cognitive System 1</a:t>
            </a:r>
          </a:p>
        </p:txBody>
      </p:sp>
      <p:sp>
        <p:nvSpPr>
          <p:cNvPr id="3" name="Content Placeholder 2">
            <a:extLst>
              <a:ext uri="{FF2B5EF4-FFF2-40B4-BE49-F238E27FC236}">
                <a16:creationId xmlns:a16="http://schemas.microsoft.com/office/drawing/2014/main" id="{B4186043-2E17-450D-A746-61626E7493D0}"/>
              </a:ext>
            </a:extLst>
          </p:cNvPr>
          <p:cNvSpPr>
            <a:spLocks noGrp="1"/>
          </p:cNvSpPr>
          <p:nvPr>
            <p:ph idx="1"/>
          </p:nvPr>
        </p:nvSpPr>
        <p:spPr>
          <a:xfrm>
            <a:off x="5297762" y="2706624"/>
            <a:ext cx="6442682" cy="3483864"/>
          </a:xfrm>
        </p:spPr>
        <p:txBody>
          <a:bodyPr>
            <a:normAutofit fontScale="85000" lnSpcReduction="20000"/>
          </a:bodyPr>
          <a:lstStyle/>
          <a:p>
            <a:pPr>
              <a:lnSpc>
                <a:spcPct val="100000"/>
              </a:lnSpc>
            </a:pPr>
            <a:r>
              <a:rPr lang="en-US" dirty="0"/>
              <a:t>In </a:t>
            </a:r>
            <a:r>
              <a:rPr lang="en-US" i="1" dirty="0"/>
              <a:t>Thinking Fast and Slow </a:t>
            </a:r>
            <a:r>
              <a:rPr lang="en-US" dirty="0"/>
              <a:t>(2011), author Daniel Kahneman explains that our brains operate on two systems.</a:t>
            </a:r>
          </a:p>
          <a:p>
            <a:pPr>
              <a:lnSpc>
                <a:spcPct val="100000"/>
              </a:lnSpc>
            </a:pPr>
            <a:r>
              <a:rPr lang="en-US" dirty="0"/>
              <a:t>Cognitive System 1 works automatically, unconsciously, and extremely quickly - 11 million bits of information per second!</a:t>
            </a:r>
          </a:p>
          <a:p>
            <a:pPr>
              <a:lnSpc>
                <a:spcPct val="100000"/>
              </a:lnSpc>
            </a:pPr>
            <a:r>
              <a:rPr lang="en-US" dirty="0"/>
              <a:t>We rely on System 1 for the rapid decision-making involved in driving a car, receiving, processing, categorizing, and acting upon information with ease.</a:t>
            </a:r>
          </a:p>
        </p:txBody>
      </p:sp>
      <p:pic>
        <p:nvPicPr>
          <p:cNvPr id="7" name="Picture 6" descr="Motion-blurred view of the city lights">
            <a:extLst>
              <a:ext uri="{FF2B5EF4-FFF2-40B4-BE49-F238E27FC236}">
                <a16:creationId xmlns:a16="http://schemas.microsoft.com/office/drawing/2014/main" id="{F89AD491-1A10-4636-AB33-3E035E46C6F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707822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C1A73-5B7B-46EF-B742-F7EF1B772643}"/>
              </a:ext>
            </a:extLst>
          </p:cNvPr>
          <p:cNvSpPr>
            <a:spLocks noGrp="1"/>
          </p:cNvSpPr>
          <p:nvPr>
            <p:ph type="title"/>
          </p:nvPr>
        </p:nvSpPr>
        <p:spPr>
          <a:xfrm>
            <a:off x="640080" y="325369"/>
            <a:ext cx="4368602" cy="1956841"/>
          </a:xfrm>
        </p:spPr>
        <p:txBody>
          <a:bodyPr anchor="b">
            <a:normAutofit/>
          </a:bodyPr>
          <a:lstStyle/>
          <a:p>
            <a:pPr>
              <a:lnSpc>
                <a:spcPct val="90000"/>
              </a:lnSpc>
            </a:pPr>
            <a:r>
              <a:rPr lang="en-US" sz="3600"/>
              <a:t>Individual Attitudes – Cognitive System 2</a:t>
            </a:r>
          </a:p>
        </p:txBody>
      </p:sp>
      <p:sp>
        <p:nvSpPr>
          <p:cNvPr id="3" name="Content Placeholder 2">
            <a:extLst>
              <a:ext uri="{FF2B5EF4-FFF2-40B4-BE49-F238E27FC236}">
                <a16:creationId xmlns:a16="http://schemas.microsoft.com/office/drawing/2014/main" id="{DAFA5869-F828-4D83-BBB4-BED85A95A90F}"/>
              </a:ext>
            </a:extLst>
          </p:cNvPr>
          <p:cNvSpPr>
            <a:spLocks noGrp="1"/>
          </p:cNvSpPr>
          <p:nvPr>
            <p:ph idx="1"/>
          </p:nvPr>
        </p:nvSpPr>
        <p:spPr>
          <a:xfrm>
            <a:off x="640080" y="2472267"/>
            <a:ext cx="4243589" cy="4060364"/>
          </a:xfrm>
        </p:spPr>
        <p:txBody>
          <a:bodyPr>
            <a:normAutofit fontScale="77500" lnSpcReduction="20000"/>
          </a:bodyPr>
          <a:lstStyle/>
          <a:p>
            <a:pPr>
              <a:lnSpc>
                <a:spcPct val="100000"/>
              </a:lnSpc>
            </a:pPr>
            <a:r>
              <a:rPr lang="en-US" dirty="0"/>
              <a:t>Conscious processing occurs in System 2.  We depend on System 2 for tasks that require concentration such as active learning.</a:t>
            </a:r>
          </a:p>
          <a:p>
            <a:pPr>
              <a:lnSpc>
                <a:spcPct val="100000"/>
              </a:lnSpc>
            </a:pPr>
            <a:r>
              <a:rPr lang="en-US" dirty="0"/>
              <a:t>System 1 might let us drive a car without thinking, but when we need System 2 to find the address of a new place where we’re going.</a:t>
            </a:r>
          </a:p>
          <a:p>
            <a:pPr>
              <a:lnSpc>
                <a:spcPct val="100000"/>
              </a:lnSpc>
            </a:pPr>
            <a:r>
              <a:rPr lang="en-US" dirty="0"/>
              <a:t>System 2 helps us with cognitive tasks like solving math problems or following a new recipe.</a:t>
            </a:r>
          </a:p>
        </p:txBody>
      </p:sp>
      <p:pic>
        <p:nvPicPr>
          <p:cNvPr id="5" name="Picture 4" descr="Multiple interweaving highways with cars driving in different directions">
            <a:extLst>
              <a:ext uri="{FF2B5EF4-FFF2-40B4-BE49-F238E27FC236}">
                <a16:creationId xmlns:a16="http://schemas.microsoft.com/office/drawing/2014/main" id="{45F874CE-E465-4B4F-A086-4A5712116F5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58520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374D9-FDC7-46E1-952B-90183043B123}"/>
              </a:ext>
            </a:extLst>
          </p:cNvPr>
          <p:cNvSpPr>
            <a:spLocks noGrp="1"/>
          </p:cNvSpPr>
          <p:nvPr>
            <p:ph type="title"/>
          </p:nvPr>
        </p:nvSpPr>
        <p:spPr>
          <a:xfrm>
            <a:off x="635000" y="640823"/>
            <a:ext cx="3418659" cy="4083577"/>
          </a:xfrm>
        </p:spPr>
        <p:txBody>
          <a:bodyPr anchor="ctr">
            <a:normAutofit/>
          </a:bodyPr>
          <a:lstStyle/>
          <a:p>
            <a:r>
              <a:rPr lang="en-US" sz="6000" dirty="0"/>
              <a:t>Here’s the Problem</a:t>
            </a:r>
          </a:p>
        </p:txBody>
      </p:sp>
      <p:sp>
        <p:nvSpPr>
          <p:cNvPr id="4" name="TextBox 3">
            <a:extLst>
              <a:ext uri="{FF2B5EF4-FFF2-40B4-BE49-F238E27FC236}">
                <a16:creationId xmlns:a16="http://schemas.microsoft.com/office/drawing/2014/main" id="{0288DD5A-5C6A-465D-A987-53CCCD1EF292}"/>
              </a:ext>
            </a:extLst>
          </p:cNvPr>
          <p:cNvSpPr txBox="1"/>
          <p:nvPr/>
        </p:nvSpPr>
        <p:spPr>
          <a:xfrm>
            <a:off x="765294" y="3676831"/>
            <a:ext cx="3158070" cy="2677656"/>
          </a:xfrm>
          <a:prstGeom prst="rect">
            <a:avLst/>
          </a:prstGeom>
          <a:solidFill>
            <a:schemeClr val="accent6">
              <a:lumMod val="20000"/>
              <a:lumOff val="80000"/>
            </a:schemeClr>
          </a:solidFill>
        </p:spPr>
        <p:txBody>
          <a:bodyPr wrap="square" rtlCol="0">
            <a:spAutoFit/>
          </a:bodyPr>
          <a:lstStyle/>
          <a:p>
            <a:r>
              <a:rPr lang="en-US" sz="2400" dirty="0"/>
              <a:t>Taking these quizzes can be a little bit upsetting when we find out that our implicit attitudes don’t match what we think we believe.</a:t>
            </a:r>
          </a:p>
        </p:txBody>
      </p:sp>
      <p:cxnSp>
        <p:nvCxnSpPr>
          <p:cNvPr id="7" name="Straight Arrow Connector 6">
            <a:extLst>
              <a:ext uri="{FF2B5EF4-FFF2-40B4-BE49-F238E27FC236}">
                <a16:creationId xmlns:a16="http://schemas.microsoft.com/office/drawing/2014/main" id="{D0CD9693-DA9A-4E32-BB7F-C77977580DAA}"/>
              </a:ext>
            </a:extLst>
          </p:cNvPr>
          <p:cNvCxnSpPr>
            <a:cxnSpLocks/>
          </p:cNvCxnSpPr>
          <p:nvPr/>
        </p:nvCxnSpPr>
        <p:spPr>
          <a:xfrm flipV="1">
            <a:off x="3251200" y="5178768"/>
            <a:ext cx="2020711" cy="84949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1CDA6AC-1150-DCC9-137F-618ABCB3D336}"/>
              </a:ext>
            </a:extLst>
          </p:cNvPr>
          <p:cNvSpPr>
            <a:spLocks noGrp="1"/>
          </p:cNvSpPr>
          <p:nvPr>
            <p:ph idx="1"/>
          </p:nvPr>
        </p:nvSpPr>
        <p:spPr>
          <a:xfrm>
            <a:off x="5125621" y="852223"/>
            <a:ext cx="6025444" cy="5723807"/>
          </a:xfrm>
        </p:spPr>
        <p:txBody>
          <a:bodyPr>
            <a:normAutofit fontScale="85000" lnSpcReduction="20000"/>
          </a:bodyPr>
          <a:lstStyle/>
          <a:p>
            <a:pPr lvl="0"/>
            <a:r>
              <a:rPr lang="en-US" dirty="0"/>
              <a:t>Our brains constantly gather information about the world that shapes our perceptions.  This causes us to form implicit associations occurring below the level of conscious thought that instantly transpire through System 1.</a:t>
            </a:r>
          </a:p>
          <a:p>
            <a:pPr lvl="0"/>
            <a:r>
              <a:rPr lang="en-US" dirty="0"/>
              <a:t>When this causes us to hit the brakes when a stoplight turns red, it’s a good thing.  But when these stored perceptions create implicit biases, it’s quite another.</a:t>
            </a:r>
          </a:p>
          <a:p>
            <a:pPr lvl="0"/>
            <a:r>
              <a:rPr lang="en-US" dirty="0"/>
              <a:t>The identities we perceive in other people – ethnicity, gender, race, age, and so on – are deeply embedded in System 1, so we’re unaware of their influence.</a:t>
            </a:r>
          </a:p>
          <a:p>
            <a:pPr lvl="0"/>
            <a:r>
              <a:rPr lang="en-US" dirty="0">
                <a:hlinkClick r:id="rId2"/>
              </a:rPr>
              <a:t>Harvard University’s Project Implicit </a:t>
            </a:r>
            <a:r>
              <a:rPr lang="en-US" dirty="0"/>
              <a:t>offers a series of free online tests that can reveal hidden bias related to sexuality, disability, gender and career, gender and science, age, weight, skin tone, Arab-Muslim, Native American, and Race (Black/White).</a:t>
            </a:r>
          </a:p>
        </p:txBody>
      </p:sp>
    </p:spTree>
    <p:extLst>
      <p:ext uri="{BB962C8B-B14F-4D97-AF65-F5344CB8AC3E}">
        <p14:creationId xmlns:p14="http://schemas.microsoft.com/office/powerpoint/2010/main" val="294267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8882" y="639192"/>
            <a:ext cx="2860674" cy="2341075"/>
          </a:xfrm>
        </p:spPr>
        <p:txBody>
          <a:bodyPr vert="horz" lIns="91440" tIns="45720" rIns="91440" bIns="45720" rtlCol="0" anchor="b">
            <a:normAutofit/>
          </a:bodyPr>
          <a:lstStyle/>
          <a:p>
            <a:pPr algn="ctr"/>
            <a:r>
              <a:rPr lang="en-US" sz="4500" dirty="0"/>
              <a:t>Dimensions of </a:t>
            </a:r>
            <a:br>
              <a:rPr lang="en-US" sz="4500" dirty="0"/>
            </a:br>
            <a:r>
              <a:rPr lang="en-US" sz="4500" dirty="0"/>
              <a:t>Diversity</a:t>
            </a:r>
          </a:p>
        </p:txBody>
      </p:sp>
      <p:pic>
        <p:nvPicPr>
          <p:cNvPr id="4" name="Content Placeholder 3" descr="Diagram, venn diagram&#10;&#10;Description automatically generated"/>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227023" y="110067"/>
            <a:ext cx="6973083" cy="6502400"/>
          </a:xfrm>
          <a:prstGeom prst="rect">
            <a:avLst/>
          </a:prstGeom>
        </p:spPr>
      </p:pic>
      <p:sp>
        <p:nvSpPr>
          <p:cNvPr id="3" name="TextBox 2">
            <a:extLst>
              <a:ext uri="{FF2B5EF4-FFF2-40B4-BE49-F238E27FC236}">
                <a16:creationId xmlns:a16="http://schemas.microsoft.com/office/drawing/2014/main" id="{5C7793BD-5627-C0E4-58CC-7D2A8010946C}"/>
              </a:ext>
            </a:extLst>
          </p:cNvPr>
          <p:cNvSpPr txBox="1"/>
          <p:nvPr/>
        </p:nvSpPr>
        <p:spPr>
          <a:xfrm>
            <a:off x="864659" y="3863622"/>
            <a:ext cx="2634897" cy="2308324"/>
          </a:xfrm>
          <a:prstGeom prst="rect">
            <a:avLst/>
          </a:prstGeom>
          <a:solidFill>
            <a:schemeClr val="bg1">
              <a:lumMod val="85000"/>
            </a:schemeClr>
          </a:solidFill>
        </p:spPr>
        <p:txBody>
          <a:bodyPr wrap="square" rtlCol="0">
            <a:spAutoFit/>
          </a:bodyPr>
          <a:lstStyle/>
          <a:p>
            <a:r>
              <a:rPr lang="en-US" sz="2400" dirty="0"/>
              <a:t>These factors make up our identities – but they also become criteria upon which we judge one another.</a:t>
            </a:r>
          </a:p>
        </p:txBody>
      </p:sp>
    </p:spTree>
    <p:extLst>
      <p:ext uri="{BB962C8B-B14F-4D97-AF65-F5344CB8AC3E}">
        <p14:creationId xmlns:p14="http://schemas.microsoft.com/office/powerpoint/2010/main" val="3243221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E6BDE-3A71-44F3-8C54-F7C1D06CBE46}"/>
              </a:ext>
            </a:extLst>
          </p:cNvPr>
          <p:cNvSpPr>
            <a:spLocks noGrp="1"/>
          </p:cNvSpPr>
          <p:nvPr>
            <p:ph type="title"/>
          </p:nvPr>
        </p:nvSpPr>
        <p:spPr>
          <a:xfrm>
            <a:off x="5023557" y="703294"/>
            <a:ext cx="6595950" cy="1238396"/>
          </a:xfrm>
        </p:spPr>
        <p:txBody>
          <a:bodyPr anchor="b">
            <a:normAutofit/>
          </a:bodyPr>
          <a:lstStyle/>
          <a:p>
            <a:r>
              <a:rPr lang="en-US" sz="6000" dirty="0"/>
              <a:t>Extending Empathy</a:t>
            </a:r>
          </a:p>
        </p:txBody>
      </p:sp>
      <p:sp>
        <p:nvSpPr>
          <p:cNvPr id="9" name="Content Placeholder 8">
            <a:extLst>
              <a:ext uri="{FF2B5EF4-FFF2-40B4-BE49-F238E27FC236}">
                <a16:creationId xmlns:a16="http://schemas.microsoft.com/office/drawing/2014/main" id="{8E087503-9E39-41A1-AA4B-535F671F505B}"/>
              </a:ext>
            </a:extLst>
          </p:cNvPr>
          <p:cNvSpPr>
            <a:spLocks noGrp="1"/>
          </p:cNvSpPr>
          <p:nvPr>
            <p:ph idx="1"/>
          </p:nvPr>
        </p:nvSpPr>
        <p:spPr>
          <a:xfrm>
            <a:off x="5753101" y="2370668"/>
            <a:ext cx="5866406" cy="3815448"/>
          </a:xfrm>
        </p:spPr>
        <p:txBody>
          <a:bodyPr anchor="t">
            <a:normAutofit lnSpcReduction="10000"/>
          </a:bodyPr>
          <a:lstStyle/>
          <a:p>
            <a:pPr>
              <a:lnSpc>
                <a:spcPct val="100000"/>
              </a:lnSpc>
            </a:pPr>
            <a:r>
              <a:rPr lang="en-US" sz="2400" dirty="0"/>
              <a:t>We’ve all been on the receiving end of another person’s judgement based on unfair generalizations, stereotypes, prejudice, or preconceptions.</a:t>
            </a:r>
          </a:p>
          <a:p>
            <a:pPr>
              <a:lnSpc>
                <a:spcPct val="100000"/>
              </a:lnSpc>
            </a:pPr>
            <a:r>
              <a:rPr lang="en-US" sz="2400" dirty="0"/>
              <a:t>Not all forms of discrimination are equally harmful, and we cannot judge another person’s suffering.</a:t>
            </a:r>
          </a:p>
          <a:p>
            <a:pPr>
              <a:lnSpc>
                <a:spcPct val="100000"/>
              </a:lnSpc>
            </a:pPr>
            <a:r>
              <a:rPr lang="en-US" sz="2400" dirty="0"/>
              <a:t>The point is to make a connection, drawing upon our experiences to relate to people different from ourselves.</a:t>
            </a:r>
          </a:p>
        </p:txBody>
      </p:sp>
      <p:pic>
        <p:nvPicPr>
          <p:cNvPr id="5" name="Content Placeholder 4" descr="Grandmother hugging granddaughter">
            <a:extLst>
              <a:ext uri="{FF2B5EF4-FFF2-40B4-BE49-F238E27FC236}">
                <a16:creationId xmlns:a16="http://schemas.microsoft.com/office/drawing/2014/main" id="{DCE5B299-4859-46AF-82FE-280686E5550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66691" y="2070608"/>
            <a:ext cx="4371173" cy="357042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p:spPr>
      </p:pic>
    </p:spTree>
    <p:extLst>
      <p:ext uri="{BB962C8B-B14F-4D97-AF65-F5344CB8AC3E}">
        <p14:creationId xmlns:p14="http://schemas.microsoft.com/office/powerpoint/2010/main" val="4171386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65CD-16C8-46CE-97BA-5176B1FDAB69}"/>
              </a:ext>
            </a:extLst>
          </p:cNvPr>
          <p:cNvSpPr>
            <a:spLocks noGrp="1"/>
          </p:cNvSpPr>
          <p:nvPr>
            <p:ph type="title"/>
          </p:nvPr>
        </p:nvSpPr>
        <p:spPr>
          <a:xfrm>
            <a:off x="576072" y="238539"/>
            <a:ext cx="11018520" cy="1434415"/>
          </a:xfrm>
        </p:spPr>
        <p:txBody>
          <a:bodyPr anchor="b">
            <a:normAutofit/>
          </a:bodyPr>
          <a:lstStyle/>
          <a:p>
            <a:pPr>
              <a:lnSpc>
                <a:spcPct val="90000"/>
              </a:lnSpc>
            </a:pPr>
            <a:r>
              <a:rPr lang="en-US" sz="5600"/>
              <a:t>Taking Personal Responsibility</a:t>
            </a:r>
          </a:p>
        </p:txBody>
      </p:sp>
      <p:sp>
        <p:nvSpPr>
          <p:cNvPr id="3" name="Content Placeholder 2">
            <a:extLst>
              <a:ext uri="{FF2B5EF4-FFF2-40B4-BE49-F238E27FC236}">
                <a16:creationId xmlns:a16="http://schemas.microsoft.com/office/drawing/2014/main" id="{E8BF60D5-586F-45DF-9AB1-0B18C98C2772}"/>
              </a:ext>
            </a:extLst>
          </p:cNvPr>
          <p:cNvSpPr>
            <a:spLocks noGrp="1"/>
          </p:cNvSpPr>
          <p:nvPr>
            <p:ph idx="1"/>
          </p:nvPr>
        </p:nvSpPr>
        <p:spPr>
          <a:xfrm>
            <a:off x="572493" y="2071315"/>
            <a:ext cx="6713552" cy="4548145"/>
          </a:xfrm>
        </p:spPr>
        <p:txBody>
          <a:bodyPr anchor="t">
            <a:normAutofit fontScale="85000" lnSpcReduction="20000"/>
          </a:bodyPr>
          <a:lstStyle/>
          <a:p>
            <a:pPr>
              <a:lnSpc>
                <a:spcPct val="100000"/>
              </a:lnSpc>
            </a:pPr>
            <a:r>
              <a:rPr lang="en-US" sz="2600" dirty="0"/>
              <a:t>The first step to becoming a more equity-minded, empathetic person is to take responsibility for one’s own thoughts, biases, and actions.</a:t>
            </a:r>
          </a:p>
          <a:p>
            <a:pPr>
              <a:lnSpc>
                <a:spcPct val="100000"/>
              </a:lnSpc>
            </a:pPr>
            <a:r>
              <a:rPr lang="en-US" sz="2600" dirty="0"/>
              <a:t>Responsibility begins with accepting that we have participated (knowingly or unknowingly, intentionally or unintentionally) in actions that harmed others based on their identities.  It also means acknowledging that we have enjoyed privileges based on our identities that others do not share.</a:t>
            </a:r>
          </a:p>
          <a:p>
            <a:pPr>
              <a:lnSpc>
                <a:spcPct val="100000"/>
              </a:lnSpc>
            </a:pPr>
            <a:r>
              <a:rPr lang="en-US" sz="2600" dirty="0"/>
              <a:t>When we courageously uncover our unconscious biases, own them, and strive to eradicate them, we take a step toward becoming better human beings. This includes educating ourselves about equity and becoming more sensitive to our gut-level reactions to others.</a:t>
            </a:r>
          </a:p>
        </p:txBody>
      </p:sp>
      <p:pic>
        <p:nvPicPr>
          <p:cNvPr id="5" name="Picture 4" descr="Women looking at tablet">
            <a:extLst>
              <a:ext uri="{FF2B5EF4-FFF2-40B4-BE49-F238E27FC236}">
                <a16:creationId xmlns:a16="http://schemas.microsoft.com/office/drawing/2014/main" id="{7E7D8F7A-B1C8-4DF5-812E-0180EC28383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675658" y="2093976"/>
            <a:ext cx="3941064" cy="4096512"/>
          </a:xfrm>
          <a:prstGeom prst="rect">
            <a:avLst/>
          </a:prstGeom>
        </p:spPr>
      </p:pic>
    </p:spTree>
    <p:extLst>
      <p:ext uri="{BB962C8B-B14F-4D97-AF65-F5344CB8AC3E}">
        <p14:creationId xmlns:p14="http://schemas.microsoft.com/office/powerpoint/2010/main" val="40300012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1034</TotalTime>
  <Words>2326</Words>
  <Application>Microsoft Macintosh PowerPoint</Application>
  <PresentationFormat>Widescreen</PresentationFormat>
  <Paragraphs>115</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Topic 13: Access, Diversity, Equity, Inclusion, and Belonging</vt:lpstr>
      <vt:lpstr>Still Striving Toward the Goal</vt:lpstr>
      <vt:lpstr>Thinking Critically</vt:lpstr>
      <vt:lpstr>Individual Attitudes – Cognitive System 1</vt:lpstr>
      <vt:lpstr>Individual Attitudes – Cognitive System 2</vt:lpstr>
      <vt:lpstr>Here’s the Problem</vt:lpstr>
      <vt:lpstr>Dimensions of  Diversity</vt:lpstr>
      <vt:lpstr>Extending Empathy</vt:lpstr>
      <vt:lpstr>Taking Personal Responsibility</vt:lpstr>
      <vt:lpstr>A New Look</vt:lpstr>
      <vt:lpstr>Reaching for Diversity</vt:lpstr>
      <vt:lpstr>Partner Discussion</vt:lpstr>
      <vt:lpstr>Pity, Sympathy, Empathy, and Compassion</vt:lpstr>
      <vt:lpstr>Radical Inclusion</vt:lpstr>
      <vt:lpstr>Radical Reconciliation </vt:lpstr>
      <vt:lpstr>Impact of Income Inequality</vt:lpstr>
      <vt:lpstr>More About Income Inequality</vt:lpstr>
      <vt:lpstr>Role Models and Mentors</vt:lpstr>
      <vt:lpstr>Unintentional Exclusion</vt:lpstr>
      <vt:lpstr>Reflection Point</vt:lpstr>
      <vt:lpstr>Diversity-Rich Curriculum</vt:lpstr>
      <vt:lpstr>Making Connections</vt:lpstr>
      <vt:lpstr>Course Design (Thinking)</vt:lpstr>
      <vt:lpstr>Remember</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 Diversity, Equity, and Inclusion</dc:title>
  <dc:creator>Bruce Mackh</dc:creator>
  <cp:lastModifiedBy>Gifford, Jesse Alma</cp:lastModifiedBy>
  <cp:revision>2</cp:revision>
  <dcterms:created xsi:type="dcterms:W3CDTF">2021-10-11T17:32:46Z</dcterms:created>
  <dcterms:modified xsi:type="dcterms:W3CDTF">2023-03-06T18:31:48Z</dcterms:modified>
</cp:coreProperties>
</file>