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1" r:id="rId4"/>
    <p:sldId id="283" r:id="rId5"/>
    <p:sldId id="272" r:id="rId6"/>
    <p:sldId id="289" r:id="rId7"/>
    <p:sldId id="290" r:id="rId8"/>
    <p:sldId id="291" r:id="rId9"/>
    <p:sldId id="292" r:id="rId10"/>
    <p:sldId id="277" r:id="rId11"/>
    <p:sldId id="278" r:id="rId12"/>
    <p:sldId id="279" r:id="rId13"/>
    <p:sldId id="285" r:id="rId14"/>
    <p:sldId id="280" r:id="rId15"/>
    <p:sldId id="286" r:id="rId16"/>
    <p:sldId id="281" r:id="rId17"/>
    <p:sldId id="287" r:id="rId18"/>
    <p:sldId id="282" r:id="rId19"/>
    <p:sldId id="288" r:id="rId20"/>
    <p:sldId id="293" r:id="rId21"/>
    <p:sldId id="29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72F900-4813-42EA-8E75-79B9CDD950B3}" v="49" dt="2022-11-14T22:05:00.6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49" autoAdjust="0"/>
    <p:restoredTop sz="94660"/>
  </p:normalViewPr>
  <p:slideViewPr>
    <p:cSldViewPr snapToGrid="0">
      <p:cViewPr varScale="1">
        <p:scale>
          <a:sx n="53" d="100"/>
          <a:sy n="53" d="100"/>
        </p:scale>
        <p:origin x="58" y="5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uce Mackh" userId="8f3eebefc8615319" providerId="LiveId" clId="{2772F900-4813-42EA-8E75-79B9CDD950B3}"/>
    <pc:docChg chg="undo custSel addSld delSld modSld">
      <pc:chgData name="Bruce Mackh" userId="8f3eebefc8615319" providerId="LiveId" clId="{2772F900-4813-42EA-8E75-79B9CDD950B3}" dt="2022-11-17T05:58:58.388" v="2704" actId="47"/>
      <pc:docMkLst>
        <pc:docMk/>
      </pc:docMkLst>
      <pc:sldChg chg="addSp delSp modSp mod setBg addAnim modAnim">
        <pc:chgData name="Bruce Mackh" userId="8f3eebefc8615319" providerId="LiveId" clId="{2772F900-4813-42EA-8E75-79B9CDD950B3}" dt="2022-11-14T21:46:56.599" v="1690"/>
        <pc:sldMkLst>
          <pc:docMk/>
          <pc:sldMk cId="1531571329" sldId="258"/>
        </pc:sldMkLst>
        <pc:spChg chg="mod ord">
          <ac:chgData name="Bruce Mackh" userId="8f3eebefc8615319" providerId="LiveId" clId="{2772F900-4813-42EA-8E75-79B9CDD950B3}" dt="2022-11-14T18:36:07.280" v="194" actId="26606"/>
          <ac:spMkLst>
            <pc:docMk/>
            <pc:sldMk cId="1531571329" sldId="258"/>
            <ac:spMk id="2" creationId="{FECE3C90-A7FB-B1B6-9CB5-45CD01D3C3A4}"/>
          </ac:spMkLst>
        </pc:spChg>
        <pc:spChg chg="del">
          <ac:chgData name="Bruce Mackh" userId="8f3eebefc8615319" providerId="LiveId" clId="{2772F900-4813-42EA-8E75-79B9CDD950B3}" dt="2022-11-14T18:25:44.720" v="43" actId="931"/>
          <ac:spMkLst>
            <pc:docMk/>
            <pc:sldMk cId="1531571329" sldId="258"/>
            <ac:spMk id="4" creationId="{17FF25D3-232D-0F52-1205-C09D46A167E8}"/>
          </ac:spMkLst>
        </pc:spChg>
        <pc:spChg chg="add del">
          <ac:chgData name="Bruce Mackh" userId="8f3eebefc8615319" providerId="LiveId" clId="{2772F900-4813-42EA-8E75-79B9CDD950B3}" dt="2022-11-14T18:26:06.107" v="47" actId="26606"/>
          <ac:spMkLst>
            <pc:docMk/>
            <pc:sldMk cId="1531571329" sldId="258"/>
            <ac:spMk id="11" creationId="{0EF8CC94-5253-355B-C478-83D287CE6E8C}"/>
          </ac:spMkLst>
        </pc:spChg>
        <pc:spChg chg="add del">
          <ac:chgData name="Bruce Mackh" userId="8f3eebefc8615319" providerId="LiveId" clId="{2772F900-4813-42EA-8E75-79B9CDD950B3}" dt="2022-11-14T18:26:06.107" v="47" actId="26606"/>
          <ac:spMkLst>
            <pc:docMk/>
            <pc:sldMk cId="1531571329" sldId="258"/>
            <ac:spMk id="14" creationId="{117AB3D3-3C9C-4DED-809A-78734805B895}"/>
          </ac:spMkLst>
        </pc:spChg>
        <pc:spChg chg="add del">
          <ac:chgData name="Bruce Mackh" userId="8f3eebefc8615319" providerId="LiveId" clId="{2772F900-4813-42EA-8E75-79B9CDD950B3}" dt="2022-11-14T18:26:06.107" v="47" actId="26606"/>
          <ac:spMkLst>
            <pc:docMk/>
            <pc:sldMk cId="1531571329" sldId="258"/>
            <ac:spMk id="16" creationId="{3A9A4357-BD1D-4622-A4FE-766E6AB8DE84}"/>
          </ac:spMkLst>
        </pc:spChg>
        <pc:spChg chg="add del">
          <ac:chgData name="Bruce Mackh" userId="8f3eebefc8615319" providerId="LiveId" clId="{2772F900-4813-42EA-8E75-79B9CDD950B3}" dt="2022-11-14T18:26:06.107" v="47" actId="26606"/>
          <ac:spMkLst>
            <pc:docMk/>
            <pc:sldMk cId="1531571329" sldId="258"/>
            <ac:spMk id="18" creationId="{E659831F-0D9A-4C63-9EBB-8435B85A440F}"/>
          </ac:spMkLst>
        </pc:spChg>
        <pc:spChg chg="add del">
          <ac:chgData name="Bruce Mackh" userId="8f3eebefc8615319" providerId="LiveId" clId="{2772F900-4813-42EA-8E75-79B9CDD950B3}" dt="2022-11-14T18:26:06.107" v="47" actId="26606"/>
          <ac:spMkLst>
            <pc:docMk/>
            <pc:sldMk cId="1531571329" sldId="258"/>
            <ac:spMk id="20" creationId="{E6995CE5-F890-4ABA-82A2-26507CE8D2A3}"/>
          </ac:spMkLst>
        </pc:spChg>
        <pc:spChg chg="add del">
          <ac:chgData name="Bruce Mackh" userId="8f3eebefc8615319" providerId="LiveId" clId="{2772F900-4813-42EA-8E75-79B9CDD950B3}" dt="2022-11-14T18:28:53.215" v="126" actId="26606"/>
          <ac:spMkLst>
            <pc:docMk/>
            <pc:sldMk cId="1531571329" sldId="258"/>
            <ac:spMk id="22" creationId="{3EEB8ED6-9142-4A11-B029-18DDE98C4952}"/>
          </ac:spMkLst>
        </pc:spChg>
        <pc:spChg chg="add del mod">
          <ac:chgData name="Bruce Mackh" userId="8f3eebefc8615319" providerId="LiveId" clId="{2772F900-4813-42EA-8E75-79B9CDD950B3}" dt="2022-11-14T18:28:49.325" v="125" actId="478"/>
          <ac:spMkLst>
            <pc:docMk/>
            <pc:sldMk cId="1531571329" sldId="258"/>
            <ac:spMk id="23" creationId="{C52D1F55-9096-06E3-4E47-9CFB9CB44413}"/>
          </ac:spMkLst>
        </pc:spChg>
        <pc:spChg chg="add del">
          <ac:chgData name="Bruce Mackh" userId="8f3eebefc8615319" providerId="LiveId" clId="{2772F900-4813-42EA-8E75-79B9CDD950B3}" dt="2022-11-14T18:36:07.280" v="194" actId="26606"/>
          <ac:spMkLst>
            <pc:docMk/>
            <pc:sldMk cId="1531571329" sldId="258"/>
            <ac:spMk id="27" creationId="{37C89E4B-3C9F-44B9-8B86-D9E3D112D8EC}"/>
          </ac:spMkLst>
        </pc:spChg>
        <pc:spChg chg="add">
          <ac:chgData name="Bruce Mackh" userId="8f3eebefc8615319" providerId="LiveId" clId="{2772F900-4813-42EA-8E75-79B9CDD950B3}" dt="2022-11-14T18:36:07.280" v="194" actId="26606"/>
          <ac:spMkLst>
            <pc:docMk/>
            <pc:sldMk cId="1531571329" sldId="258"/>
            <ac:spMk id="36" creationId="{37C89E4B-3C9F-44B9-8B86-D9E3D112D8EC}"/>
          </ac:spMkLst>
        </pc:spChg>
        <pc:picChg chg="add del mod">
          <ac:chgData name="Bruce Mackh" userId="8f3eebefc8615319" providerId="LiveId" clId="{2772F900-4813-42EA-8E75-79B9CDD950B3}" dt="2022-11-14T18:35:36.846" v="190" actId="478"/>
          <ac:picMkLst>
            <pc:docMk/>
            <pc:sldMk cId="1531571329" sldId="258"/>
            <ac:picMk id="7" creationId="{A1DD053C-86DB-0726-11D7-5BE755A1C4A6}"/>
          </ac:picMkLst>
        </pc:picChg>
        <pc:picChg chg="add mod modCrop">
          <ac:chgData name="Bruce Mackh" userId="8f3eebefc8615319" providerId="LiveId" clId="{2772F900-4813-42EA-8E75-79B9CDD950B3}" dt="2022-11-14T18:37:20.579" v="202" actId="1076"/>
          <ac:picMkLst>
            <pc:docMk/>
            <pc:sldMk cId="1531571329" sldId="258"/>
            <ac:picMk id="9" creationId="{70BC0557-F60A-FF8D-104A-38E9B7FA460F}"/>
          </ac:picMkLst>
        </pc:picChg>
        <pc:cxnChg chg="add del">
          <ac:chgData name="Bruce Mackh" userId="8f3eebefc8615319" providerId="LiveId" clId="{2772F900-4813-42EA-8E75-79B9CDD950B3}" dt="2022-11-14T18:36:07.280" v="194" actId="26606"/>
          <ac:cxnSpMkLst>
            <pc:docMk/>
            <pc:sldMk cId="1531571329" sldId="258"/>
            <ac:cxnSpMk id="29" creationId="{AA2EAA10-076F-46BD-8F0F-B9A2FB77A85C}"/>
          </ac:cxnSpMkLst>
        </pc:cxnChg>
        <pc:cxnChg chg="add del">
          <ac:chgData name="Bruce Mackh" userId="8f3eebefc8615319" providerId="LiveId" clId="{2772F900-4813-42EA-8E75-79B9CDD950B3}" dt="2022-11-14T18:36:07.280" v="194" actId="26606"/>
          <ac:cxnSpMkLst>
            <pc:docMk/>
            <pc:sldMk cId="1531571329" sldId="258"/>
            <ac:cxnSpMk id="31" creationId="{D891E407-403B-4764-86C9-33A56D3BCAA3}"/>
          </ac:cxnSpMkLst>
        </pc:cxnChg>
        <pc:cxnChg chg="add">
          <ac:chgData name="Bruce Mackh" userId="8f3eebefc8615319" providerId="LiveId" clId="{2772F900-4813-42EA-8E75-79B9CDD950B3}" dt="2022-11-14T18:36:07.280" v="194" actId="26606"/>
          <ac:cxnSpMkLst>
            <pc:docMk/>
            <pc:sldMk cId="1531571329" sldId="258"/>
            <ac:cxnSpMk id="38" creationId="{AA2EAA10-076F-46BD-8F0F-B9A2FB77A85C}"/>
          </ac:cxnSpMkLst>
        </pc:cxnChg>
        <pc:cxnChg chg="add">
          <ac:chgData name="Bruce Mackh" userId="8f3eebefc8615319" providerId="LiveId" clId="{2772F900-4813-42EA-8E75-79B9CDD950B3}" dt="2022-11-14T18:36:07.280" v="194" actId="26606"/>
          <ac:cxnSpMkLst>
            <pc:docMk/>
            <pc:sldMk cId="1531571329" sldId="258"/>
            <ac:cxnSpMk id="40" creationId="{D891E407-403B-4764-86C9-33A56D3BCAA3}"/>
          </ac:cxnSpMkLst>
        </pc:cxnChg>
      </pc:sldChg>
      <pc:sldChg chg="del">
        <pc:chgData name="Bruce Mackh" userId="8f3eebefc8615319" providerId="LiveId" clId="{2772F900-4813-42EA-8E75-79B9CDD950B3}" dt="2022-11-14T18:23:45.635" v="0" actId="47"/>
        <pc:sldMkLst>
          <pc:docMk/>
          <pc:sldMk cId="4115742982" sldId="259"/>
        </pc:sldMkLst>
      </pc:sldChg>
      <pc:sldChg chg="addSp delSp modSp add mod setBg delDesignElem">
        <pc:chgData name="Bruce Mackh" userId="8f3eebefc8615319" providerId="LiveId" clId="{2772F900-4813-42EA-8E75-79B9CDD950B3}" dt="2022-11-14T19:53:13.508" v="1110" actId="339"/>
        <pc:sldMkLst>
          <pc:docMk/>
          <pc:sldMk cId="507398684" sldId="271"/>
        </pc:sldMkLst>
        <pc:spChg chg="mod">
          <ac:chgData name="Bruce Mackh" userId="8f3eebefc8615319" providerId="LiveId" clId="{2772F900-4813-42EA-8E75-79B9CDD950B3}" dt="2022-11-14T19:49:16.866" v="1106" actId="1076"/>
          <ac:spMkLst>
            <pc:docMk/>
            <pc:sldMk cId="507398684" sldId="271"/>
            <ac:spMk id="2" creationId="{00000000-0000-0000-0000-000000000000}"/>
          </ac:spMkLst>
        </pc:spChg>
        <pc:spChg chg="add del mod">
          <ac:chgData name="Bruce Mackh" userId="8f3eebefc8615319" providerId="LiveId" clId="{2772F900-4813-42EA-8E75-79B9CDD950B3}" dt="2022-11-14T18:29:30.182" v="129"/>
          <ac:spMkLst>
            <pc:docMk/>
            <pc:sldMk cId="507398684" sldId="271"/>
            <ac:spMk id="3" creationId="{856A5AD5-B13B-1765-01D7-484D646915A9}"/>
          </ac:spMkLst>
        </pc:spChg>
        <pc:spChg chg="add del mod">
          <ac:chgData name="Bruce Mackh" userId="8f3eebefc8615319" providerId="LiveId" clId="{2772F900-4813-42EA-8E75-79B9CDD950B3}" dt="2022-11-14T18:29:30.182" v="129"/>
          <ac:spMkLst>
            <pc:docMk/>
            <pc:sldMk cId="507398684" sldId="271"/>
            <ac:spMk id="4" creationId="{1B70FE3D-2A9C-154F-F224-DA813B0E6306}"/>
          </ac:spMkLst>
        </pc:spChg>
        <pc:spChg chg="del">
          <ac:chgData name="Bruce Mackh" userId="8f3eebefc8615319" providerId="LiveId" clId="{2772F900-4813-42EA-8E75-79B9CDD950B3}" dt="2022-11-14T18:23:48.204" v="9"/>
          <ac:spMkLst>
            <pc:docMk/>
            <pc:sldMk cId="507398684" sldId="271"/>
            <ac:spMk id="8" creationId="{2B566528-1B12-4246-9431-5C2D7D081168}"/>
          </ac:spMkLst>
        </pc:spChg>
        <pc:spChg chg="del">
          <ac:chgData name="Bruce Mackh" userId="8f3eebefc8615319" providerId="LiveId" clId="{2772F900-4813-42EA-8E75-79B9CDD950B3}" dt="2022-11-14T18:29:56.207" v="141" actId="478"/>
          <ac:spMkLst>
            <pc:docMk/>
            <pc:sldMk cId="507398684" sldId="271"/>
            <ac:spMk id="9" creationId="{700CED8F-3C5E-41F8-8919-014A30ED9C65}"/>
          </ac:spMkLst>
        </pc:spChg>
        <pc:spChg chg="del">
          <ac:chgData name="Bruce Mackh" userId="8f3eebefc8615319" providerId="LiveId" clId="{2772F900-4813-42EA-8E75-79B9CDD950B3}" dt="2022-11-14T18:23:48.204" v="9"/>
          <ac:spMkLst>
            <pc:docMk/>
            <pc:sldMk cId="507398684" sldId="271"/>
            <ac:spMk id="12" creationId="{A580F890-B085-4E95-96AA-55AEBEC5CE6E}"/>
          </ac:spMkLst>
        </pc:spChg>
        <pc:spChg chg="mod">
          <ac:chgData name="Bruce Mackh" userId="8f3eebefc8615319" providerId="LiveId" clId="{2772F900-4813-42EA-8E75-79B9CDD950B3}" dt="2022-11-14T19:49:21.032" v="1107" actId="1076"/>
          <ac:spMkLst>
            <pc:docMk/>
            <pc:sldMk cId="507398684" sldId="271"/>
            <ac:spMk id="13" creationId="{00000000-0000-0000-0000-000000000000}"/>
          </ac:spMkLst>
        </pc:spChg>
        <pc:spChg chg="del">
          <ac:chgData name="Bruce Mackh" userId="8f3eebefc8615319" providerId="LiveId" clId="{2772F900-4813-42EA-8E75-79B9CDD950B3}" dt="2022-11-14T18:23:48.204" v="9"/>
          <ac:spMkLst>
            <pc:docMk/>
            <pc:sldMk cId="507398684" sldId="271"/>
            <ac:spMk id="14" creationId="{D3F51FEB-38FB-4F6C-9F7B-2F2AFAB65463}"/>
          </ac:spMkLst>
        </pc:spChg>
        <pc:spChg chg="del">
          <ac:chgData name="Bruce Mackh" userId="8f3eebefc8615319" providerId="LiveId" clId="{2772F900-4813-42EA-8E75-79B9CDD950B3}" dt="2022-11-14T18:23:48.204" v="9"/>
          <ac:spMkLst>
            <pc:docMk/>
            <pc:sldMk cId="507398684" sldId="271"/>
            <ac:spMk id="15" creationId="{2E80C965-DB6D-4F81-9E9E-B027384D0BD6}"/>
          </ac:spMkLst>
        </pc:spChg>
        <pc:spChg chg="del">
          <ac:chgData name="Bruce Mackh" userId="8f3eebefc8615319" providerId="LiveId" clId="{2772F900-4813-42EA-8E75-79B9CDD950B3}" dt="2022-11-14T18:23:48.204" v="9"/>
          <ac:spMkLst>
            <pc:docMk/>
            <pc:sldMk cId="507398684" sldId="271"/>
            <ac:spMk id="16" creationId="{1E547BA6-BAE0-43BB-A7CA-60F69CE252F0}"/>
          </ac:spMkLst>
        </pc:spChg>
        <pc:spChg chg="add">
          <ac:chgData name="Bruce Mackh" userId="8f3eebefc8615319" providerId="LiveId" clId="{2772F900-4813-42EA-8E75-79B9CDD950B3}" dt="2022-11-14T18:34:52.526" v="182" actId="26606"/>
          <ac:spMkLst>
            <pc:docMk/>
            <pc:sldMk cId="507398684" sldId="271"/>
            <ac:spMk id="18" creationId="{04812C46-200A-4DEB-A05E-3ED6C68C2387}"/>
          </ac:spMkLst>
        </pc:spChg>
        <pc:spChg chg="add">
          <ac:chgData name="Bruce Mackh" userId="8f3eebefc8615319" providerId="LiveId" clId="{2772F900-4813-42EA-8E75-79B9CDD950B3}" dt="2022-11-14T18:34:52.526" v="182" actId="26606"/>
          <ac:spMkLst>
            <pc:docMk/>
            <pc:sldMk cId="507398684" sldId="271"/>
            <ac:spMk id="20" creationId="{D1EA859B-E555-4109-94F3-6700E046E008}"/>
          </ac:spMkLst>
        </pc:spChg>
        <pc:picChg chg="add mod ord modCrop">
          <ac:chgData name="Bruce Mackh" userId="8f3eebefc8615319" providerId="LiveId" clId="{2772F900-4813-42EA-8E75-79B9CDD950B3}" dt="2022-11-14T19:53:13.508" v="1110" actId="339"/>
          <ac:picMkLst>
            <pc:docMk/>
            <pc:sldMk cId="507398684" sldId="271"/>
            <ac:picMk id="6" creationId="{02B188E0-7941-5521-EA19-8F3B16D6DF00}"/>
          </ac:picMkLst>
        </pc:picChg>
      </pc:sldChg>
      <pc:sldChg chg="addSp delSp modSp add mod setBg delDesignElem">
        <pc:chgData name="Bruce Mackh" userId="8f3eebefc8615319" providerId="LiveId" clId="{2772F900-4813-42EA-8E75-79B9CDD950B3}" dt="2022-11-14T20:05:37.227" v="1244" actId="113"/>
        <pc:sldMkLst>
          <pc:docMk/>
          <pc:sldMk cId="2857068742" sldId="272"/>
        </pc:sldMkLst>
        <pc:spChg chg="mod">
          <ac:chgData name="Bruce Mackh" userId="8f3eebefc8615319" providerId="LiveId" clId="{2772F900-4813-42EA-8E75-79B9CDD950B3}" dt="2022-11-14T18:50:26.145" v="529" actId="1076"/>
          <ac:spMkLst>
            <pc:docMk/>
            <pc:sldMk cId="2857068742" sldId="272"/>
            <ac:spMk id="2" creationId="{00000000-0000-0000-0000-000000000000}"/>
          </ac:spMkLst>
        </pc:spChg>
        <pc:spChg chg="add mod">
          <ac:chgData name="Bruce Mackh" userId="8f3eebefc8615319" providerId="LiveId" clId="{2772F900-4813-42EA-8E75-79B9CDD950B3}" dt="2022-11-14T20:05:37.227" v="1244" actId="113"/>
          <ac:spMkLst>
            <pc:docMk/>
            <pc:sldMk cId="2857068742" sldId="272"/>
            <ac:spMk id="3" creationId="{7037D292-C50C-DF4E-EB07-FA7952304184}"/>
          </ac:spMkLst>
        </pc:spChg>
        <pc:spChg chg="del">
          <ac:chgData name="Bruce Mackh" userId="8f3eebefc8615319" providerId="LiveId" clId="{2772F900-4813-42EA-8E75-79B9CDD950B3}" dt="2022-11-14T18:23:48.204" v="9"/>
          <ac:spMkLst>
            <pc:docMk/>
            <pc:sldMk cId="2857068742" sldId="272"/>
            <ac:spMk id="9" creationId="{2B566528-1B12-4246-9431-5C2D7D081168}"/>
          </ac:spMkLst>
        </pc:spChg>
        <pc:spChg chg="del">
          <ac:chgData name="Bruce Mackh" userId="8f3eebefc8615319" providerId="LiveId" clId="{2772F900-4813-42EA-8E75-79B9CDD950B3}" dt="2022-11-14T18:38:36.021" v="213" actId="478"/>
          <ac:spMkLst>
            <pc:docMk/>
            <pc:sldMk cId="2857068742" sldId="272"/>
            <ac:spMk id="10" creationId="{B1E3C348-BE7C-43F3-98B7-19856F8EE2C0}"/>
          </ac:spMkLst>
        </pc:spChg>
        <pc:spChg chg="del">
          <ac:chgData name="Bruce Mackh" userId="8f3eebefc8615319" providerId="LiveId" clId="{2772F900-4813-42EA-8E75-79B9CDD950B3}" dt="2022-11-14T18:23:48.204" v="9"/>
          <ac:spMkLst>
            <pc:docMk/>
            <pc:sldMk cId="2857068742" sldId="272"/>
            <ac:spMk id="11" creationId="{2E80C965-DB6D-4F81-9E9E-B027384D0BD6}"/>
          </ac:spMkLst>
        </pc:spChg>
        <pc:spChg chg="del">
          <ac:chgData name="Bruce Mackh" userId="8f3eebefc8615319" providerId="LiveId" clId="{2772F900-4813-42EA-8E75-79B9CDD950B3}" dt="2022-11-14T18:23:48.204" v="9"/>
          <ac:spMkLst>
            <pc:docMk/>
            <pc:sldMk cId="2857068742" sldId="272"/>
            <ac:spMk id="13" creationId="{A580F890-B085-4E95-96AA-55AEBEC5CE6E}"/>
          </ac:spMkLst>
        </pc:spChg>
        <pc:spChg chg="del">
          <ac:chgData name="Bruce Mackh" userId="8f3eebefc8615319" providerId="LiveId" clId="{2772F900-4813-42EA-8E75-79B9CDD950B3}" dt="2022-11-14T18:23:48.204" v="9"/>
          <ac:spMkLst>
            <pc:docMk/>
            <pc:sldMk cId="2857068742" sldId="272"/>
            <ac:spMk id="15" creationId="{D3F51FEB-38FB-4F6C-9F7B-2F2AFAB65463}"/>
          </ac:spMkLst>
        </pc:spChg>
        <pc:spChg chg="del">
          <ac:chgData name="Bruce Mackh" userId="8f3eebefc8615319" providerId="LiveId" clId="{2772F900-4813-42EA-8E75-79B9CDD950B3}" dt="2022-11-14T18:23:48.204" v="9"/>
          <ac:spMkLst>
            <pc:docMk/>
            <pc:sldMk cId="2857068742" sldId="272"/>
            <ac:spMk id="17" creationId="{1E547BA6-BAE0-43BB-A7CA-60F69CE252F0}"/>
          </ac:spMkLst>
        </pc:spChg>
        <pc:graphicFrameChg chg="del">
          <ac:chgData name="Bruce Mackh" userId="8f3eebefc8615319" providerId="LiveId" clId="{2772F900-4813-42EA-8E75-79B9CDD950B3}" dt="2022-11-14T18:38:28.095" v="211" actId="11529"/>
          <ac:graphicFrameMkLst>
            <pc:docMk/>
            <pc:sldMk cId="2857068742" sldId="272"/>
            <ac:graphicFrameMk id="5" creationId="{97B00570-DA9C-480B-AA07-24778069FBFC}"/>
          </ac:graphicFrameMkLst>
        </pc:graphicFrameChg>
        <pc:picChg chg="add mod">
          <ac:chgData name="Bruce Mackh" userId="8f3eebefc8615319" providerId="LiveId" clId="{2772F900-4813-42EA-8E75-79B9CDD950B3}" dt="2022-11-14T18:50:29.818" v="530" actId="1076"/>
          <ac:picMkLst>
            <pc:docMk/>
            <pc:sldMk cId="2857068742" sldId="272"/>
            <ac:picMk id="6" creationId="{676F14E3-9F56-91CB-9E14-CF11221C1C5D}"/>
          </ac:picMkLst>
        </pc:picChg>
      </pc:sldChg>
      <pc:sldChg chg="addSp delSp modSp add mod setBg delDesignElem">
        <pc:chgData name="Bruce Mackh" userId="8f3eebefc8615319" providerId="LiveId" clId="{2772F900-4813-42EA-8E75-79B9CDD950B3}" dt="2022-11-14T19:04:47.318" v="646" actId="255"/>
        <pc:sldMkLst>
          <pc:docMk/>
          <pc:sldMk cId="594006962" sldId="277"/>
        </pc:sldMkLst>
        <pc:spChg chg="mod">
          <ac:chgData name="Bruce Mackh" userId="8f3eebefc8615319" providerId="LiveId" clId="{2772F900-4813-42EA-8E75-79B9CDD950B3}" dt="2022-11-14T19:02:46.390" v="626" actId="207"/>
          <ac:spMkLst>
            <pc:docMk/>
            <pc:sldMk cId="594006962" sldId="277"/>
            <ac:spMk id="2" creationId="{00000000-0000-0000-0000-000000000000}"/>
          </ac:spMkLst>
        </pc:spChg>
        <pc:spChg chg="mod">
          <ac:chgData name="Bruce Mackh" userId="8f3eebefc8615319" providerId="LiveId" clId="{2772F900-4813-42EA-8E75-79B9CDD950B3}" dt="2022-11-14T19:04:47.318" v="646" actId="255"/>
          <ac:spMkLst>
            <pc:docMk/>
            <pc:sldMk cId="594006962" sldId="277"/>
            <ac:spMk id="3" creationId="{00000000-0000-0000-0000-000000000000}"/>
          </ac:spMkLst>
        </pc:spChg>
        <pc:spChg chg="del">
          <ac:chgData name="Bruce Mackh" userId="8f3eebefc8615319" providerId="LiveId" clId="{2772F900-4813-42EA-8E75-79B9CDD950B3}" dt="2022-11-14T18:23:48.204" v="9"/>
          <ac:spMkLst>
            <pc:docMk/>
            <pc:sldMk cId="594006962" sldId="277"/>
            <ac:spMk id="8" creationId="{2B566528-1B12-4246-9431-5C2D7D081168}"/>
          </ac:spMkLst>
        </pc:spChg>
        <pc:spChg chg="del">
          <ac:chgData name="Bruce Mackh" userId="8f3eebefc8615319" providerId="LiveId" clId="{2772F900-4813-42EA-8E75-79B9CDD950B3}" dt="2022-11-14T18:39:12.092" v="218" actId="478"/>
          <ac:spMkLst>
            <pc:docMk/>
            <pc:sldMk cId="594006962" sldId="277"/>
            <ac:spMk id="9" creationId="{15B90748-A7B2-4A9D-9084-E92E706AE47A}"/>
          </ac:spMkLst>
        </pc:spChg>
        <pc:spChg chg="del">
          <ac:chgData name="Bruce Mackh" userId="8f3eebefc8615319" providerId="LiveId" clId="{2772F900-4813-42EA-8E75-79B9CDD950B3}" dt="2022-11-14T18:23:48.204" v="9"/>
          <ac:spMkLst>
            <pc:docMk/>
            <pc:sldMk cId="594006962" sldId="277"/>
            <ac:spMk id="10" creationId="{2E80C965-DB6D-4F81-9E9E-B027384D0BD6}"/>
          </ac:spMkLst>
        </pc:spChg>
        <pc:spChg chg="del">
          <ac:chgData name="Bruce Mackh" userId="8f3eebefc8615319" providerId="LiveId" clId="{2772F900-4813-42EA-8E75-79B9CDD950B3}" dt="2022-11-14T18:23:48.204" v="9"/>
          <ac:spMkLst>
            <pc:docMk/>
            <pc:sldMk cId="594006962" sldId="277"/>
            <ac:spMk id="12" creationId="{A580F890-B085-4E95-96AA-55AEBEC5CE6E}"/>
          </ac:spMkLst>
        </pc:spChg>
        <pc:spChg chg="del">
          <ac:chgData name="Bruce Mackh" userId="8f3eebefc8615319" providerId="LiveId" clId="{2772F900-4813-42EA-8E75-79B9CDD950B3}" dt="2022-11-14T18:23:48.204" v="9"/>
          <ac:spMkLst>
            <pc:docMk/>
            <pc:sldMk cId="594006962" sldId="277"/>
            <ac:spMk id="14" creationId="{D3F51FEB-38FB-4F6C-9F7B-2F2AFAB65463}"/>
          </ac:spMkLst>
        </pc:spChg>
        <pc:spChg chg="del">
          <ac:chgData name="Bruce Mackh" userId="8f3eebefc8615319" providerId="LiveId" clId="{2772F900-4813-42EA-8E75-79B9CDD950B3}" dt="2022-11-14T18:23:48.204" v="9"/>
          <ac:spMkLst>
            <pc:docMk/>
            <pc:sldMk cId="594006962" sldId="277"/>
            <ac:spMk id="16" creationId="{1E547BA6-BAE0-43BB-A7CA-60F69CE252F0}"/>
          </ac:spMkLst>
        </pc:spChg>
        <pc:picChg chg="add del mod">
          <ac:chgData name="Bruce Mackh" userId="8f3eebefc8615319" providerId="LiveId" clId="{2772F900-4813-42EA-8E75-79B9CDD950B3}" dt="2022-11-14T19:00:19.759" v="600" actId="478"/>
          <ac:picMkLst>
            <pc:docMk/>
            <pc:sldMk cId="594006962" sldId="277"/>
            <ac:picMk id="5" creationId="{CE203E5C-11F5-9BF2-73E4-357E34679023}"/>
          </ac:picMkLst>
        </pc:picChg>
        <pc:picChg chg="add del mod">
          <ac:chgData name="Bruce Mackh" userId="8f3eebefc8615319" providerId="LiveId" clId="{2772F900-4813-42EA-8E75-79B9CDD950B3}" dt="2022-11-14T19:01:26.909" v="612" actId="478"/>
          <ac:picMkLst>
            <pc:docMk/>
            <pc:sldMk cId="594006962" sldId="277"/>
            <ac:picMk id="7" creationId="{8E47B62D-B9B6-1C09-4AB3-4440D6BAD201}"/>
          </ac:picMkLst>
        </pc:picChg>
        <pc:picChg chg="add del mod">
          <ac:chgData name="Bruce Mackh" userId="8f3eebefc8615319" providerId="LiveId" clId="{2772F900-4813-42EA-8E75-79B9CDD950B3}" dt="2022-11-14T19:01:24.323" v="611" actId="478"/>
          <ac:picMkLst>
            <pc:docMk/>
            <pc:sldMk cId="594006962" sldId="277"/>
            <ac:picMk id="13" creationId="{9AA5340B-E367-EA0A-3F86-B2100C01C7FC}"/>
          </ac:picMkLst>
        </pc:picChg>
        <pc:picChg chg="add mod modCrop">
          <ac:chgData name="Bruce Mackh" userId="8f3eebefc8615319" providerId="LiveId" clId="{2772F900-4813-42EA-8E75-79B9CDD950B3}" dt="2022-11-14T19:04:02.233" v="635" actId="1076"/>
          <ac:picMkLst>
            <pc:docMk/>
            <pc:sldMk cId="594006962" sldId="277"/>
            <ac:picMk id="17" creationId="{DABB26A7-5912-893B-C325-B27FCC106A89}"/>
          </ac:picMkLst>
        </pc:picChg>
      </pc:sldChg>
      <pc:sldChg chg="addSp delSp modSp add mod setBg delDesignElem">
        <pc:chgData name="Bruce Mackh" userId="8f3eebefc8615319" providerId="LiveId" clId="{2772F900-4813-42EA-8E75-79B9CDD950B3}" dt="2022-11-14T19:09:55.195" v="701" actId="20577"/>
        <pc:sldMkLst>
          <pc:docMk/>
          <pc:sldMk cId="556884892" sldId="278"/>
        </pc:sldMkLst>
        <pc:spChg chg="mod">
          <ac:chgData name="Bruce Mackh" userId="8f3eebefc8615319" providerId="LiveId" clId="{2772F900-4813-42EA-8E75-79B9CDD950B3}" dt="2022-11-14T19:08:35.742" v="653" actId="26606"/>
          <ac:spMkLst>
            <pc:docMk/>
            <pc:sldMk cId="556884892" sldId="278"/>
            <ac:spMk id="2" creationId="{00000000-0000-0000-0000-000000000000}"/>
          </ac:spMkLst>
        </pc:spChg>
        <pc:spChg chg="add mod">
          <ac:chgData name="Bruce Mackh" userId="8f3eebefc8615319" providerId="LiveId" clId="{2772F900-4813-42EA-8E75-79B9CDD950B3}" dt="2022-11-14T19:09:55.195" v="701" actId="20577"/>
          <ac:spMkLst>
            <pc:docMk/>
            <pc:sldMk cId="556884892" sldId="278"/>
            <ac:spMk id="3" creationId="{C219E568-2641-6990-DA4B-F1BA58D1F77B}"/>
          </ac:spMkLst>
        </pc:spChg>
        <pc:spChg chg="del">
          <ac:chgData name="Bruce Mackh" userId="8f3eebefc8615319" providerId="LiveId" clId="{2772F900-4813-42EA-8E75-79B9CDD950B3}" dt="2022-11-14T19:05:29.024" v="647" actId="478"/>
          <ac:spMkLst>
            <pc:docMk/>
            <pc:sldMk cId="556884892" sldId="278"/>
            <ac:spMk id="7" creationId="{0807E619-18F2-4743-A5EB-40BC6A893B5F}"/>
          </ac:spMkLst>
        </pc:spChg>
        <pc:spChg chg="add">
          <ac:chgData name="Bruce Mackh" userId="8f3eebefc8615319" providerId="LiveId" clId="{2772F900-4813-42EA-8E75-79B9CDD950B3}" dt="2022-11-14T19:08:35.742" v="653" actId="26606"/>
          <ac:spMkLst>
            <pc:docMk/>
            <pc:sldMk cId="556884892" sldId="278"/>
            <ac:spMk id="8" creationId="{201CC55D-ED54-4C5C-95E6-10947BD1103B}"/>
          </ac:spMkLst>
        </pc:spChg>
        <pc:spChg chg="del">
          <ac:chgData name="Bruce Mackh" userId="8f3eebefc8615319" providerId="LiveId" clId="{2772F900-4813-42EA-8E75-79B9CDD950B3}" dt="2022-11-14T18:23:48.204" v="9"/>
          <ac:spMkLst>
            <pc:docMk/>
            <pc:sldMk cId="556884892" sldId="278"/>
            <ac:spMk id="9" creationId="{53B021B3-DE93-4AB7-8A18-CF5F1CED88B8}"/>
          </ac:spMkLst>
        </pc:spChg>
        <pc:spChg chg="add del">
          <ac:chgData name="Bruce Mackh" userId="8f3eebefc8615319" providerId="LiveId" clId="{2772F900-4813-42EA-8E75-79B9CDD950B3}" dt="2022-11-14T19:07:04.735" v="650" actId="26606"/>
          <ac:spMkLst>
            <pc:docMk/>
            <pc:sldMk cId="556884892" sldId="278"/>
            <ac:spMk id="10" creationId="{56E9B3E6-E277-4D68-BA48-9CB43FFBD6E2}"/>
          </ac:spMkLst>
        </pc:spChg>
        <pc:spChg chg="del">
          <ac:chgData name="Bruce Mackh" userId="8f3eebefc8615319" providerId="LiveId" clId="{2772F900-4813-42EA-8E75-79B9CDD950B3}" dt="2022-11-14T18:23:48.204" v="9"/>
          <ac:spMkLst>
            <pc:docMk/>
            <pc:sldMk cId="556884892" sldId="278"/>
            <ac:spMk id="11" creationId="{52D502E5-F6B4-4D58-B4AE-FC466FF15EE8}"/>
          </ac:spMkLst>
        </pc:spChg>
        <pc:spChg chg="del">
          <ac:chgData name="Bruce Mackh" userId="8f3eebefc8615319" providerId="LiveId" clId="{2772F900-4813-42EA-8E75-79B9CDD950B3}" dt="2022-11-14T18:23:48.204" v="9"/>
          <ac:spMkLst>
            <pc:docMk/>
            <pc:sldMk cId="556884892" sldId="278"/>
            <ac:spMk id="13" creationId="{9DECDBF4-02B6-4BB4-B65B-B8107AD6A9E8}"/>
          </ac:spMkLst>
        </pc:spChg>
        <pc:spChg chg="add del">
          <ac:chgData name="Bruce Mackh" userId="8f3eebefc8615319" providerId="LiveId" clId="{2772F900-4813-42EA-8E75-79B9CDD950B3}" dt="2022-11-14T19:07:04.735" v="650" actId="26606"/>
          <ac:spMkLst>
            <pc:docMk/>
            <pc:sldMk cId="556884892" sldId="278"/>
            <ac:spMk id="17" creationId="{D5B0017B-2ECA-49AF-B397-DC140825DF8D}"/>
          </ac:spMkLst>
        </pc:spChg>
        <pc:spChg chg="add">
          <ac:chgData name="Bruce Mackh" userId="8f3eebefc8615319" providerId="LiveId" clId="{2772F900-4813-42EA-8E75-79B9CDD950B3}" dt="2022-11-14T19:08:35.742" v="653" actId="26606"/>
          <ac:spMkLst>
            <pc:docMk/>
            <pc:sldMk cId="556884892" sldId="278"/>
            <ac:spMk id="18" creationId="{3873B707-463F-40B0-8227-E8CC6C67EB25}"/>
          </ac:spMkLst>
        </pc:spChg>
        <pc:spChg chg="add">
          <ac:chgData name="Bruce Mackh" userId="8f3eebefc8615319" providerId="LiveId" clId="{2772F900-4813-42EA-8E75-79B9CDD950B3}" dt="2022-11-14T19:08:35.742" v="653" actId="26606"/>
          <ac:spMkLst>
            <pc:docMk/>
            <pc:sldMk cId="556884892" sldId="278"/>
            <ac:spMk id="20" creationId="{C13237C8-E62C-4F0D-A318-BD6FB6C2D138}"/>
          </ac:spMkLst>
        </pc:spChg>
        <pc:spChg chg="add">
          <ac:chgData name="Bruce Mackh" userId="8f3eebefc8615319" providerId="LiveId" clId="{2772F900-4813-42EA-8E75-79B9CDD950B3}" dt="2022-11-14T19:08:35.742" v="653" actId="26606"/>
          <ac:spMkLst>
            <pc:docMk/>
            <pc:sldMk cId="556884892" sldId="278"/>
            <ac:spMk id="21" creationId="{19C9EAEA-39D0-4B0E-A0EB-51E7B26740B1}"/>
          </ac:spMkLst>
        </pc:spChg>
        <pc:grpChg chg="add del">
          <ac:chgData name="Bruce Mackh" userId="8f3eebefc8615319" providerId="LiveId" clId="{2772F900-4813-42EA-8E75-79B9CDD950B3}" dt="2022-11-14T19:07:04.735" v="650" actId="26606"/>
          <ac:grpSpMkLst>
            <pc:docMk/>
            <pc:sldMk cId="556884892" sldId="278"/>
            <ac:grpSpMk id="12" creationId="{AE1C45F0-260A-458C-96ED-C1F6D2151219}"/>
          </ac:grpSpMkLst>
        </pc:grpChg>
        <pc:grpChg chg="add">
          <ac:chgData name="Bruce Mackh" userId="8f3eebefc8615319" providerId="LiveId" clId="{2772F900-4813-42EA-8E75-79B9CDD950B3}" dt="2022-11-14T19:08:35.742" v="653" actId="26606"/>
          <ac:grpSpMkLst>
            <pc:docMk/>
            <pc:sldMk cId="556884892" sldId="278"/>
            <ac:grpSpMk id="16" creationId="{1DE889C7-FAD6-4397-98E2-05D503484459}"/>
          </ac:grpSpMkLst>
        </pc:grpChg>
        <pc:graphicFrameChg chg="del mod modGraphic">
          <ac:chgData name="Bruce Mackh" userId="8f3eebefc8615319" providerId="LiveId" clId="{2772F900-4813-42EA-8E75-79B9CDD950B3}" dt="2022-11-14T19:07:10.987" v="651" actId="11529"/>
          <ac:graphicFrameMkLst>
            <pc:docMk/>
            <pc:sldMk cId="556884892" sldId="278"/>
            <ac:graphicFrameMk id="5" creationId="{4DA6D0F7-588B-4162-8EDD-2462490456D5}"/>
          </ac:graphicFrameMkLst>
        </pc:graphicFrameChg>
        <pc:picChg chg="add mod modCrop">
          <ac:chgData name="Bruce Mackh" userId="8f3eebefc8615319" providerId="LiveId" clId="{2772F900-4813-42EA-8E75-79B9CDD950B3}" dt="2022-11-14T19:09:03.616" v="655" actId="18131"/>
          <ac:picMkLst>
            <pc:docMk/>
            <pc:sldMk cId="556884892" sldId="278"/>
            <ac:picMk id="6" creationId="{05017A78-9B54-3A07-B552-4ED2A4E02EBB}"/>
          </ac:picMkLst>
        </pc:picChg>
        <pc:cxnChg chg="add del">
          <ac:chgData name="Bruce Mackh" userId="8f3eebefc8615319" providerId="LiveId" clId="{2772F900-4813-42EA-8E75-79B9CDD950B3}" dt="2022-11-14T19:07:04.735" v="650" actId="26606"/>
          <ac:cxnSpMkLst>
            <pc:docMk/>
            <pc:sldMk cId="556884892" sldId="278"/>
            <ac:cxnSpMk id="19" creationId="{6CF1BAF6-AD41-4082-B212-8A1F9A2E8779}"/>
          </ac:cxnSpMkLst>
        </pc:cxnChg>
      </pc:sldChg>
      <pc:sldChg chg="addSp delSp modSp add mod setBg delDesignElem">
        <pc:chgData name="Bruce Mackh" userId="8f3eebefc8615319" providerId="LiveId" clId="{2772F900-4813-42EA-8E75-79B9CDD950B3}" dt="2022-11-14T21:40:49.296" v="1649" actId="207"/>
        <pc:sldMkLst>
          <pc:docMk/>
          <pc:sldMk cId="2295829221" sldId="279"/>
        </pc:sldMkLst>
        <pc:spChg chg="mod">
          <ac:chgData name="Bruce Mackh" userId="8f3eebefc8615319" providerId="LiveId" clId="{2772F900-4813-42EA-8E75-79B9CDD950B3}" dt="2022-11-14T21:05:50.926" v="1637" actId="26606"/>
          <ac:spMkLst>
            <pc:docMk/>
            <pc:sldMk cId="2295829221" sldId="279"/>
            <ac:spMk id="2" creationId="{00000000-0000-0000-0000-000000000000}"/>
          </ac:spMkLst>
        </pc:spChg>
        <pc:spChg chg="mod ord">
          <ac:chgData name="Bruce Mackh" userId="8f3eebefc8615319" providerId="LiveId" clId="{2772F900-4813-42EA-8E75-79B9CDD950B3}" dt="2022-11-14T21:40:49.296" v="1649" actId="207"/>
          <ac:spMkLst>
            <pc:docMk/>
            <pc:sldMk cId="2295829221" sldId="279"/>
            <ac:spMk id="3" creationId="{00000000-0000-0000-0000-000000000000}"/>
          </ac:spMkLst>
        </pc:spChg>
        <pc:spChg chg="del">
          <ac:chgData name="Bruce Mackh" userId="8f3eebefc8615319" providerId="LiveId" clId="{2772F900-4813-42EA-8E75-79B9CDD950B3}" dt="2022-11-14T19:10:12.102" v="702" actId="478"/>
          <ac:spMkLst>
            <pc:docMk/>
            <pc:sldMk cId="2295829221" sldId="279"/>
            <ac:spMk id="8" creationId="{ADCBA4CC-A4E6-481D-AFF5-95C99B9470A2}"/>
          </ac:spMkLst>
        </pc:spChg>
        <pc:spChg chg="add del">
          <ac:chgData name="Bruce Mackh" userId="8f3eebefc8615319" providerId="LiveId" clId="{2772F900-4813-42EA-8E75-79B9CDD950B3}" dt="2022-11-14T21:05:50.926" v="1637" actId="26606"/>
          <ac:spMkLst>
            <pc:docMk/>
            <pc:sldMk cId="2295829221" sldId="279"/>
            <ac:spMk id="10" creationId="{201CC55D-ED54-4C5C-95E6-10947BD1103B}"/>
          </ac:spMkLst>
        </pc:spChg>
        <pc:spChg chg="add del">
          <ac:chgData name="Bruce Mackh" userId="8f3eebefc8615319" providerId="LiveId" clId="{2772F900-4813-42EA-8E75-79B9CDD950B3}" dt="2022-11-14T21:05:50.926" v="1637" actId="26606"/>
          <ac:spMkLst>
            <pc:docMk/>
            <pc:sldMk cId="2295829221" sldId="279"/>
            <ac:spMk id="16" creationId="{3873B707-463F-40B0-8227-E8CC6C67EB25}"/>
          </ac:spMkLst>
        </pc:spChg>
        <pc:spChg chg="add del">
          <ac:chgData name="Bruce Mackh" userId="8f3eebefc8615319" providerId="LiveId" clId="{2772F900-4813-42EA-8E75-79B9CDD950B3}" dt="2022-11-14T21:05:50.926" v="1637" actId="26606"/>
          <ac:spMkLst>
            <pc:docMk/>
            <pc:sldMk cId="2295829221" sldId="279"/>
            <ac:spMk id="18" creationId="{C13237C8-E62C-4F0D-A318-BD6FB6C2D138}"/>
          </ac:spMkLst>
        </pc:spChg>
        <pc:spChg chg="add del">
          <ac:chgData name="Bruce Mackh" userId="8f3eebefc8615319" providerId="LiveId" clId="{2772F900-4813-42EA-8E75-79B9CDD950B3}" dt="2022-11-14T21:05:50.926" v="1637" actId="26606"/>
          <ac:spMkLst>
            <pc:docMk/>
            <pc:sldMk cId="2295829221" sldId="279"/>
            <ac:spMk id="20" creationId="{19C9EAEA-39D0-4B0E-A0EB-51E7B26740B1}"/>
          </ac:spMkLst>
        </pc:spChg>
        <pc:spChg chg="del">
          <ac:chgData name="Bruce Mackh" userId="8f3eebefc8615319" providerId="LiveId" clId="{2772F900-4813-42EA-8E75-79B9CDD950B3}" dt="2022-11-14T18:23:48.204" v="9"/>
          <ac:spMkLst>
            <pc:docMk/>
            <pc:sldMk cId="2295829221" sldId="279"/>
            <ac:spMk id="22" creationId="{429917F3-0560-4C6F-B265-458B218C4B87}"/>
          </ac:spMkLst>
        </pc:spChg>
        <pc:grpChg chg="add del">
          <ac:chgData name="Bruce Mackh" userId="8f3eebefc8615319" providerId="LiveId" clId="{2772F900-4813-42EA-8E75-79B9CDD950B3}" dt="2022-11-14T21:05:50.926" v="1637" actId="26606"/>
          <ac:grpSpMkLst>
            <pc:docMk/>
            <pc:sldMk cId="2295829221" sldId="279"/>
            <ac:grpSpMk id="12" creationId="{1DE889C7-FAD6-4397-98E2-05D503484459}"/>
          </ac:grpSpMkLst>
        </pc:grpChg>
        <pc:grpChg chg="del">
          <ac:chgData name="Bruce Mackh" userId="8f3eebefc8615319" providerId="LiveId" clId="{2772F900-4813-42EA-8E75-79B9CDD950B3}" dt="2022-11-14T18:23:48.204" v="9"/>
          <ac:grpSpMkLst>
            <pc:docMk/>
            <pc:sldMk cId="2295829221" sldId="279"/>
            <ac:grpSpMk id="23" creationId="{AA39BAE7-7EB8-4E22-BCBB-F00F514DB7EA}"/>
          </ac:grpSpMkLst>
        </pc:grpChg>
        <pc:picChg chg="add mod">
          <ac:chgData name="Bruce Mackh" userId="8f3eebefc8615319" providerId="LiveId" clId="{2772F900-4813-42EA-8E75-79B9CDD950B3}" dt="2022-11-14T21:05:50.926" v="1637" actId="26606"/>
          <ac:picMkLst>
            <pc:docMk/>
            <pc:sldMk cId="2295829221" sldId="279"/>
            <ac:picMk id="5" creationId="{6D3647C3-F21F-E748-4D16-F2674C28F955}"/>
          </ac:picMkLst>
        </pc:picChg>
        <pc:cxnChg chg="add">
          <ac:chgData name="Bruce Mackh" userId="8f3eebefc8615319" providerId="LiveId" clId="{2772F900-4813-42EA-8E75-79B9CDD950B3}" dt="2022-11-14T21:05:50.926" v="1637" actId="26606"/>
          <ac:cxnSpMkLst>
            <pc:docMk/>
            <pc:sldMk cId="2295829221" sldId="279"/>
            <ac:cxnSpMk id="25" creationId="{39B7FDC9-F0CE-43A7-9F2A-83DD09DC3453}"/>
          </ac:cxnSpMkLst>
        </pc:cxnChg>
      </pc:sldChg>
      <pc:sldChg chg="addSp delSp modSp add mod setBg delDesignElem">
        <pc:chgData name="Bruce Mackh" userId="8f3eebefc8615319" providerId="LiveId" clId="{2772F900-4813-42EA-8E75-79B9CDD950B3}" dt="2022-11-14T21:07:39.081" v="1648" actId="207"/>
        <pc:sldMkLst>
          <pc:docMk/>
          <pc:sldMk cId="203651379" sldId="280"/>
        </pc:sldMkLst>
        <pc:spChg chg="mod">
          <ac:chgData name="Bruce Mackh" userId="8f3eebefc8615319" providerId="LiveId" clId="{2772F900-4813-42EA-8E75-79B9CDD950B3}" dt="2022-11-14T19:20:08.601" v="807" actId="26606"/>
          <ac:spMkLst>
            <pc:docMk/>
            <pc:sldMk cId="203651379" sldId="280"/>
            <ac:spMk id="2" creationId="{00000000-0000-0000-0000-000000000000}"/>
          </ac:spMkLst>
        </pc:spChg>
        <pc:spChg chg="mod">
          <ac:chgData name="Bruce Mackh" userId="8f3eebefc8615319" providerId="LiveId" clId="{2772F900-4813-42EA-8E75-79B9CDD950B3}" dt="2022-11-14T21:07:39.081" v="1648" actId="207"/>
          <ac:spMkLst>
            <pc:docMk/>
            <pc:sldMk cId="203651379" sldId="280"/>
            <ac:spMk id="3" creationId="{00000000-0000-0000-0000-000000000000}"/>
          </ac:spMkLst>
        </pc:spChg>
        <pc:spChg chg="add del mod">
          <ac:chgData name="Bruce Mackh" userId="8f3eebefc8615319" providerId="LiveId" clId="{2772F900-4813-42EA-8E75-79B9CDD950B3}" dt="2022-11-14T19:16:18.222" v="797"/>
          <ac:spMkLst>
            <pc:docMk/>
            <pc:sldMk cId="203651379" sldId="280"/>
            <ac:spMk id="4" creationId="{51B04E61-3E70-F06F-9146-B57C63D14D0E}"/>
          </ac:spMkLst>
        </pc:spChg>
        <pc:spChg chg="add del mod">
          <ac:chgData name="Bruce Mackh" userId="8f3eebefc8615319" providerId="LiveId" clId="{2772F900-4813-42EA-8E75-79B9CDD950B3}" dt="2022-11-14T19:16:18.222" v="797"/>
          <ac:spMkLst>
            <pc:docMk/>
            <pc:sldMk cId="203651379" sldId="280"/>
            <ac:spMk id="5" creationId="{6FA920FA-93A9-120B-4AAF-1F266E7EFEA1}"/>
          </ac:spMkLst>
        </pc:spChg>
        <pc:spChg chg="del">
          <ac:chgData name="Bruce Mackh" userId="8f3eebefc8615319" providerId="LiveId" clId="{2772F900-4813-42EA-8E75-79B9CDD950B3}" dt="2022-11-14T18:23:48.204" v="9"/>
          <ac:spMkLst>
            <pc:docMk/>
            <pc:sldMk cId="203651379" sldId="280"/>
            <ac:spMk id="8" creationId="{429917F3-0560-4C6F-B265-458B218C4B87}"/>
          </ac:spMkLst>
        </pc:spChg>
        <pc:spChg chg="del">
          <ac:chgData name="Bruce Mackh" userId="8f3eebefc8615319" providerId="LiveId" clId="{2772F900-4813-42EA-8E75-79B9CDD950B3}" dt="2022-11-14T19:16:54.399" v="803" actId="478"/>
          <ac:spMkLst>
            <pc:docMk/>
            <pc:sldMk cId="203651379" sldId="280"/>
            <ac:spMk id="9" creationId="{7313B13E-0344-4745-B858-197724B9C198}"/>
          </ac:spMkLst>
        </pc:spChg>
        <pc:spChg chg="add">
          <ac:chgData name="Bruce Mackh" userId="8f3eebefc8615319" providerId="LiveId" clId="{2772F900-4813-42EA-8E75-79B9CDD950B3}" dt="2022-11-14T19:20:08.601" v="807" actId="26606"/>
          <ac:spMkLst>
            <pc:docMk/>
            <pc:sldMk cId="203651379" sldId="280"/>
            <ac:spMk id="12" creationId="{4AC6B390-BC59-4F1D-A0EE-D71A92F0A0B2}"/>
          </ac:spMkLst>
        </pc:spChg>
        <pc:spChg chg="add">
          <ac:chgData name="Bruce Mackh" userId="8f3eebefc8615319" providerId="LiveId" clId="{2772F900-4813-42EA-8E75-79B9CDD950B3}" dt="2022-11-14T19:20:08.601" v="807" actId="26606"/>
          <ac:spMkLst>
            <pc:docMk/>
            <pc:sldMk cId="203651379" sldId="280"/>
            <ac:spMk id="14" creationId="{B6C60D79-16F1-4C4B-B7E3-7634E7069CDE}"/>
          </ac:spMkLst>
        </pc:spChg>
        <pc:spChg chg="add">
          <ac:chgData name="Bruce Mackh" userId="8f3eebefc8615319" providerId="LiveId" clId="{2772F900-4813-42EA-8E75-79B9CDD950B3}" dt="2022-11-14T19:20:08.601" v="807" actId="26606"/>
          <ac:spMkLst>
            <pc:docMk/>
            <pc:sldMk cId="203651379" sldId="280"/>
            <ac:spMk id="16" creationId="{426B127E-6498-4C77-9C9D-4553A5113B80}"/>
          </ac:spMkLst>
        </pc:spChg>
        <pc:grpChg chg="del">
          <ac:chgData name="Bruce Mackh" userId="8f3eebefc8615319" providerId="LiveId" clId="{2772F900-4813-42EA-8E75-79B9CDD950B3}" dt="2022-11-14T18:23:48.204" v="9"/>
          <ac:grpSpMkLst>
            <pc:docMk/>
            <pc:sldMk cId="203651379" sldId="280"/>
            <ac:grpSpMk id="10" creationId="{AA39BAE7-7EB8-4E22-BCBB-F00F514DB7EA}"/>
          </ac:grpSpMkLst>
        </pc:grpChg>
        <pc:picChg chg="add mod ord">
          <ac:chgData name="Bruce Mackh" userId="8f3eebefc8615319" providerId="LiveId" clId="{2772F900-4813-42EA-8E75-79B9CDD950B3}" dt="2022-11-14T19:20:08.601" v="807" actId="26606"/>
          <ac:picMkLst>
            <pc:docMk/>
            <pc:sldMk cId="203651379" sldId="280"/>
            <ac:picMk id="7" creationId="{E9BF543D-159E-CF8D-4F8F-20A5022C3C68}"/>
          </ac:picMkLst>
        </pc:picChg>
      </pc:sldChg>
      <pc:sldChg chg="addSp delSp modSp add mod setBg delDesignElem">
        <pc:chgData name="Bruce Mackh" userId="8f3eebefc8615319" providerId="LiveId" clId="{2772F900-4813-42EA-8E75-79B9CDD950B3}" dt="2022-11-14T19:34:44.442" v="917" actId="113"/>
        <pc:sldMkLst>
          <pc:docMk/>
          <pc:sldMk cId="369434704" sldId="281"/>
        </pc:sldMkLst>
        <pc:spChg chg="mod">
          <ac:chgData name="Bruce Mackh" userId="8f3eebefc8615319" providerId="LiveId" clId="{2772F900-4813-42EA-8E75-79B9CDD950B3}" dt="2022-11-14T19:34:26.390" v="915" actId="26606"/>
          <ac:spMkLst>
            <pc:docMk/>
            <pc:sldMk cId="369434704" sldId="281"/>
            <ac:spMk id="2" creationId="{00000000-0000-0000-0000-000000000000}"/>
          </ac:spMkLst>
        </pc:spChg>
        <pc:spChg chg="mod ord">
          <ac:chgData name="Bruce Mackh" userId="8f3eebefc8615319" providerId="LiveId" clId="{2772F900-4813-42EA-8E75-79B9CDD950B3}" dt="2022-11-14T19:34:44.442" v="917" actId="113"/>
          <ac:spMkLst>
            <pc:docMk/>
            <pc:sldMk cId="369434704" sldId="281"/>
            <ac:spMk id="3" creationId="{00000000-0000-0000-0000-000000000000}"/>
          </ac:spMkLst>
        </pc:spChg>
        <pc:spChg chg="add del mod">
          <ac:chgData name="Bruce Mackh" userId="8f3eebefc8615319" providerId="LiveId" clId="{2772F900-4813-42EA-8E75-79B9CDD950B3}" dt="2022-11-14T19:23:17.285" v="893"/>
          <ac:spMkLst>
            <pc:docMk/>
            <pc:sldMk cId="369434704" sldId="281"/>
            <ac:spMk id="4" creationId="{0EDD1299-0DA8-6301-9F1F-9E38F3D62F8A}"/>
          </ac:spMkLst>
        </pc:spChg>
        <pc:spChg chg="add del mod">
          <ac:chgData name="Bruce Mackh" userId="8f3eebefc8615319" providerId="LiveId" clId="{2772F900-4813-42EA-8E75-79B9CDD950B3}" dt="2022-11-14T19:23:17.285" v="893"/>
          <ac:spMkLst>
            <pc:docMk/>
            <pc:sldMk cId="369434704" sldId="281"/>
            <ac:spMk id="5" creationId="{24AD8F7E-0F58-1550-EFD9-1780657F2136}"/>
          </ac:spMkLst>
        </pc:spChg>
        <pc:spChg chg="del">
          <ac:chgData name="Bruce Mackh" userId="8f3eebefc8615319" providerId="LiveId" clId="{2772F900-4813-42EA-8E75-79B9CDD950B3}" dt="2022-11-14T18:23:48.204" v="9"/>
          <ac:spMkLst>
            <pc:docMk/>
            <pc:sldMk cId="369434704" sldId="281"/>
            <ac:spMk id="8" creationId="{429917F3-0560-4C6F-B265-458B218C4B87}"/>
          </ac:spMkLst>
        </pc:spChg>
        <pc:spChg chg="del">
          <ac:chgData name="Bruce Mackh" userId="8f3eebefc8615319" providerId="LiveId" clId="{2772F900-4813-42EA-8E75-79B9CDD950B3}" dt="2022-11-14T19:23:22.623" v="895" actId="478"/>
          <ac:spMkLst>
            <pc:docMk/>
            <pc:sldMk cId="369434704" sldId="281"/>
            <ac:spMk id="9" creationId="{2B01D19C-1999-4E48-B790-D5082C44DA11}"/>
          </ac:spMkLst>
        </pc:spChg>
        <pc:spChg chg="add del">
          <ac:chgData name="Bruce Mackh" userId="8f3eebefc8615319" providerId="LiveId" clId="{2772F900-4813-42EA-8E75-79B9CDD950B3}" dt="2022-11-14T19:34:26.375" v="914" actId="26606"/>
          <ac:spMkLst>
            <pc:docMk/>
            <pc:sldMk cId="369434704" sldId="281"/>
            <ac:spMk id="19" creationId="{23E547B5-89CF-4EC0-96DE-25771AED0799}"/>
          </ac:spMkLst>
        </pc:spChg>
        <pc:spChg chg="add del">
          <ac:chgData name="Bruce Mackh" userId="8f3eebefc8615319" providerId="LiveId" clId="{2772F900-4813-42EA-8E75-79B9CDD950B3}" dt="2022-11-14T19:34:26.375" v="914" actId="26606"/>
          <ac:spMkLst>
            <pc:docMk/>
            <pc:sldMk cId="369434704" sldId="281"/>
            <ac:spMk id="21" creationId="{3F0B8CEB-8279-4E5E-A0CE-1FC9F71736F2}"/>
          </ac:spMkLst>
        </pc:spChg>
        <pc:grpChg chg="del">
          <ac:chgData name="Bruce Mackh" userId="8f3eebefc8615319" providerId="LiveId" clId="{2772F900-4813-42EA-8E75-79B9CDD950B3}" dt="2022-11-14T18:23:48.204" v="9"/>
          <ac:grpSpMkLst>
            <pc:docMk/>
            <pc:sldMk cId="369434704" sldId="281"/>
            <ac:grpSpMk id="10" creationId="{AA39BAE7-7EB8-4E22-BCBB-F00F514DB7EA}"/>
          </ac:grpSpMkLst>
        </pc:grpChg>
        <pc:picChg chg="add del mod">
          <ac:chgData name="Bruce Mackh" userId="8f3eebefc8615319" providerId="LiveId" clId="{2772F900-4813-42EA-8E75-79B9CDD950B3}" dt="2022-11-14T19:33:28.520" v="911" actId="478"/>
          <ac:picMkLst>
            <pc:docMk/>
            <pc:sldMk cId="369434704" sldId="281"/>
            <ac:picMk id="7" creationId="{EE144DD5-DBCF-7051-0E7F-B4EC9E5E8E53}"/>
          </ac:picMkLst>
        </pc:picChg>
        <pc:picChg chg="add mod">
          <ac:chgData name="Bruce Mackh" userId="8f3eebefc8615319" providerId="LiveId" clId="{2772F900-4813-42EA-8E75-79B9CDD950B3}" dt="2022-11-14T19:34:26.390" v="915" actId="26606"/>
          <ac:picMkLst>
            <pc:docMk/>
            <pc:sldMk cId="369434704" sldId="281"/>
            <ac:picMk id="14" creationId="{D17ACF03-7B4D-31A3-DC55-EBC2454EBB8F}"/>
          </ac:picMkLst>
        </pc:picChg>
        <pc:cxnChg chg="add">
          <ac:chgData name="Bruce Mackh" userId="8f3eebefc8615319" providerId="LiveId" clId="{2772F900-4813-42EA-8E75-79B9CDD950B3}" dt="2022-11-14T19:34:26.390" v="915" actId="26606"/>
          <ac:cxnSpMkLst>
            <pc:docMk/>
            <pc:sldMk cId="369434704" sldId="281"/>
            <ac:cxnSpMk id="23" creationId="{A7F400EE-A8A5-48AF-B4D6-291B52C6F0B0}"/>
          </ac:cxnSpMkLst>
        </pc:cxnChg>
      </pc:sldChg>
      <pc:sldChg chg="addSp delSp modSp add mod setBg delDesignElem">
        <pc:chgData name="Bruce Mackh" userId="8f3eebefc8615319" providerId="LiveId" clId="{2772F900-4813-42EA-8E75-79B9CDD950B3}" dt="2022-11-14T19:44:37.625" v="1030" actId="113"/>
        <pc:sldMkLst>
          <pc:docMk/>
          <pc:sldMk cId="344582635" sldId="282"/>
        </pc:sldMkLst>
        <pc:spChg chg="mod">
          <ac:chgData name="Bruce Mackh" userId="8f3eebefc8615319" providerId="LiveId" clId="{2772F900-4813-42EA-8E75-79B9CDD950B3}" dt="2022-11-14T19:44:25.204" v="1028" actId="26606"/>
          <ac:spMkLst>
            <pc:docMk/>
            <pc:sldMk cId="344582635" sldId="282"/>
            <ac:spMk id="2" creationId="{00000000-0000-0000-0000-000000000000}"/>
          </ac:spMkLst>
        </pc:spChg>
        <pc:spChg chg="mod">
          <ac:chgData name="Bruce Mackh" userId="8f3eebefc8615319" providerId="LiveId" clId="{2772F900-4813-42EA-8E75-79B9CDD950B3}" dt="2022-11-14T19:44:37.625" v="1030" actId="113"/>
          <ac:spMkLst>
            <pc:docMk/>
            <pc:sldMk cId="344582635" sldId="282"/>
            <ac:spMk id="3" creationId="{00000000-0000-0000-0000-000000000000}"/>
          </ac:spMkLst>
        </pc:spChg>
        <pc:spChg chg="add del mod">
          <ac:chgData name="Bruce Mackh" userId="8f3eebefc8615319" providerId="LiveId" clId="{2772F900-4813-42EA-8E75-79B9CDD950B3}" dt="2022-11-14T19:40:02.914" v="1010"/>
          <ac:spMkLst>
            <pc:docMk/>
            <pc:sldMk cId="344582635" sldId="282"/>
            <ac:spMk id="4" creationId="{54B54A03-7C97-4F77-352B-7D19807E4831}"/>
          </ac:spMkLst>
        </pc:spChg>
        <pc:spChg chg="add del mod">
          <ac:chgData name="Bruce Mackh" userId="8f3eebefc8615319" providerId="LiveId" clId="{2772F900-4813-42EA-8E75-79B9CDD950B3}" dt="2022-11-14T19:40:02.914" v="1010"/>
          <ac:spMkLst>
            <pc:docMk/>
            <pc:sldMk cId="344582635" sldId="282"/>
            <ac:spMk id="5" creationId="{65D5DA22-608E-713C-7E24-A5E3FFB174B1}"/>
          </ac:spMkLst>
        </pc:spChg>
        <pc:spChg chg="del">
          <ac:chgData name="Bruce Mackh" userId="8f3eebefc8615319" providerId="LiveId" clId="{2772F900-4813-42EA-8E75-79B9CDD950B3}" dt="2022-11-14T18:23:48.204" v="9"/>
          <ac:spMkLst>
            <pc:docMk/>
            <pc:sldMk cId="344582635" sldId="282"/>
            <ac:spMk id="8" creationId="{429917F3-0560-4C6F-B265-458B218C4B87}"/>
          </ac:spMkLst>
        </pc:spChg>
        <pc:spChg chg="del">
          <ac:chgData name="Bruce Mackh" userId="8f3eebefc8615319" providerId="LiveId" clId="{2772F900-4813-42EA-8E75-79B9CDD950B3}" dt="2022-11-14T19:40:45.443" v="1019" actId="478"/>
          <ac:spMkLst>
            <pc:docMk/>
            <pc:sldMk cId="344582635" sldId="282"/>
            <ac:spMk id="9" creationId="{BFDCC964-2E83-40FE-BAFF-4EDA553927B4}"/>
          </ac:spMkLst>
        </pc:spChg>
        <pc:spChg chg="add">
          <ac:chgData name="Bruce Mackh" userId="8f3eebefc8615319" providerId="LiveId" clId="{2772F900-4813-42EA-8E75-79B9CDD950B3}" dt="2022-11-14T19:44:25.204" v="1028" actId="26606"/>
          <ac:spMkLst>
            <pc:docMk/>
            <pc:sldMk cId="344582635" sldId="282"/>
            <ac:spMk id="12" creationId="{4AC6B390-BC59-4F1D-A0EE-D71A92F0A0B2}"/>
          </ac:spMkLst>
        </pc:spChg>
        <pc:spChg chg="add">
          <ac:chgData name="Bruce Mackh" userId="8f3eebefc8615319" providerId="LiveId" clId="{2772F900-4813-42EA-8E75-79B9CDD950B3}" dt="2022-11-14T19:44:25.204" v="1028" actId="26606"/>
          <ac:spMkLst>
            <pc:docMk/>
            <pc:sldMk cId="344582635" sldId="282"/>
            <ac:spMk id="14" creationId="{B6C60D79-16F1-4C4B-B7E3-7634E7069CDE}"/>
          </ac:spMkLst>
        </pc:spChg>
        <pc:spChg chg="add">
          <ac:chgData name="Bruce Mackh" userId="8f3eebefc8615319" providerId="LiveId" clId="{2772F900-4813-42EA-8E75-79B9CDD950B3}" dt="2022-11-14T19:44:25.204" v="1028" actId="26606"/>
          <ac:spMkLst>
            <pc:docMk/>
            <pc:sldMk cId="344582635" sldId="282"/>
            <ac:spMk id="16" creationId="{426B127E-6498-4C77-9C9D-4553A5113B80}"/>
          </ac:spMkLst>
        </pc:spChg>
        <pc:grpChg chg="del">
          <ac:chgData name="Bruce Mackh" userId="8f3eebefc8615319" providerId="LiveId" clId="{2772F900-4813-42EA-8E75-79B9CDD950B3}" dt="2022-11-14T18:23:48.204" v="9"/>
          <ac:grpSpMkLst>
            <pc:docMk/>
            <pc:sldMk cId="344582635" sldId="282"/>
            <ac:grpSpMk id="10" creationId="{AA39BAE7-7EB8-4E22-BCBB-F00F514DB7EA}"/>
          </ac:grpSpMkLst>
        </pc:grpChg>
        <pc:picChg chg="add mod ord">
          <ac:chgData name="Bruce Mackh" userId="8f3eebefc8615319" providerId="LiveId" clId="{2772F900-4813-42EA-8E75-79B9CDD950B3}" dt="2022-11-14T19:44:31.911" v="1029" actId="1076"/>
          <ac:picMkLst>
            <pc:docMk/>
            <pc:sldMk cId="344582635" sldId="282"/>
            <ac:picMk id="7" creationId="{02CAB7A5-4583-83C2-4ADB-891B26B40598}"/>
          </ac:picMkLst>
        </pc:picChg>
      </pc:sldChg>
      <pc:sldChg chg="addSp delSp modSp new mod setBg">
        <pc:chgData name="Bruce Mackh" userId="8f3eebefc8615319" providerId="LiveId" clId="{2772F900-4813-42EA-8E75-79B9CDD950B3}" dt="2022-11-14T20:05:11.128" v="1241" actId="14100"/>
        <pc:sldMkLst>
          <pc:docMk/>
          <pc:sldMk cId="1956368684" sldId="283"/>
        </pc:sldMkLst>
        <pc:spChg chg="mod">
          <ac:chgData name="Bruce Mackh" userId="8f3eebefc8615319" providerId="LiveId" clId="{2772F900-4813-42EA-8E75-79B9CDD950B3}" dt="2022-11-14T18:45:18.228" v="509" actId="1076"/>
          <ac:spMkLst>
            <pc:docMk/>
            <pc:sldMk cId="1956368684" sldId="283"/>
            <ac:spMk id="2" creationId="{1F7CF262-B441-2991-4769-3E18291D9C0F}"/>
          </ac:spMkLst>
        </pc:spChg>
        <pc:spChg chg="mod">
          <ac:chgData name="Bruce Mackh" userId="8f3eebefc8615319" providerId="LiveId" clId="{2772F900-4813-42EA-8E75-79B9CDD950B3}" dt="2022-11-14T20:05:11.128" v="1241" actId="14100"/>
          <ac:spMkLst>
            <pc:docMk/>
            <pc:sldMk cId="1956368684" sldId="283"/>
            <ac:spMk id="3" creationId="{67A3A9A4-8E10-B3E5-4BF3-CDA410286E7A}"/>
          </ac:spMkLst>
        </pc:spChg>
        <pc:picChg chg="add mod modCrop">
          <ac:chgData name="Bruce Mackh" userId="8f3eebefc8615319" providerId="LiveId" clId="{2772F900-4813-42EA-8E75-79B9CDD950B3}" dt="2022-11-14T18:44:18.024" v="501" actId="18131"/>
          <ac:picMkLst>
            <pc:docMk/>
            <pc:sldMk cId="1956368684" sldId="283"/>
            <ac:picMk id="5" creationId="{3C1EB0A0-755C-3BD4-E373-C615E81FB5B3}"/>
          </ac:picMkLst>
        </pc:picChg>
        <pc:cxnChg chg="add del">
          <ac:chgData name="Bruce Mackh" userId="8f3eebefc8615319" providerId="LiveId" clId="{2772F900-4813-42EA-8E75-79B9CDD950B3}" dt="2022-11-14T18:43:54.901" v="497" actId="26606"/>
          <ac:cxnSpMkLst>
            <pc:docMk/>
            <pc:sldMk cId="1956368684" sldId="283"/>
            <ac:cxnSpMk id="10" creationId="{A7F400EE-A8A5-48AF-B4D6-291B52C6F0B0}"/>
          </ac:cxnSpMkLst>
        </pc:cxnChg>
      </pc:sldChg>
      <pc:sldChg chg="modSp new del mod">
        <pc:chgData name="Bruce Mackh" userId="8f3eebefc8615319" providerId="LiveId" clId="{2772F900-4813-42EA-8E75-79B9CDD950B3}" dt="2022-11-17T05:58:58.388" v="2704" actId="47"/>
        <pc:sldMkLst>
          <pc:docMk/>
          <pc:sldMk cId="1799136602" sldId="284"/>
        </pc:sldMkLst>
        <pc:spChg chg="mod">
          <ac:chgData name="Bruce Mackh" userId="8f3eebefc8615319" providerId="LiveId" clId="{2772F900-4813-42EA-8E75-79B9CDD950B3}" dt="2022-11-14T18:48:43.080" v="511"/>
          <ac:spMkLst>
            <pc:docMk/>
            <pc:sldMk cId="1799136602" sldId="284"/>
            <ac:spMk id="3" creationId="{11D710D5-6FCD-8E10-93E6-18337A57BF8E}"/>
          </ac:spMkLst>
        </pc:spChg>
      </pc:sldChg>
      <pc:sldChg chg="addSp modSp new mod">
        <pc:chgData name="Bruce Mackh" userId="8f3eebefc8615319" providerId="LiveId" clId="{2772F900-4813-42EA-8E75-79B9CDD950B3}" dt="2022-11-14T21:46:17.325" v="1688" actId="1076"/>
        <pc:sldMkLst>
          <pc:docMk/>
          <pc:sldMk cId="77316288" sldId="285"/>
        </pc:sldMkLst>
        <pc:spChg chg="mod">
          <ac:chgData name="Bruce Mackh" userId="8f3eebefc8615319" providerId="LiveId" clId="{2772F900-4813-42EA-8E75-79B9CDD950B3}" dt="2022-11-14T19:12:53.740" v="766" actId="20577"/>
          <ac:spMkLst>
            <pc:docMk/>
            <pc:sldMk cId="77316288" sldId="285"/>
            <ac:spMk id="2" creationId="{939F91CF-2C0E-F063-DA91-6F57AE3E757B}"/>
          </ac:spMkLst>
        </pc:spChg>
        <pc:spChg chg="mod">
          <ac:chgData name="Bruce Mackh" userId="8f3eebefc8615319" providerId="LiveId" clId="{2772F900-4813-42EA-8E75-79B9CDD950B3}" dt="2022-11-14T21:40:59.107" v="1650" actId="207"/>
          <ac:spMkLst>
            <pc:docMk/>
            <pc:sldMk cId="77316288" sldId="285"/>
            <ac:spMk id="3" creationId="{67EE48EB-89B5-D816-9241-3874B2E22BE0}"/>
          </ac:spMkLst>
        </pc:spChg>
        <pc:picChg chg="add mod">
          <ac:chgData name="Bruce Mackh" userId="8f3eebefc8615319" providerId="LiveId" clId="{2772F900-4813-42EA-8E75-79B9CDD950B3}" dt="2022-11-14T21:46:17.325" v="1688" actId="1076"/>
          <ac:picMkLst>
            <pc:docMk/>
            <pc:sldMk cId="77316288" sldId="285"/>
            <ac:picMk id="5" creationId="{9C7200FF-5E0A-5E00-228B-58137D34885B}"/>
          </ac:picMkLst>
        </pc:picChg>
      </pc:sldChg>
      <pc:sldChg chg="addSp delSp modSp new mod setBg">
        <pc:chgData name="Bruce Mackh" userId="8f3eebefc8615319" providerId="LiveId" clId="{2772F900-4813-42EA-8E75-79B9CDD950B3}" dt="2022-11-14T19:23:07.355" v="892" actId="20577"/>
        <pc:sldMkLst>
          <pc:docMk/>
          <pc:sldMk cId="463815361" sldId="286"/>
        </pc:sldMkLst>
        <pc:spChg chg="del">
          <ac:chgData name="Bruce Mackh" userId="8f3eebefc8615319" providerId="LiveId" clId="{2772F900-4813-42EA-8E75-79B9CDD950B3}" dt="2022-11-14T19:16:23.152" v="798"/>
          <ac:spMkLst>
            <pc:docMk/>
            <pc:sldMk cId="463815361" sldId="286"/>
            <ac:spMk id="2" creationId="{A14055DF-1D42-8350-8A3F-360A93C11E44}"/>
          </ac:spMkLst>
        </pc:spChg>
        <pc:spChg chg="mod">
          <ac:chgData name="Bruce Mackh" userId="8f3eebefc8615319" providerId="LiveId" clId="{2772F900-4813-42EA-8E75-79B9CDD950B3}" dt="2022-11-14T19:23:07.355" v="892" actId="20577"/>
          <ac:spMkLst>
            <pc:docMk/>
            <pc:sldMk cId="463815361" sldId="286"/>
            <ac:spMk id="3" creationId="{71D541CB-28B6-1073-4BB4-7EA2B835CC0A}"/>
          </ac:spMkLst>
        </pc:spChg>
        <pc:spChg chg="add del mod">
          <ac:chgData name="Bruce Mackh" userId="8f3eebefc8615319" providerId="LiveId" clId="{2772F900-4813-42EA-8E75-79B9CDD950B3}" dt="2022-11-14T19:16:23.152" v="798"/>
          <ac:spMkLst>
            <pc:docMk/>
            <pc:sldMk cId="463815361" sldId="286"/>
            <ac:spMk id="4" creationId="{43660E01-F149-6996-D03F-93C1BDE87AAE}"/>
          </ac:spMkLst>
        </pc:spChg>
        <pc:spChg chg="add mod">
          <ac:chgData name="Bruce Mackh" userId="8f3eebefc8615319" providerId="LiveId" clId="{2772F900-4813-42EA-8E75-79B9CDD950B3}" dt="2022-11-14T19:22:17.939" v="857" actId="26606"/>
          <ac:spMkLst>
            <pc:docMk/>
            <pc:sldMk cId="463815361" sldId="286"/>
            <ac:spMk id="5" creationId="{EC407EDD-48C5-E6FD-03EB-AC01A6676BE2}"/>
          </ac:spMkLst>
        </pc:spChg>
        <pc:spChg chg="add">
          <ac:chgData name="Bruce Mackh" userId="8f3eebefc8615319" providerId="LiveId" clId="{2772F900-4813-42EA-8E75-79B9CDD950B3}" dt="2022-11-14T19:22:17.939" v="857" actId="26606"/>
          <ac:spMkLst>
            <pc:docMk/>
            <pc:sldMk cId="463815361" sldId="286"/>
            <ac:spMk id="12" creationId="{4AC6B390-BC59-4F1D-A0EE-D71A92F0A0B2}"/>
          </ac:spMkLst>
        </pc:spChg>
        <pc:spChg chg="add">
          <ac:chgData name="Bruce Mackh" userId="8f3eebefc8615319" providerId="LiveId" clId="{2772F900-4813-42EA-8E75-79B9CDD950B3}" dt="2022-11-14T19:22:17.939" v="857" actId="26606"/>
          <ac:spMkLst>
            <pc:docMk/>
            <pc:sldMk cId="463815361" sldId="286"/>
            <ac:spMk id="14" creationId="{B6C60D79-16F1-4C4B-B7E3-7634E7069CDE}"/>
          </ac:spMkLst>
        </pc:spChg>
        <pc:spChg chg="add">
          <ac:chgData name="Bruce Mackh" userId="8f3eebefc8615319" providerId="LiveId" clId="{2772F900-4813-42EA-8E75-79B9CDD950B3}" dt="2022-11-14T19:22:17.939" v="857" actId="26606"/>
          <ac:spMkLst>
            <pc:docMk/>
            <pc:sldMk cId="463815361" sldId="286"/>
            <ac:spMk id="16" creationId="{426B127E-6498-4C77-9C9D-4553A5113B80}"/>
          </ac:spMkLst>
        </pc:spChg>
        <pc:picChg chg="add mod ord">
          <ac:chgData name="Bruce Mackh" userId="8f3eebefc8615319" providerId="LiveId" clId="{2772F900-4813-42EA-8E75-79B9CDD950B3}" dt="2022-11-14T19:22:28.414" v="858" actId="207"/>
          <ac:picMkLst>
            <pc:docMk/>
            <pc:sldMk cId="463815361" sldId="286"/>
            <ac:picMk id="7" creationId="{192C5A3E-037F-7D14-39BD-43265AB82762}"/>
          </ac:picMkLst>
        </pc:picChg>
      </pc:sldChg>
      <pc:sldChg chg="addSp delSp modSp new mod modClrScheme chgLayout">
        <pc:chgData name="Bruce Mackh" userId="8f3eebefc8615319" providerId="LiveId" clId="{2772F900-4813-42EA-8E75-79B9CDD950B3}" dt="2022-11-14T21:07:23.921" v="1647" actId="207"/>
        <pc:sldMkLst>
          <pc:docMk/>
          <pc:sldMk cId="1044374752" sldId="287"/>
        </pc:sldMkLst>
        <pc:spChg chg="mod ord">
          <ac:chgData name="Bruce Mackh" userId="8f3eebefc8615319" providerId="LiveId" clId="{2772F900-4813-42EA-8E75-79B9CDD950B3}" dt="2022-11-14T19:35:15.216" v="947" actId="700"/>
          <ac:spMkLst>
            <pc:docMk/>
            <pc:sldMk cId="1044374752" sldId="287"/>
            <ac:spMk id="2" creationId="{AF3F5024-A5A6-5ACA-26C2-71EBF2214568}"/>
          </ac:spMkLst>
        </pc:spChg>
        <pc:spChg chg="mod ord">
          <ac:chgData name="Bruce Mackh" userId="8f3eebefc8615319" providerId="LiveId" clId="{2772F900-4813-42EA-8E75-79B9CDD950B3}" dt="2022-11-14T21:07:23.921" v="1647" actId="207"/>
          <ac:spMkLst>
            <pc:docMk/>
            <pc:sldMk cId="1044374752" sldId="287"/>
            <ac:spMk id="3" creationId="{6625C45F-C452-2D1D-C553-0CACAD9F007F}"/>
          </ac:spMkLst>
        </pc:spChg>
        <pc:spChg chg="add del mod">
          <ac:chgData name="Bruce Mackh" userId="8f3eebefc8615319" providerId="LiveId" clId="{2772F900-4813-42EA-8E75-79B9CDD950B3}" dt="2022-11-14T19:35:10.467" v="945"/>
          <ac:spMkLst>
            <pc:docMk/>
            <pc:sldMk cId="1044374752" sldId="287"/>
            <ac:spMk id="4" creationId="{191EE88E-ECFD-6D1B-625B-AF4093B4654E}"/>
          </ac:spMkLst>
        </pc:spChg>
        <pc:spChg chg="add del mod">
          <ac:chgData name="Bruce Mackh" userId="8f3eebefc8615319" providerId="LiveId" clId="{2772F900-4813-42EA-8E75-79B9CDD950B3}" dt="2022-11-14T19:35:10.467" v="945"/>
          <ac:spMkLst>
            <pc:docMk/>
            <pc:sldMk cId="1044374752" sldId="287"/>
            <ac:spMk id="5" creationId="{25DD9531-66EB-5510-B28A-6C0AE609C29D}"/>
          </ac:spMkLst>
        </pc:spChg>
        <pc:spChg chg="add mod ord">
          <ac:chgData name="Bruce Mackh" userId="8f3eebefc8615319" providerId="LiveId" clId="{2772F900-4813-42EA-8E75-79B9CDD950B3}" dt="2022-11-14T19:36:15.588" v="965" actId="14100"/>
          <ac:spMkLst>
            <pc:docMk/>
            <pc:sldMk cId="1044374752" sldId="287"/>
            <ac:spMk id="6" creationId="{309EA552-CAFC-973B-53F9-9719E79222E3}"/>
          </ac:spMkLst>
        </pc:spChg>
        <pc:spChg chg="add mod ord">
          <ac:chgData name="Bruce Mackh" userId="8f3eebefc8615319" providerId="LiveId" clId="{2772F900-4813-42EA-8E75-79B9CDD950B3}" dt="2022-11-14T19:38:53.220" v="984" actId="1076"/>
          <ac:spMkLst>
            <pc:docMk/>
            <pc:sldMk cId="1044374752" sldId="287"/>
            <ac:spMk id="7" creationId="{D20F7595-890B-6F00-F64D-02D44626DAD4}"/>
          </ac:spMkLst>
        </pc:spChg>
        <pc:spChg chg="add mod ord">
          <ac:chgData name="Bruce Mackh" userId="8f3eebefc8615319" providerId="LiveId" clId="{2772F900-4813-42EA-8E75-79B9CDD950B3}" dt="2022-11-14T19:39:33.697" v="1001" actId="14100"/>
          <ac:spMkLst>
            <pc:docMk/>
            <pc:sldMk cId="1044374752" sldId="287"/>
            <ac:spMk id="8" creationId="{BEBA77EA-4DF0-E3DA-38BF-E3A2AD8023DB}"/>
          </ac:spMkLst>
        </pc:spChg>
        <pc:picChg chg="add mod">
          <ac:chgData name="Bruce Mackh" userId="8f3eebefc8615319" providerId="LiveId" clId="{2772F900-4813-42EA-8E75-79B9CDD950B3}" dt="2022-11-14T21:07:07.806" v="1645" actId="27349"/>
          <ac:picMkLst>
            <pc:docMk/>
            <pc:sldMk cId="1044374752" sldId="287"/>
            <ac:picMk id="5" creationId="{1B447F15-DA80-BF6F-B893-557EDE152F9C}"/>
          </ac:picMkLst>
        </pc:picChg>
        <pc:picChg chg="add del mod modCrop">
          <ac:chgData name="Bruce Mackh" userId="8f3eebefc8615319" providerId="LiveId" clId="{2772F900-4813-42EA-8E75-79B9CDD950B3}" dt="2022-11-14T21:06:21.679" v="1638" actId="478"/>
          <ac:picMkLst>
            <pc:docMk/>
            <pc:sldMk cId="1044374752" sldId="287"/>
            <ac:picMk id="10" creationId="{4705C3A2-55B0-1A01-936D-8989E3C3D9CF}"/>
          </ac:picMkLst>
        </pc:picChg>
      </pc:sldChg>
      <pc:sldChg chg="addSp delSp modSp new mod setBg delDesignElem">
        <pc:chgData name="Bruce Mackh" userId="8f3eebefc8615319" providerId="LiveId" clId="{2772F900-4813-42EA-8E75-79B9CDD950B3}" dt="2022-11-14T21:45:32.931" v="1685" actId="207"/>
        <pc:sldMkLst>
          <pc:docMk/>
          <pc:sldMk cId="238789566" sldId="288"/>
        </pc:sldMkLst>
        <pc:spChg chg="mod">
          <ac:chgData name="Bruce Mackh" userId="8f3eebefc8615319" providerId="LiveId" clId="{2772F900-4813-42EA-8E75-79B9CDD950B3}" dt="2022-11-14T21:43:30.637" v="1671"/>
          <ac:spMkLst>
            <pc:docMk/>
            <pc:sldMk cId="238789566" sldId="288"/>
            <ac:spMk id="2" creationId="{ADB0019A-6F51-FCC1-8193-FF6839D8FF33}"/>
          </ac:spMkLst>
        </pc:spChg>
        <pc:spChg chg="mod">
          <ac:chgData name="Bruce Mackh" userId="8f3eebefc8615319" providerId="LiveId" clId="{2772F900-4813-42EA-8E75-79B9CDD950B3}" dt="2022-11-14T21:44:08.792" v="1680" actId="1076"/>
          <ac:spMkLst>
            <pc:docMk/>
            <pc:sldMk cId="238789566" sldId="288"/>
            <ac:spMk id="3" creationId="{D2725BCE-C9DC-53DA-7542-9E68A12FECB2}"/>
          </ac:spMkLst>
        </pc:spChg>
        <pc:spChg chg="add del mod">
          <ac:chgData name="Bruce Mackh" userId="8f3eebefc8615319" providerId="LiveId" clId="{2772F900-4813-42EA-8E75-79B9CDD950B3}" dt="2022-11-14T21:43:30.637" v="1671"/>
          <ac:spMkLst>
            <pc:docMk/>
            <pc:sldMk cId="238789566" sldId="288"/>
            <ac:spMk id="4" creationId="{A8420BAD-C104-4115-D6A2-DE522474B8DF}"/>
          </ac:spMkLst>
        </pc:spChg>
        <pc:spChg chg="add del mod">
          <ac:chgData name="Bruce Mackh" userId="8f3eebefc8615319" providerId="LiveId" clId="{2772F900-4813-42EA-8E75-79B9CDD950B3}" dt="2022-11-14T21:43:30.637" v="1671"/>
          <ac:spMkLst>
            <pc:docMk/>
            <pc:sldMk cId="238789566" sldId="288"/>
            <ac:spMk id="5" creationId="{5B80E442-17F3-6774-02EB-8BFC4D52ACBE}"/>
          </ac:spMkLst>
        </pc:spChg>
        <pc:spChg chg="add del">
          <ac:chgData name="Bruce Mackh" userId="8f3eebefc8615319" providerId="LiveId" clId="{2772F900-4813-42EA-8E75-79B9CDD950B3}" dt="2022-11-14T21:43:07.199" v="1669" actId="26606"/>
          <ac:spMkLst>
            <pc:docMk/>
            <pc:sldMk cId="238789566" sldId="288"/>
            <ac:spMk id="8" creationId="{1BB867FF-FC45-48F7-8104-F89BE54909F1}"/>
          </ac:spMkLst>
        </pc:spChg>
        <pc:spChg chg="add del">
          <ac:chgData name="Bruce Mackh" userId="8f3eebefc8615319" providerId="LiveId" clId="{2772F900-4813-42EA-8E75-79B9CDD950B3}" dt="2022-11-14T21:43:07.199" v="1669" actId="26606"/>
          <ac:spMkLst>
            <pc:docMk/>
            <pc:sldMk cId="238789566" sldId="288"/>
            <ac:spMk id="10" creationId="{8BB56887-D0D5-4F0C-9E19-7247EB83C8B7}"/>
          </ac:spMkLst>
        </pc:spChg>
        <pc:spChg chg="add del">
          <ac:chgData name="Bruce Mackh" userId="8f3eebefc8615319" providerId="LiveId" clId="{2772F900-4813-42EA-8E75-79B9CDD950B3}" dt="2022-11-14T21:43:07.199" v="1669" actId="26606"/>
          <ac:spMkLst>
            <pc:docMk/>
            <pc:sldMk cId="238789566" sldId="288"/>
            <ac:spMk id="12" creationId="{081E4A58-353D-44AE-B2FC-2A74E2E400F7}"/>
          </ac:spMkLst>
        </pc:spChg>
        <pc:spChg chg="add del">
          <ac:chgData name="Bruce Mackh" userId="8f3eebefc8615319" providerId="LiveId" clId="{2772F900-4813-42EA-8E75-79B9CDD950B3}" dt="2022-11-14T21:43:30.637" v="1671"/>
          <ac:spMkLst>
            <pc:docMk/>
            <pc:sldMk cId="238789566" sldId="288"/>
            <ac:spMk id="17" creationId="{488333BA-AE6E-427A-9B16-A39C8073F4EB}"/>
          </ac:spMkLst>
        </pc:spChg>
        <pc:spChg chg="add del">
          <ac:chgData name="Bruce Mackh" userId="8f3eebefc8615319" providerId="LiveId" clId="{2772F900-4813-42EA-8E75-79B9CDD950B3}" dt="2022-11-14T21:43:30.637" v="1671"/>
          <ac:spMkLst>
            <pc:docMk/>
            <pc:sldMk cId="238789566" sldId="288"/>
            <ac:spMk id="19" creationId="{F98ED85F-DCEE-4B50-802E-71A6E3E12B04}"/>
          </ac:spMkLst>
        </pc:spChg>
        <pc:picChg chg="add mod">
          <ac:chgData name="Bruce Mackh" userId="8f3eebefc8615319" providerId="LiveId" clId="{2772F900-4813-42EA-8E75-79B9CDD950B3}" dt="2022-11-14T21:45:32.931" v="1685" actId="207"/>
          <ac:picMkLst>
            <pc:docMk/>
            <pc:sldMk cId="238789566" sldId="288"/>
            <ac:picMk id="7" creationId="{740A3348-C43B-DA48-3A61-8C6529107F5E}"/>
          </ac:picMkLst>
        </pc:picChg>
      </pc:sldChg>
      <pc:sldChg chg="addSp delSp modSp new mod">
        <pc:chgData name="Bruce Mackh" userId="8f3eebefc8615319" providerId="LiveId" clId="{2772F900-4813-42EA-8E75-79B9CDD950B3}" dt="2022-11-14T21:53:41.399" v="1721" actId="14100"/>
        <pc:sldMkLst>
          <pc:docMk/>
          <pc:sldMk cId="1475924372" sldId="289"/>
        </pc:sldMkLst>
        <pc:spChg chg="mod">
          <ac:chgData name="Bruce Mackh" userId="8f3eebefc8615319" providerId="LiveId" clId="{2772F900-4813-42EA-8E75-79B9CDD950B3}" dt="2022-11-14T21:52:01.771" v="1711" actId="1076"/>
          <ac:spMkLst>
            <pc:docMk/>
            <pc:sldMk cId="1475924372" sldId="289"/>
            <ac:spMk id="2" creationId="{7C917AE4-F092-97B9-C5D0-BB2E1F0E3699}"/>
          </ac:spMkLst>
        </pc:spChg>
        <pc:spChg chg="mod">
          <ac:chgData name="Bruce Mackh" userId="8f3eebefc8615319" providerId="LiveId" clId="{2772F900-4813-42EA-8E75-79B9CDD950B3}" dt="2022-11-14T21:51:57.353" v="1710" actId="1076"/>
          <ac:spMkLst>
            <pc:docMk/>
            <pc:sldMk cId="1475924372" sldId="289"/>
            <ac:spMk id="3" creationId="{FD7E4004-1223-F0BE-10B2-C97BDF63C8CE}"/>
          </ac:spMkLst>
        </pc:spChg>
        <pc:spChg chg="add del mod">
          <ac:chgData name="Bruce Mackh" userId="8f3eebefc8615319" providerId="LiveId" clId="{2772F900-4813-42EA-8E75-79B9CDD950B3}" dt="2022-11-14T20:15:16.532" v="1437"/>
          <ac:spMkLst>
            <pc:docMk/>
            <pc:sldMk cId="1475924372" sldId="289"/>
            <ac:spMk id="4" creationId="{8B039028-83B6-81BF-7FC1-63D3AC443BA6}"/>
          </ac:spMkLst>
        </pc:spChg>
        <pc:spChg chg="add del mod">
          <ac:chgData name="Bruce Mackh" userId="8f3eebefc8615319" providerId="LiveId" clId="{2772F900-4813-42EA-8E75-79B9CDD950B3}" dt="2022-11-14T20:15:16.532" v="1437"/>
          <ac:spMkLst>
            <pc:docMk/>
            <pc:sldMk cId="1475924372" sldId="289"/>
            <ac:spMk id="5" creationId="{0FD3317E-17B0-73B1-09EC-F42EDC0D9664}"/>
          </ac:spMkLst>
        </pc:spChg>
        <pc:picChg chg="add mod">
          <ac:chgData name="Bruce Mackh" userId="8f3eebefc8615319" providerId="LiveId" clId="{2772F900-4813-42EA-8E75-79B9CDD950B3}" dt="2022-11-14T21:53:41.399" v="1721" actId="14100"/>
          <ac:picMkLst>
            <pc:docMk/>
            <pc:sldMk cId="1475924372" sldId="289"/>
            <ac:picMk id="5" creationId="{09A2ED6F-30E8-3E14-EF37-DFF4529B1A73}"/>
          </ac:picMkLst>
        </pc:picChg>
        <pc:picChg chg="add mod">
          <ac:chgData name="Bruce Mackh" userId="8f3eebefc8615319" providerId="LiveId" clId="{2772F900-4813-42EA-8E75-79B9CDD950B3}" dt="2022-11-14T21:53:27.537" v="1718" actId="1076"/>
          <ac:picMkLst>
            <pc:docMk/>
            <pc:sldMk cId="1475924372" sldId="289"/>
            <ac:picMk id="7" creationId="{20089E40-15CB-3807-624A-912C21AA9C93}"/>
          </ac:picMkLst>
        </pc:picChg>
      </pc:sldChg>
      <pc:sldChg chg="addSp delSp modSp new mod">
        <pc:chgData name="Bruce Mackh" userId="8f3eebefc8615319" providerId="LiveId" clId="{2772F900-4813-42EA-8E75-79B9CDD950B3}" dt="2022-11-14T20:25:26.633" v="1515" actId="207"/>
        <pc:sldMkLst>
          <pc:docMk/>
          <pc:sldMk cId="1168574303" sldId="290"/>
        </pc:sldMkLst>
        <pc:spChg chg="del">
          <ac:chgData name="Bruce Mackh" userId="8f3eebefc8615319" providerId="LiveId" clId="{2772F900-4813-42EA-8E75-79B9CDD950B3}" dt="2022-11-14T20:16:13.810" v="1447"/>
          <ac:spMkLst>
            <pc:docMk/>
            <pc:sldMk cId="1168574303" sldId="290"/>
            <ac:spMk id="2" creationId="{D2E15EAF-26B2-0DD2-C3D8-2D86413358BE}"/>
          </ac:spMkLst>
        </pc:spChg>
        <pc:spChg chg="mod">
          <ac:chgData name="Bruce Mackh" userId="8f3eebefc8615319" providerId="LiveId" clId="{2772F900-4813-42EA-8E75-79B9CDD950B3}" dt="2022-11-14T20:25:26.633" v="1515" actId="207"/>
          <ac:spMkLst>
            <pc:docMk/>
            <pc:sldMk cId="1168574303" sldId="290"/>
            <ac:spMk id="3" creationId="{BF5F74D9-61FA-BA7C-6824-D5130D0C5D84}"/>
          </ac:spMkLst>
        </pc:spChg>
        <pc:spChg chg="add del mod">
          <ac:chgData name="Bruce Mackh" userId="8f3eebefc8615319" providerId="LiveId" clId="{2772F900-4813-42EA-8E75-79B9CDD950B3}" dt="2022-11-14T20:16:13.810" v="1447"/>
          <ac:spMkLst>
            <pc:docMk/>
            <pc:sldMk cId="1168574303" sldId="290"/>
            <ac:spMk id="4" creationId="{02EA7CC4-2D01-00AF-1C3A-4B082D1D1B28}"/>
          </ac:spMkLst>
        </pc:spChg>
        <pc:spChg chg="add mod">
          <ac:chgData name="Bruce Mackh" userId="8f3eebefc8615319" providerId="LiveId" clId="{2772F900-4813-42EA-8E75-79B9CDD950B3}" dt="2022-11-14T20:24:54.806" v="1499" actId="20577"/>
          <ac:spMkLst>
            <pc:docMk/>
            <pc:sldMk cId="1168574303" sldId="290"/>
            <ac:spMk id="5" creationId="{6BEF737D-FDBF-AAA4-3913-3C8E8E71AB53}"/>
          </ac:spMkLst>
        </pc:spChg>
      </pc:sldChg>
      <pc:sldChg chg="addSp delSp modSp new mod">
        <pc:chgData name="Bruce Mackh" userId="8f3eebefc8615319" providerId="LiveId" clId="{2772F900-4813-42EA-8E75-79B9CDD950B3}" dt="2022-11-14T21:50:54.399" v="1702" actId="1076"/>
        <pc:sldMkLst>
          <pc:docMk/>
          <pc:sldMk cId="3031114674" sldId="291"/>
        </pc:sldMkLst>
        <pc:spChg chg="mod">
          <ac:chgData name="Bruce Mackh" userId="8f3eebefc8615319" providerId="LiveId" clId="{2772F900-4813-42EA-8E75-79B9CDD950B3}" dt="2022-11-14T21:48:14.982" v="1696" actId="1076"/>
          <ac:spMkLst>
            <pc:docMk/>
            <pc:sldMk cId="3031114674" sldId="291"/>
            <ac:spMk id="2" creationId="{48A3C432-C3A4-CE6D-F30C-A1D4716112A8}"/>
          </ac:spMkLst>
        </pc:spChg>
        <pc:spChg chg="mod">
          <ac:chgData name="Bruce Mackh" userId="8f3eebefc8615319" providerId="LiveId" clId="{2772F900-4813-42EA-8E75-79B9CDD950B3}" dt="2022-11-14T21:47:55.569" v="1693" actId="1076"/>
          <ac:spMkLst>
            <pc:docMk/>
            <pc:sldMk cId="3031114674" sldId="291"/>
            <ac:spMk id="3" creationId="{36C149E4-E2E3-8A4E-C75C-43383AD6EE7F}"/>
          </ac:spMkLst>
        </pc:spChg>
        <pc:spChg chg="add del mod">
          <ac:chgData name="Bruce Mackh" userId="8f3eebefc8615319" providerId="LiveId" clId="{2772F900-4813-42EA-8E75-79B9CDD950B3}" dt="2022-11-14T20:26:45.639" v="1552"/>
          <ac:spMkLst>
            <pc:docMk/>
            <pc:sldMk cId="3031114674" sldId="291"/>
            <ac:spMk id="4" creationId="{BE1233B9-95A2-0F65-6A79-15E5B1A4F76C}"/>
          </ac:spMkLst>
        </pc:spChg>
        <pc:spChg chg="add del mod">
          <ac:chgData name="Bruce Mackh" userId="8f3eebefc8615319" providerId="LiveId" clId="{2772F900-4813-42EA-8E75-79B9CDD950B3}" dt="2022-11-14T20:26:45.639" v="1552"/>
          <ac:spMkLst>
            <pc:docMk/>
            <pc:sldMk cId="3031114674" sldId="291"/>
            <ac:spMk id="5" creationId="{9ED0154A-E07C-C1F9-B74D-16FDAE165965}"/>
          </ac:spMkLst>
        </pc:spChg>
        <pc:picChg chg="add mod">
          <ac:chgData name="Bruce Mackh" userId="8f3eebefc8615319" providerId="LiveId" clId="{2772F900-4813-42EA-8E75-79B9CDD950B3}" dt="2022-11-14T21:50:54.399" v="1702" actId="1076"/>
          <ac:picMkLst>
            <pc:docMk/>
            <pc:sldMk cId="3031114674" sldId="291"/>
            <ac:picMk id="5" creationId="{C01F4D0C-D704-4F26-0239-3C7C867FA992}"/>
          </ac:picMkLst>
        </pc:picChg>
      </pc:sldChg>
      <pc:sldChg chg="addSp delSp modSp new mod">
        <pc:chgData name="Bruce Mackh" userId="8f3eebefc8615319" providerId="LiveId" clId="{2772F900-4813-42EA-8E75-79B9CDD950B3}" dt="2022-11-14T21:50:59.805" v="1703" actId="1076"/>
        <pc:sldMkLst>
          <pc:docMk/>
          <pc:sldMk cId="2028030075" sldId="292"/>
        </pc:sldMkLst>
        <pc:spChg chg="mod">
          <ac:chgData name="Bruce Mackh" userId="8f3eebefc8615319" providerId="LiveId" clId="{2772F900-4813-42EA-8E75-79B9CDD950B3}" dt="2022-11-14T21:46:35.394" v="1689" actId="1076"/>
          <ac:spMkLst>
            <pc:docMk/>
            <pc:sldMk cId="2028030075" sldId="292"/>
            <ac:spMk id="2" creationId="{66D82D63-C39B-ABE6-5A29-58857E5B6596}"/>
          </ac:spMkLst>
        </pc:spChg>
        <pc:spChg chg="mod">
          <ac:chgData name="Bruce Mackh" userId="8f3eebefc8615319" providerId="LiveId" clId="{2772F900-4813-42EA-8E75-79B9CDD950B3}" dt="2022-11-14T21:04:42.912" v="1632" actId="207"/>
          <ac:spMkLst>
            <pc:docMk/>
            <pc:sldMk cId="2028030075" sldId="292"/>
            <ac:spMk id="3" creationId="{61246DCA-9345-443F-511F-27DBAF238C74}"/>
          </ac:spMkLst>
        </pc:spChg>
        <pc:spChg chg="add del mod">
          <ac:chgData name="Bruce Mackh" userId="8f3eebefc8615319" providerId="LiveId" clId="{2772F900-4813-42EA-8E75-79B9CDD950B3}" dt="2022-11-14T21:01:59.068" v="1603"/>
          <ac:spMkLst>
            <pc:docMk/>
            <pc:sldMk cId="2028030075" sldId="292"/>
            <ac:spMk id="4" creationId="{C0E40F68-20C3-EAE0-3071-41F3DC41EA50}"/>
          </ac:spMkLst>
        </pc:spChg>
        <pc:spChg chg="add del mod">
          <ac:chgData name="Bruce Mackh" userId="8f3eebefc8615319" providerId="LiveId" clId="{2772F900-4813-42EA-8E75-79B9CDD950B3}" dt="2022-11-14T21:01:59.068" v="1603"/>
          <ac:spMkLst>
            <pc:docMk/>
            <pc:sldMk cId="2028030075" sldId="292"/>
            <ac:spMk id="5" creationId="{AE6AB93E-4BFF-14AE-B433-90865139A79D}"/>
          </ac:spMkLst>
        </pc:spChg>
        <pc:picChg chg="add mod">
          <ac:chgData name="Bruce Mackh" userId="8f3eebefc8615319" providerId="LiveId" clId="{2772F900-4813-42EA-8E75-79B9CDD950B3}" dt="2022-11-14T21:50:59.805" v="1703" actId="1076"/>
          <ac:picMkLst>
            <pc:docMk/>
            <pc:sldMk cId="2028030075" sldId="292"/>
            <ac:picMk id="7" creationId="{640D8895-BA55-5CA0-93D4-7EF6C72DFE4B}"/>
          </ac:picMkLst>
        </pc:picChg>
      </pc:sldChg>
      <pc:sldChg chg="addSp modSp new mod setBg">
        <pc:chgData name="Bruce Mackh" userId="8f3eebefc8615319" providerId="LiveId" clId="{2772F900-4813-42EA-8E75-79B9CDD950B3}" dt="2022-11-14T22:01:56.873" v="2328" actId="207"/>
        <pc:sldMkLst>
          <pc:docMk/>
          <pc:sldMk cId="187145766" sldId="293"/>
        </pc:sldMkLst>
        <pc:spChg chg="mod">
          <ac:chgData name="Bruce Mackh" userId="8f3eebefc8615319" providerId="LiveId" clId="{2772F900-4813-42EA-8E75-79B9CDD950B3}" dt="2022-11-14T22:01:51.043" v="2327" actId="26606"/>
          <ac:spMkLst>
            <pc:docMk/>
            <pc:sldMk cId="187145766" sldId="293"/>
            <ac:spMk id="2" creationId="{F440A54F-FA42-D52A-3109-FB76EB3B5B04}"/>
          </ac:spMkLst>
        </pc:spChg>
        <pc:spChg chg="mod ord">
          <ac:chgData name="Bruce Mackh" userId="8f3eebefc8615319" providerId="LiveId" clId="{2772F900-4813-42EA-8E75-79B9CDD950B3}" dt="2022-11-14T22:01:51.043" v="2327" actId="26606"/>
          <ac:spMkLst>
            <pc:docMk/>
            <pc:sldMk cId="187145766" sldId="293"/>
            <ac:spMk id="3" creationId="{57163BF1-4A16-97E0-D5E6-7B3C559D3C84}"/>
          </ac:spMkLst>
        </pc:spChg>
        <pc:picChg chg="add mod">
          <ac:chgData name="Bruce Mackh" userId="8f3eebefc8615319" providerId="LiveId" clId="{2772F900-4813-42EA-8E75-79B9CDD950B3}" dt="2022-11-14T22:01:56.873" v="2328" actId="207"/>
          <ac:picMkLst>
            <pc:docMk/>
            <pc:sldMk cId="187145766" sldId="293"/>
            <ac:picMk id="5" creationId="{A5966D20-9ED0-EABE-16CA-4B2159CA14E4}"/>
          </ac:picMkLst>
        </pc:picChg>
        <pc:cxnChg chg="add">
          <ac:chgData name="Bruce Mackh" userId="8f3eebefc8615319" providerId="LiveId" clId="{2772F900-4813-42EA-8E75-79B9CDD950B3}" dt="2022-11-14T22:01:51.043" v="2327" actId="26606"/>
          <ac:cxnSpMkLst>
            <pc:docMk/>
            <pc:sldMk cId="187145766" sldId="293"/>
            <ac:cxnSpMk id="10" creationId="{39B7FDC9-F0CE-43A7-9F2A-83DD09DC3453}"/>
          </ac:cxnSpMkLst>
        </pc:cxnChg>
      </pc:sldChg>
      <pc:sldChg chg="addSp modSp new mod setBg">
        <pc:chgData name="Bruce Mackh" userId="8f3eebefc8615319" providerId="LiveId" clId="{2772F900-4813-42EA-8E75-79B9CDD950B3}" dt="2022-11-14T22:05:14.784" v="2703" actId="207"/>
        <pc:sldMkLst>
          <pc:docMk/>
          <pc:sldMk cId="488867792" sldId="294"/>
        </pc:sldMkLst>
        <pc:spChg chg="mod">
          <ac:chgData name="Bruce Mackh" userId="8f3eebefc8615319" providerId="LiveId" clId="{2772F900-4813-42EA-8E75-79B9CDD950B3}" dt="2022-11-14T22:05:03.855" v="2702" actId="26606"/>
          <ac:spMkLst>
            <pc:docMk/>
            <pc:sldMk cId="488867792" sldId="294"/>
            <ac:spMk id="2" creationId="{F08998B6-E841-45D7-F8C0-71DF055EBAFC}"/>
          </ac:spMkLst>
        </pc:spChg>
        <pc:spChg chg="mod ord">
          <ac:chgData name="Bruce Mackh" userId="8f3eebefc8615319" providerId="LiveId" clId="{2772F900-4813-42EA-8E75-79B9CDD950B3}" dt="2022-11-14T22:05:03.855" v="2702" actId="26606"/>
          <ac:spMkLst>
            <pc:docMk/>
            <pc:sldMk cId="488867792" sldId="294"/>
            <ac:spMk id="3" creationId="{994799E8-64F3-7C18-9BA3-E31EE521FC99}"/>
          </ac:spMkLst>
        </pc:spChg>
        <pc:picChg chg="add mod">
          <ac:chgData name="Bruce Mackh" userId="8f3eebefc8615319" providerId="LiveId" clId="{2772F900-4813-42EA-8E75-79B9CDD950B3}" dt="2022-11-14T22:05:14.784" v="2703" actId="207"/>
          <ac:picMkLst>
            <pc:docMk/>
            <pc:sldMk cId="488867792" sldId="294"/>
            <ac:picMk id="5" creationId="{A1E301E9-7F32-6F8B-1962-6B84D667D3E9}"/>
          </ac:picMkLst>
        </pc:picChg>
        <pc:cxnChg chg="add">
          <ac:chgData name="Bruce Mackh" userId="8f3eebefc8615319" providerId="LiveId" clId="{2772F900-4813-42EA-8E75-79B9CDD950B3}" dt="2022-11-14T22:05:03.855" v="2702" actId="26606"/>
          <ac:cxnSpMkLst>
            <pc:docMk/>
            <pc:sldMk cId="488867792" sldId="294"/>
            <ac:cxnSpMk id="10" creationId="{39B7FDC9-F0CE-43A7-9F2A-83DD09DC3453}"/>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AC3D6-3C7C-FC18-6FC1-576E6F136B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0B5AA1-2907-BD32-B04E-4BD43F6F30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94AF35-09F5-EB83-AC7C-EF6F1A3555A2}"/>
              </a:ext>
            </a:extLst>
          </p:cNvPr>
          <p:cNvSpPr>
            <a:spLocks noGrp="1"/>
          </p:cNvSpPr>
          <p:nvPr>
            <p:ph type="dt" sz="half" idx="10"/>
          </p:nvPr>
        </p:nvSpPr>
        <p:spPr/>
        <p:txBody>
          <a:bodyPr/>
          <a:lstStyle/>
          <a:p>
            <a:fld id="{5FFE69F7-A384-4DBD-831E-C468BDF883E4}" type="datetimeFigureOut">
              <a:rPr lang="en-US" smtClean="0"/>
              <a:t>11/16/2022</a:t>
            </a:fld>
            <a:endParaRPr lang="en-US"/>
          </a:p>
        </p:txBody>
      </p:sp>
      <p:sp>
        <p:nvSpPr>
          <p:cNvPr id="5" name="Footer Placeholder 4">
            <a:extLst>
              <a:ext uri="{FF2B5EF4-FFF2-40B4-BE49-F238E27FC236}">
                <a16:creationId xmlns:a16="http://schemas.microsoft.com/office/drawing/2014/main" id="{5303D798-93A8-E4EA-C9AF-FCAC3CC43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F7B89E-4A81-7E71-1E71-F0AC8684B9CD}"/>
              </a:ext>
            </a:extLst>
          </p:cNvPr>
          <p:cNvSpPr>
            <a:spLocks noGrp="1"/>
          </p:cNvSpPr>
          <p:nvPr>
            <p:ph type="sldNum" sz="quarter" idx="12"/>
          </p:nvPr>
        </p:nvSpPr>
        <p:spPr/>
        <p:txBody>
          <a:bodyPr/>
          <a:lstStyle/>
          <a:p>
            <a:fld id="{8FD31ACF-3E4A-410D-98E0-FFF5490E621E}" type="slidenum">
              <a:rPr lang="en-US" smtClean="0"/>
              <a:t>‹#›</a:t>
            </a:fld>
            <a:endParaRPr lang="en-US"/>
          </a:p>
        </p:txBody>
      </p:sp>
    </p:spTree>
    <p:extLst>
      <p:ext uri="{BB962C8B-B14F-4D97-AF65-F5344CB8AC3E}">
        <p14:creationId xmlns:p14="http://schemas.microsoft.com/office/powerpoint/2010/main" val="2992427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507AA-35F5-D158-804B-91927B4432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38E21E-8874-7FAE-884C-823670E47F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203CF7-1C8E-1BCA-3E36-A4AE8760ECC6}"/>
              </a:ext>
            </a:extLst>
          </p:cNvPr>
          <p:cNvSpPr>
            <a:spLocks noGrp="1"/>
          </p:cNvSpPr>
          <p:nvPr>
            <p:ph type="dt" sz="half" idx="10"/>
          </p:nvPr>
        </p:nvSpPr>
        <p:spPr/>
        <p:txBody>
          <a:bodyPr/>
          <a:lstStyle/>
          <a:p>
            <a:fld id="{5FFE69F7-A384-4DBD-831E-C468BDF883E4}" type="datetimeFigureOut">
              <a:rPr lang="en-US" smtClean="0"/>
              <a:t>11/16/2022</a:t>
            </a:fld>
            <a:endParaRPr lang="en-US"/>
          </a:p>
        </p:txBody>
      </p:sp>
      <p:sp>
        <p:nvSpPr>
          <p:cNvPr id="5" name="Footer Placeholder 4">
            <a:extLst>
              <a:ext uri="{FF2B5EF4-FFF2-40B4-BE49-F238E27FC236}">
                <a16:creationId xmlns:a16="http://schemas.microsoft.com/office/drawing/2014/main" id="{275668F3-DD3A-7658-D9D6-818EE6F303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39B56B-9CC4-8A7F-9CD0-2C604A775593}"/>
              </a:ext>
            </a:extLst>
          </p:cNvPr>
          <p:cNvSpPr>
            <a:spLocks noGrp="1"/>
          </p:cNvSpPr>
          <p:nvPr>
            <p:ph type="sldNum" sz="quarter" idx="12"/>
          </p:nvPr>
        </p:nvSpPr>
        <p:spPr/>
        <p:txBody>
          <a:bodyPr/>
          <a:lstStyle/>
          <a:p>
            <a:fld id="{8FD31ACF-3E4A-410D-98E0-FFF5490E621E}" type="slidenum">
              <a:rPr lang="en-US" smtClean="0"/>
              <a:t>‹#›</a:t>
            </a:fld>
            <a:endParaRPr lang="en-US"/>
          </a:p>
        </p:txBody>
      </p:sp>
    </p:spTree>
    <p:extLst>
      <p:ext uri="{BB962C8B-B14F-4D97-AF65-F5344CB8AC3E}">
        <p14:creationId xmlns:p14="http://schemas.microsoft.com/office/powerpoint/2010/main" val="3353917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876659-CD0C-6E2E-0991-6D48A91E59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50580B-158B-D8B5-CB37-B2CCBEDCA5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CCA9AB-1230-79D7-A70B-A18C179667D3}"/>
              </a:ext>
            </a:extLst>
          </p:cNvPr>
          <p:cNvSpPr>
            <a:spLocks noGrp="1"/>
          </p:cNvSpPr>
          <p:nvPr>
            <p:ph type="dt" sz="half" idx="10"/>
          </p:nvPr>
        </p:nvSpPr>
        <p:spPr/>
        <p:txBody>
          <a:bodyPr/>
          <a:lstStyle/>
          <a:p>
            <a:fld id="{5FFE69F7-A384-4DBD-831E-C468BDF883E4}" type="datetimeFigureOut">
              <a:rPr lang="en-US" smtClean="0"/>
              <a:t>11/16/2022</a:t>
            </a:fld>
            <a:endParaRPr lang="en-US"/>
          </a:p>
        </p:txBody>
      </p:sp>
      <p:sp>
        <p:nvSpPr>
          <p:cNvPr id="5" name="Footer Placeholder 4">
            <a:extLst>
              <a:ext uri="{FF2B5EF4-FFF2-40B4-BE49-F238E27FC236}">
                <a16:creationId xmlns:a16="http://schemas.microsoft.com/office/drawing/2014/main" id="{788BA16C-E2C5-DAE7-16EE-44364463B0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D1AC63-029E-6EE2-A292-B9F7DEB700A9}"/>
              </a:ext>
            </a:extLst>
          </p:cNvPr>
          <p:cNvSpPr>
            <a:spLocks noGrp="1"/>
          </p:cNvSpPr>
          <p:nvPr>
            <p:ph type="sldNum" sz="quarter" idx="12"/>
          </p:nvPr>
        </p:nvSpPr>
        <p:spPr/>
        <p:txBody>
          <a:bodyPr/>
          <a:lstStyle/>
          <a:p>
            <a:fld id="{8FD31ACF-3E4A-410D-98E0-FFF5490E621E}" type="slidenum">
              <a:rPr lang="en-US" smtClean="0"/>
              <a:t>‹#›</a:t>
            </a:fld>
            <a:endParaRPr lang="en-US"/>
          </a:p>
        </p:txBody>
      </p:sp>
    </p:spTree>
    <p:extLst>
      <p:ext uri="{BB962C8B-B14F-4D97-AF65-F5344CB8AC3E}">
        <p14:creationId xmlns:p14="http://schemas.microsoft.com/office/powerpoint/2010/main" val="4106237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1980E-22AD-535F-29C0-932F98A85C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0C8424-3296-E662-DB27-5C1F3B957C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CB9B98-453C-CE22-0490-911B40D332EE}"/>
              </a:ext>
            </a:extLst>
          </p:cNvPr>
          <p:cNvSpPr>
            <a:spLocks noGrp="1"/>
          </p:cNvSpPr>
          <p:nvPr>
            <p:ph type="dt" sz="half" idx="10"/>
          </p:nvPr>
        </p:nvSpPr>
        <p:spPr/>
        <p:txBody>
          <a:bodyPr/>
          <a:lstStyle/>
          <a:p>
            <a:fld id="{5FFE69F7-A384-4DBD-831E-C468BDF883E4}" type="datetimeFigureOut">
              <a:rPr lang="en-US" smtClean="0"/>
              <a:t>11/16/2022</a:t>
            </a:fld>
            <a:endParaRPr lang="en-US"/>
          </a:p>
        </p:txBody>
      </p:sp>
      <p:sp>
        <p:nvSpPr>
          <p:cNvPr id="5" name="Footer Placeholder 4">
            <a:extLst>
              <a:ext uri="{FF2B5EF4-FFF2-40B4-BE49-F238E27FC236}">
                <a16:creationId xmlns:a16="http://schemas.microsoft.com/office/drawing/2014/main" id="{5EB03CE9-FE09-2E79-9AA8-EB53713372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7B9ACA-25A7-34F3-D315-5F592F709636}"/>
              </a:ext>
            </a:extLst>
          </p:cNvPr>
          <p:cNvSpPr>
            <a:spLocks noGrp="1"/>
          </p:cNvSpPr>
          <p:nvPr>
            <p:ph type="sldNum" sz="quarter" idx="12"/>
          </p:nvPr>
        </p:nvSpPr>
        <p:spPr/>
        <p:txBody>
          <a:bodyPr/>
          <a:lstStyle/>
          <a:p>
            <a:fld id="{8FD31ACF-3E4A-410D-98E0-FFF5490E621E}" type="slidenum">
              <a:rPr lang="en-US" smtClean="0"/>
              <a:t>‹#›</a:t>
            </a:fld>
            <a:endParaRPr lang="en-US"/>
          </a:p>
        </p:txBody>
      </p:sp>
    </p:spTree>
    <p:extLst>
      <p:ext uri="{BB962C8B-B14F-4D97-AF65-F5344CB8AC3E}">
        <p14:creationId xmlns:p14="http://schemas.microsoft.com/office/powerpoint/2010/main" val="1283973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A3C8E-CC4B-01BA-780F-4F70021535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9001AD1-6719-1B25-0AFF-168A0749A2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9E6028-19BB-1872-F4ED-5962B47C4094}"/>
              </a:ext>
            </a:extLst>
          </p:cNvPr>
          <p:cNvSpPr>
            <a:spLocks noGrp="1"/>
          </p:cNvSpPr>
          <p:nvPr>
            <p:ph type="dt" sz="half" idx="10"/>
          </p:nvPr>
        </p:nvSpPr>
        <p:spPr/>
        <p:txBody>
          <a:bodyPr/>
          <a:lstStyle/>
          <a:p>
            <a:fld id="{5FFE69F7-A384-4DBD-831E-C468BDF883E4}" type="datetimeFigureOut">
              <a:rPr lang="en-US" smtClean="0"/>
              <a:t>11/16/2022</a:t>
            </a:fld>
            <a:endParaRPr lang="en-US"/>
          </a:p>
        </p:txBody>
      </p:sp>
      <p:sp>
        <p:nvSpPr>
          <p:cNvPr id="5" name="Footer Placeholder 4">
            <a:extLst>
              <a:ext uri="{FF2B5EF4-FFF2-40B4-BE49-F238E27FC236}">
                <a16:creationId xmlns:a16="http://schemas.microsoft.com/office/drawing/2014/main" id="{A64BA1FD-5297-FF10-49CE-712A50B595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B459FB-322F-6B0F-781B-1B972D62F783}"/>
              </a:ext>
            </a:extLst>
          </p:cNvPr>
          <p:cNvSpPr>
            <a:spLocks noGrp="1"/>
          </p:cNvSpPr>
          <p:nvPr>
            <p:ph type="sldNum" sz="quarter" idx="12"/>
          </p:nvPr>
        </p:nvSpPr>
        <p:spPr/>
        <p:txBody>
          <a:bodyPr/>
          <a:lstStyle/>
          <a:p>
            <a:fld id="{8FD31ACF-3E4A-410D-98E0-FFF5490E621E}" type="slidenum">
              <a:rPr lang="en-US" smtClean="0"/>
              <a:t>‹#›</a:t>
            </a:fld>
            <a:endParaRPr lang="en-US"/>
          </a:p>
        </p:txBody>
      </p:sp>
    </p:spTree>
    <p:extLst>
      <p:ext uri="{BB962C8B-B14F-4D97-AF65-F5344CB8AC3E}">
        <p14:creationId xmlns:p14="http://schemas.microsoft.com/office/powerpoint/2010/main" val="1977690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7EDB8-E47F-BF5C-9B6E-C19D1277DF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C02121-3C27-8130-B2D5-E890621C35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285C68-885F-FDFE-C018-159EDFBC60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81FE72-D4C5-DFCA-D2C0-3EE0221529FD}"/>
              </a:ext>
            </a:extLst>
          </p:cNvPr>
          <p:cNvSpPr>
            <a:spLocks noGrp="1"/>
          </p:cNvSpPr>
          <p:nvPr>
            <p:ph type="dt" sz="half" idx="10"/>
          </p:nvPr>
        </p:nvSpPr>
        <p:spPr/>
        <p:txBody>
          <a:bodyPr/>
          <a:lstStyle/>
          <a:p>
            <a:fld id="{5FFE69F7-A384-4DBD-831E-C468BDF883E4}" type="datetimeFigureOut">
              <a:rPr lang="en-US" smtClean="0"/>
              <a:t>11/16/2022</a:t>
            </a:fld>
            <a:endParaRPr lang="en-US"/>
          </a:p>
        </p:txBody>
      </p:sp>
      <p:sp>
        <p:nvSpPr>
          <p:cNvPr id="6" name="Footer Placeholder 5">
            <a:extLst>
              <a:ext uri="{FF2B5EF4-FFF2-40B4-BE49-F238E27FC236}">
                <a16:creationId xmlns:a16="http://schemas.microsoft.com/office/drawing/2014/main" id="{5915EEC3-75DA-05E2-C0FD-443A0A345F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14CDE1-B789-E9EA-4628-843EF8B88D4C}"/>
              </a:ext>
            </a:extLst>
          </p:cNvPr>
          <p:cNvSpPr>
            <a:spLocks noGrp="1"/>
          </p:cNvSpPr>
          <p:nvPr>
            <p:ph type="sldNum" sz="quarter" idx="12"/>
          </p:nvPr>
        </p:nvSpPr>
        <p:spPr/>
        <p:txBody>
          <a:bodyPr/>
          <a:lstStyle/>
          <a:p>
            <a:fld id="{8FD31ACF-3E4A-410D-98E0-FFF5490E621E}" type="slidenum">
              <a:rPr lang="en-US" smtClean="0"/>
              <a:t>‹#›</a:t>
            </a:fld>
            <a:endParaRPr lang="en-US"/>
          </a:p>
        </p:txBody>
      </p:sp>
    </p:spTree>
    <p:extLst>
      <p:ext uri="{BB962C8B-B14F-4D97-AF65-F5344CB8AC3E}">
        <p14:creationId xmlns:p14="http://schemas.microsoft.com/office/powerpoint/2010/main" val="1009270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5A9BF-BB07-39AF-62B6-A52A011715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47D4D5-6B44-4BDB-12B5-3E4DDC07B3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D93A3F-511E-571A-A15C-9C9F3FD3C6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C4306E-583A-6F3C-4F01-EA71264C30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3FEA7B-138D-F94D-9605-9DA0FDAFFD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46D8FA-2C39-E427-8188-E7FB6EA98FC9}"/>
              </a:ext>
            </a:extLst>
          </p:cNvPr>
          <p:cNvSpPr>
            <a:spLocks noGrp="1"/>
          </p:cNvSpPr>
          <p:nvPr>
            <p:ph type="dt" sz="half" idx="10"/>
          </p:nvPr>
        </p:nvSpPr>
        <p:spPr/>
        <p:txBody>
          <a:bodyPr/>
          <a:lstStyle/>
          <a:p>
            <a:fld id="{5FFE69F7-A384-4DBD-831E-C468BDF883E4}" type="datetimeFigureOut">
              <a:rPr lang="en-US" smtClean="0"/>
              <a:t>11/16/2022</a:t>
            </a:fld>
            <a:endParaRPr lang="en-US"/>
          </a:p>
        </p:txBody>
      </p:sp>
      <p:sp>
        <p:nvSpPr>
          <p:cNvPr id="8" name="Footer Placeholder 7">
            <a:extLst>
              <a:ext uri="{FF2B5EF4-FFF2-40B4-BE49-F238E27FC236}">
                <a16:creationId xmlns:a16="http://schemas.microsoft.com/office/drawing/2014/main" id="{8D94A07D-53F5-B08E-333F-2C7480C8BA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5B225F8-C65E-E430-ABEA-6FA24A649184}"/>
              </a:ext>
            </a:extLst>
          </p:cNvPr>
          <p:cNvSpPr>
            <a:spLocks noGrp="1"/>
          </p:cNvSpPr>
          <p:nvPr>
            <p:ph type="sldNum" sz="quarter" idx="12"/>
          </p:nvPr>
        </p:nvSpPr>
        <p:spPr/>
        <p:txBody>
          <a:bodyPr/>
          <a:lstStyle/>
          <a:p>
            <a:fld id="{8FD31ACF-3E4A-410D-98E0-FFF5490E621E}" type="slidenum">
              <a:rPr lang="en-US" smtClean="0"/>
              <a:t>‹#›</a:t>
            </a:fld>
            <a:endParaRPr lang="en-US"/>
          </a:p>
        </p:txBody>
      </p:sp>
    </p:spTree>
    <p:extLst>
      <p:ext uri="{BB962C8B-B14F-4D97-AF65-F5344CB8AC3E}">
        <p14:creationId xmlns:p14="http://schemas.microsoft.com/office/powerpoint/2010/main" val="3014250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1088C-76F4-A8C1-2D7C-1116250D73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1CC445-D7FE-5749-8688-522B5B6EF480}"/>
              </a:ext>
            </a:extLst>
          </p:cNvPr>
          <p:cNvSpPr>
            <a:spLocks noGrp="1"/>
          </p:cNvSpPr>
          <p:nvPr>
            <p:ph type="dt" sz="half" idx="10"/>
          </p:nvPr>
        </p:nvSpPr>
        <p:spPr/>
        <p:txBody>
          <a:bodyPr/>
          <a:lstStyle/>
          <a:p>
            <a:fld id="{5FFE69F7-A384-4DBD-831E-C468BDF883E4}" type="datetimeFigureOut">
              <a:rPr lang="en-US" smtClean="0"/>
              <a:t>11/16/2022</a:t>
            </a:fld>
            <a:endParaRPr lang="en-US"/>
          </a:p>
        </p:txBody>
      </p:sp>
      <p:sp>
        <p:nvSpPr>
          <p:cNvPr id="4" name="Footer Placeholder 3">
            <a:extLst>
              <a:ext uri="{FF2B5EF4-FFF2-40B4-BE49-F238E27FC236}">
                <a16:creationId xmlns:a16="http://schemas.microsoft.com/office/drawing/2014/main" id="{C8DBCE94-FC93-9369-7CE8-CF02DB2BDB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B16492-92A6-55A0-4621-FAD0F92B8D4B}"/>
              </a:ext>
            </a:extLst>
          </p:cNvPr>
          <p:cNvSpPr>
            <a:spLocks noGrp="1"/>
          </p:cNvSpPr>
          <p:nvPr>
            <p:ph type="sldNum" sz="quarter" idx="12"/>
          </p:nvPr>
        </p:nvSpPr>
        <p:spPr/>
        <p:txBody>
          <a:bodyPr/>
          <a:lstStyle/>
          <a:p>
            <a:fld id="{8FD31ACF-3E4A-410D-98E0-FFF5490E621E}" type="slidenum">
              <a:rPr lang="en-US" smtClean="0"/>
              <a:t>‹#›</a:t>
            </a:fld>
            <a:endParaRPr lang="en-US"/>
          </a:p>
        </p:txBody>
      </p:sp>
    </p:spTree>
    <p:extLst>
      <p:ext uri="{BB962C8B-B14F-4D97-AF65-F5344CB8AC3E}">
        <p14:creationId xmlns:p14="http://schemas.microsoft.com/office/powerpoint/2010/main" val="3419058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85626C-409A-26AA-9BEB-61ED9179F8A4}"/>
              </a:ext>
            </a:extLst>
          </p:cNvPr>
          <p:cNvSpPr>
            <a:spLocks noGrp="1"/>
          </p:cNvSpPr>
          <p:nvPr>
            <p:ph type="dt" sz="half" idx="10"/>
          </p:nvPr>
        </p:nvSpPr>
        <p:spPr/>
        <p:txBody>
          <a:bodyPr/>
          <a:lstStyle/>
          <a:p>
            <a:fld id="{5FFE69F7-A384-4DBD-831E-C468BDF883E4}" type="datetimeFigureOut">
              <a:rPr lang="en-US" smtClean="0"/>
              <a:t>11/16/2022</a:t>
            </a:fld>
            <a:endParaRPr lang="en-US"/>
          </a:p>
        </p:txBody>
      </p:sp>
      <p:sp>
        <p:nvSpPr>
          <p:cNvPr id="3" name="Footer Placeholder 2">
            <a:extLst>
              <a:ext uri="{FF2B5EF4-FFF2-40B4-BE49-F238E27FC236}">
                <a16:creationId xmlns:a16="http://schemas.microsoft.com/office/drawing/2014/main" id="{46428118-F681-ECE0-82E2-EB9FED2895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37A8D-E7D2-645F-64CF-B3931B2FEB25}"/>
              </a:ext>
            </a:extLst>
          </p:cNvPr>
          <p:cNvSpPr>
            <a:spLocks noGrp="1"/>
          </p:cNvSpPr>
          <p:nvPr>
            <p:ph type="sldNum" sz="quarter" idx="12"/>
          </p:nvPr>
        </p:nvSpPr>
        <p:spPr/>
        <p:txBody>
          <a:bodyPr/>
          <a:lstStyle/>
          <a:p>
            <a:fld id="{8FD31ACF-3E4A-410D-98E0-FFF5490E621E}" type="slidenum">
              <a:rPr lang="en-US" smtClean="0"/>
              <a:t>‹#›</a:t>
            </a:fld>
            <a:endParaRPr lang="en-US"/>
          </a:p>
        </p:txBody>
      </p:sp>
    </p:spTree>
    <p:extLst>
      <p:ext uri="{BB962C8B-B14F-4D97-AF65-F5344CB8AC3E}">
        <p14:creationId xmlns:p14="http://schemas.microsoft.com/office/powerpoint/2010/main" val="2342345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FA281-1567-9A76-CBB7-108B72CB01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190317-DC1E-AD92-F6BF-BF816C3B19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D79D25-3649-9DC8-2E89-DAEBD17CC0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5854F7-B75D-F6DE-1A63-01F4CB449AEA}"/>
              </a:ext>
            </a:extLst>
          </p:cNvPr>
          <p:cNvSpPr>
            <a:spLocks noGrp="1"/>
          </p:cNvSpPr>
          <p:nvPr>
            <p:ph type="dt" sz="half" idx="10"/>
          </p:nvPr>
        </p:nvSpPr>
        <p:spPr/>
        <p:txBody>
          <a:bodyPr/>
          <a:lstStyle/>
          <a:p>
            <a:fld id="{5FFE69F7-A384-4DBD-831E-C468BDF883E4}" type="datetimeFigureOut">
              <a:rPr lang="en-US" smtClean="0"/>
              <a:t>11/16/2022</a:t>
            </a:fld>
            <a:endParaRPr lang="en-US"/>
          </a:p>
        </p:txBody>
      </p:sp>
      <p:sp>
        <p:nvSpPr>
          <p:cNvPr id="6" name="Footer Placeholder 5">
            <a:extLst>
              <a:ext uri="{FF2B5EF4-FFF2-40B4-BE49-F238E27FC236}">
                <a16:creationId xmlns:a16="http://schemas.microsoft.com/office/drawing/2014/main" id="{57294C3B-741E-0978-894E-0988D92CE5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86932A-A7E4-0F48-A451-CC25615E059E}"/>
              </a:ext>
            </a:extLst>
          </p:cNvPr>
          <p:cNvSpPr>
            <a:spLocks noGrp="1"/>
          </p:cNvSpPr>
          <p:nvPr>
            <p:ph type="sldNum" sz="quarter" idx="12"/>
          </p:nvPr>
        </p:nvSpPr>
        <p:spPr/>
        <p:txBody>
          <a:bodyPr/>
          <a:lstStyle/>
          <a:p>
            <a:fld id="{8FD31ACF-3E4A-410D-98E0-FFF5490E621E}" type="slidenum">
              <a:rPr lang="en-US" smtClean="0"/>
              <a:t>‹#›</a:t>
            </a:fld>
            <a:endParaRPr lang="en-US"/>
          </a:p>
        </p:txBody>
      </p:sp>
    </p:spTree>
    <p:extLst>
      <p:ext uri="{BB962C8B-B14F-4D97-AF65-F5344CB8AC3E}">
        <p14:creationId xmlns:p14="http://schemas.microsoft.com/office/powerpoint/2010/main" val="1606654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3E667-96EE-F7E0-F11E-2D14C240DA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ACC56D-4278-C9BD-4B18-D1F6069870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3E8FE5-B76B-74DC-3083-A6ECF4DA1C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506F26-60ED-93C2-2848-6C4832496290}"/>
              </a:ext>
            </a:extLst>
          </p:cNvPr>
          <p:cNvSpPr>
            <a:spLocks noGrp="1"/>
          </p:cNvSpPr>
          <p:nvPr>
            <p:ph type="dt" sz="half" idx="10"/>
          </p:nvPr>
        </p:nvSpPr>
        <p:spPr/>
        <p:txBody>
          <a:bodyPr/>
          <a:lstStyle/>
          <a:p>
            <a:fld id="{5FFE69F7-A384-4DBD-831E-C468BDF883E4}" type="datetimeFigureOut">
              <a:rPr lang="en-US" smtClean="0"/>
              <a:t>11/16/2022</a:t>
            </a:fld>
            <a:endParaRPr lang="en-US"/>
          </a:p>
        </p:txBody>
      </p:sp>
      <p:sp>
        <p:nvSpPr>
          <p:cNvPr id="6" name="Footer Placeholder 5">
            <a:extLst>
              <a:ext uri="{FF2B5EF4-FFF2-40B4-BE49-F238E27FC236}">
                <a16:creationId xmlns:a16="http://schemas.microsoft.com/office/drawing/2014/main" id="{0A2BAA5D-F100-50E2-364A-B6BDA08C57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716405-DC1C-04D0-F2E6-34DD132A5F95}"/>
              </a:ext>
            </a:extLst>
          </p:cNvPr>
          <p:cNvSpPr>
            <a:spLocks noGrp="1"/>
          </p:cNvSpPr>
          <p:nvPr>
            <p:ph type="sldNum" sz="quarter" idx="12"/>
          </p:nvPr>
        </p:nvSpPr>
        <p:spPr/>
        <p:txBody>
          <a:bodyPr/>
          <a:lstStyle/>
          <a:p>
            <a:fld id="{8FD31ACF-3E4A-410D-98E0-FFF5490E621E}" type="slidenum">
              <a:rPr lang="en-US" smtClean="0"/>
              <a:t>‹#›</a:t>
            </a:fld>
            <a:endParaRPr lang="en-US"/>
          </a:p>
        </p:txBody>
      </p:sp>
    </p:spTree>
    <p:extLst>
      <p:ext uri="{BB962C8B-B14F-4D97-AF65-F5344CB8AC3E}">
        <p14:creationId xmlns:p14="http://schemas.microsoft.com/office/powerpoint/2010/main" val="2412659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6A91CA-AF20-AD47-F628-2F4F3DED61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46F7ED-A38B-D818-DE4A-01ADC71D97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EEED17-56E5-3B70-4819-785EFDD810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FE69F7-A384-4DBD-831E-C468BDF883E4}" type="datetimeFigureOut">
              <a:rPr lang="en-US" smtClean="0"/>
              <a:t>11/16/2022</a:t>
            </a:fld>
            <a:endParaRPr lang="en-US"/>
          </a:p>
        </p:txBody>
      </p:sp>
      <p:sp>
        <p:nvSpPr>
          <p:cNvPr id="5" name="Footer Placeholder 4">
            <a:extLst>
              <a:ext uri="{FF2B5EF4-FFF2-40B4-BE49-F238E27FC236}">
                <a16:creationId xmlns:a16="http://schemas.microsoft.com/office/drawing/2014/main" id="{EC05FDE8-4978-2821-C29B-58FD31AADF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CF28D0-DF89-78E8-C26E-10DC6DBA6D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31ACF-3E4A-410D-98E0-FFF5490E621E}" type="slidenum">
              <a:rPr lang="en-US" smtClean="0"/>
              <a:t>‹#›</a:t>
            </a:fld>
            <a:endParaRPr lang="en-US"/>
          </a:p>
        </p:txBody>
      </p:sp>
    </p:spTree>
    <p:extLst>
      <p:ext uri="{BB962C8B-B14F-4D97-AF65-F5344CB8AC3E}">
        <p14:creationId xmlns:p14="http://schemas.microsoft.com/office/powerpoint/2010/main" val="198124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owl.english.purdue.edu/owl/resource/747/01/" TargetMode="Externa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with medium confidence">
            <a:extLst>
              <a:ext uri="{FF2B5EF4-FFF2-40B4-BE49-F238E27FC236}">
                <a16:creationId xmlns:a16="http://schemas.microsoft.com/office/drawing/2014/main" id="{31D8BB2C-3820-9CE3-0B77-2963705C33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9303" y="1119116"/>
            <a:ext cx="9223513" cy="2213635"/>
          </a:xfrm>
          <a:prstGeom prst="rect">
            <a:avLst/>
          </a:prstGeom>
        </p:spPr>
      </p:pic>
      <p:sp>
        <p:nvSpPr>
          <p:cNvPr id="12"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8A88DA-7E60-1AA4-7370-B76AC7A6E3CD}"/>
              </a:ext>
            </a:extLst>
          </p:cNvPr>
          <p:cNvSpPr>
            <a:spLocks noGrp="1"/>
          </p:cNvSpPr>
          <p:nvPr>
            <p:ph type="ctrTitle"/>
          </p:nvPr>
        </p:nvSpPr>
        <p:spPr>
          <a:xfrm>
            <a:off x="1289304" y="3429000"/>
            <a:ext cx="8921672" cy="1713305"/>
          </a:xfrm>
        </p:spPr>
        <p:txBody>
          <a:bodyPr anchor="b">
            <a:normAutofit/>
          </a:bodyPr>
          <a:lstStyle/>
          <a:p>
            <a:pPr algn="l"/>
            <a:r>
              <a:rPr lang="en-US" sz="5600" dirty="0"/>
              <a:t>Topic 12: </a:t>
            </a:r>
            <a:br>
              <a:rPr lang="en-US" sz="5600" dirty="0"/>
            </a:br>
            <a:r>
              <a:rPr lang="en-US" sz="5600" dirty="0"/>
              <a:t>Effective Feedback</a:t>
            </a:r>
          </a:p>
        </p:txBody>
      </p:sp>
      <p:sp>
        <p:nvSpPr>
          <p:cNvPr id="3" name="Subtitle 2">
            <a:extLst>
              <a:ext uri="{FF2B5EF4-FFF2-40B4-BE49-F238E27FC236}">
                <a16:creationId xmlns:a16="http://schemas.microsoft.com/office/drawing/2014/main" id="{FC38B3F3-9A98-15F7-51A9-4B6025F8F032}"/>
              </a:ext>
            </a:extLst>
          </p:cNvPr>
          <p:cNvSpPr>
            <a:spLocks noGrp="1"/>
          </p:cNvSpPr>
          <p:nvPr>
            <p:ph type="subTitle" idx="1"/>
          </p:nvPr>
        </p:nvSpPr>
        <p:spPr>
          <a:xfrm>
            <a:off x="1289303" y="5142305"/>
            <a:ext cx="7321298" cy="753165"/>
          </a:xfrm>
        </p:spPr>
        <p:txBody>
          <a:bodyPr anchor="t">
            <a:normAutofit/>
          </a:bodyPr>
          <a:lstStyle/>
          <a:p>
            <a:pPr algn="l"/>
            <a:r>
              <a:rPr lang="en-US" dirty="0"/>
              <a:t>Course Design Institute 2022</a:t>
            </a:r>
            <a:endParaRPr lang="en-US"/>
          </a:p>
        </p:txBody>
      </p:sp>
    </p:spTree>
    <p:extLst>
      <p:ext uri="{BB962C8B-B14F-4D97-AF65-F5344CB8AC3E}">
        <p14:creationId xmlns:p14="http://schemas.microsoft.com/office/powerpoint/2010/main" val="1876869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468" y="454487"/>
            <a:ext cx="2792064" cy="1050179"/>
          </a:xfrm>
        </p:spPr>
        <p:txBody>
          <a:bodyPr vert="horz">
            <a:normAutofit/>
          </a:bodyPr>
          <a:lstStyle/>
          <a:p>
            <a:r>
              <a:rPr lang="en-US" sz="6600" b="1" dirty="0">
                <a:solidFill>
                  <a:srgbClr val="7030A0"/>
                </a:solidFill>
              </a:rPr>
              <a:t>LBNT+</a:t>
            </a:r>
          </a:p>
        </p:txBody>
      </p:sp>
      <p:sp>
        <p:nvSpPr>
          <p:cNvPr id="3" name="Content Placeholder 2"/>
          <p:cNvSpPr>
            <a:spLocks noGrp="1"/>
          </p:cNvSpPr>
          <p:nvPr>
            <p:ph idx="1"/>
          </p:nvPr>
        </p:nvSpPr>
        <p:spPr>
          <a:xfrm>
            <a:off x="643468" y="1641590"/>
            <a:ext cx="11257380" cy="5059462"/>
          </a:xfrm>
        </p:spPr>
        <p:txBody>
          <a:bodyPr>
            <a:normAutofit lnSpcReduction="10000"/>
          </a:bodyPr>
          <a:lstStyle/>
          <a:p>
            <a:pPr marL="0" indent="0">
              <a:buNone/>
            </a:pPr>
            <a:r>
              <a:rPr lang="en-US" sz="2200" dirty="0"/>
              <a:t>Students can use the LBNT method to assess their own work and the work of their peers.  </a:t>
            </a:r>
          </a:p>
          <a:p>
            <a:r>
              <a:rPr lang="en-US" sz="2200" b="1" dirty="0">
                <a:solidFill>
                  <a:srgbClr val="7030A0"/>
                </a:solidFill>
              </a:rPr>
              <a:t>Self Assessment:  LBNT</a:t>
            </a:r>
          </a:p>
          <a:p>
            <a:pPr lvl="1"/>
            <a:r>
              <a:rPr lang="en-US" sz="2200" b="1" dirty="0">
                <a:solidFill>
                  <a:srgbClr val="7030A0"/>
                </a:solidFill>
              </a:rPr>
              <a:t>LB</a:t>
            </a:r>
            <a:r>
              <a:rPr lang="en-US" sz="2200" dirty="0"/>
              <a:t> = Like Best</a:t>
            </a:r>
          </a:p>
          <a:p>
            <a:pPr lvl="2"/>
            <a:r>
              <a:rPr lang="en-US" sz="2200" dirty="0"/>
              <a:t>What did the student like best about his or her own work?</a:t>
            </a:r>
          </a:p>
          <a:p>
            <a:pPr lvl="1"/>
            <a:r>
              <a:rPr lang="en-US" sz="2200" b="1" dirty="0">
                <a:solidFill>
                  <a:srgbClr val="7030A0"/>
                </a:solidFill>
              </a:rPr>
              <a:t>NT</a:t>
            </a:r>
            <a:r>
              <a:rPr lang="en-US" sz="2200" dirty="0"/>
              <a:t> = Next Time</a:t>
            </a:r>
          </a:p>
          <a:p>
            <a:pPr lvl="2"/>
            <a:r>
              <a:rPr lang="en-US" sz="2200" dirty="0"/>
              <a:t>If given the chance, what would the student do differently the next time?</a:t>
            </a:r>
          </a:p>
          <a:p>
            <a:r>
              <a:rPr lang="en-US" sz="2200" b="1" dirty="0">
                <a:solidFill>
                  <a:srgbClr val="7030A0"/>
                </a:solidFill>
              </a:rPr>
              <a:t>Peer Evaluation:  LBNT+</a:t>
            </a:r>
          </a:p>
          <a:p>
            <a:pPr lvl="1"/>
            <a:r>
              <a:rPr lang="en-US" sz="2200" b="1" dirty="0">
                <a:solidFill>
                  <a:srgbClr val="7030A0"/>
                </a:solidFill>
              </a:rPr>
              <a:t>LB</a:t>
            </a:r>
            <a:r>
              <a:rPr lang="en-US" sz="2200" dirty="0"/>
              <a:t> = Like Best</a:t>
            </a:r>
          </a:p>
          <a:p>
            <a:pPr lvl="2"/>
            <a:r>
              <a:rPr lang="en-US" sz="2200" dirty="0"/>
              <a:t>What did you like best about your classmate’s work?</a:t>
            </a:r>
          </a:p>
          <a:p>
            <a:pPr lvl="1"/>
            <a:r>
              <a:rPr lang="en-US" sz="2200" b="1" dirty="0">
                <a:solidFill>
                  <a:srgbClr val="7030A0"/>
                </a:solidFill>
              </a:rPr>
              <a:t>NT</a:t>
            </a:r>
            <a:r>
              <a:rPr lang="en-US" sz="2200" dirty="0"/>
              <a:t> = Next Time</a:t>
            </a:r>
          </a:p>
          <a:p>
            <a:pPr lvl="2"/>
            <a:r>
              <a:rPr lang="en-US" sz="2200" dirty="0"/>
              <a:t>If given the chance, what would you suggest the student do differently the next time?</a:t>
            </a:r>
          </a:p>
          <a:p>
            <a:pPr lvl="1"/>
            <a:r>
              <a:rPr lang="en-US" sz="2800" b="1" dirty="0">
                <a:solidFill>
                  <a:srgbClr val="7030A0"/>
                </a:solidFill>
              </a:rPr>
              <a:t>+ </a:t>
            </a:r>
            <a:r>
              <a:rPr lang="en-US" sz="2200" dirty="0"/>
              <a:t>= Plus</a:t>
            </a:r>
          </a:p>
          <a:p>
            <a:pPr lvl="2"/>
            <a:r>
              <a:rPr lang="en-US" sz="2200" dirty="0"/>
              <a:t>What other words of advice or encouragement could you share with your classmate?</a:t>
            </a:r>
          </a:p>
          <a:p>
            <a:pPr lvl="2"/>
            <a:r>
              <a:rPr lang="en-US" sz="2200" dirty="0"/>
              <a:t>What personal connection might you make?</a:t>
            </a:r>
          </a:p>
          <a:p>
            <a:endParaRPr lang="en-US" sz="1300" dirty="0"/>
          </a:p>
        </p:txBody>
      </p:sp>
      <p:pic>
        <p:nvPicPr>
          <p:cNvPr id="17" name="Picture 16" descr="A picture containing text, businesscard&#10;&#10;Description automatically generated">
            <a:extLst>
              <a:ext uri="{FF2B5EF4-FFF2-40B4-BE49-F238E27FC236}">
                <a16:creationId xmlns:a16="http://schemas.microsoft.com/office/drawing/2014/main" id="{DABB26A7-5912-893B-C325-B27FCC106A89}"/>
              </a:ext>
            </a:extLst>
          </p:cNvPr>
          <p:cNvPicPr>
            <a:picLocks noChangeAspect="1"/>
          </p:cNvPicPr>
          <p:nvPr/>
        </p:nvPicPr>
        <p:blipFill rotWithShape="1">
          <a:blip r:embed="rId2">
            <a:extLst>
              <a:ext uri="{28A0092B-C50C-407E-A947-70E740481C1C}">
                <a14:useLocalDpi xmlns:a14="http://schemas.microsoft.com/office/drawing/2010/main" val="0"/>
              </a:ext>
            </a:extLst>
          </a:blip>
          <a:srcRect t="20455" b="20282"/>
          <a:stretch/>
        </p:blipFill>
        <p:spPr>
          <a:xfrm>
            <a:off x="8195732" y="180638"/>
            <a:ext cx="3352800" cy="1324028"/>
          </a:xfrm>
          <a:prstGeom prst="rect">
            <a:avLst/>
          </a:prstGeom>
        </p:spPr>
      </p:pic>
    </p:spTree>
    <p:extLst>
      <p:ext uri="{BB962C8B-B14F-4D97-AF65-F5344CB8AC3E}">
        <p14:creationId xmlns:p14="http://schemas.microsoft.com/office/powerpoint/2010/main" val="594006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9560" y="856180"/>
            <a:ext cx="4560584" cy="1128068"/>
          </a:xfrm>
        </p:spPr>
        <p:txBody>
          <a:bodyPr anchor="ctr">
            <a:normAutofit/>
          </a:bodyPr>
          <a:lstStyle/>
          <a:p>
            <a:r>
              <a:rPr lang="en-US" sz="3100"/>
              <a:t>Informal Feedback and Interactions with Students</a:t>
            </a:r>
          </a:p>
        </p:txBody>
      </p:sp>
      <p:grpSp>
        <p:nvGrpSpPr>
          <p:cNvPr id="16" name="Group 1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219E568-2641-6990-DA4B-F1BA58D1F77B}"/>
              </a:ext>
            </a:extLst>
          </p:cNvPr>
          <p:cNvSpPr>
            <a:spLocks noGrp="1"/>
          </p:cNvSpPr>
          <p:nvPr>
            <p:ph idx="1"/>
          </p:nvPr>
        </p:nvSpPr>
        <p:spPr>
          <a:xfrm>
            <a:off x="590719" y="2330505"/>
            <a:ext cx="4559425" cy="3979585"/>
          </a:xfrm>
        </p:spPr>
        <p:txBody>
          <a:bodyPr anchor="ctr">
            <a:normAutofit/>
          </a:bodyPr>
          <a:lstStyle/>
          <a:p>
            <a:pPr lvl="0"/>
            <a:r>
              <a:rPr lang="en-US" sz="2200" dirty="0"/>
              <a:t>Educators provide feedback to our students all the time, even when we’re just answering a question.  </a:t>
            </a:r>
          </a:p>
          <a:p>
            <a:pPr lvl="0"/>
            <a:r>
              <a:rPr lang="en-US" sz="2200" dirty="0"/>
              <a:t>The way we respond to our students has a tremendous impact on their learning experience.  </a:t>
            </a:r>
          </a:p>
          <a:p>
            <a:pPr lvl="0"/>
            <a:r>
              <a:rPr lang="en-US" sz="2200" dirty="0"/>
              <a:t>Let’s look at this through several scenarios, considering two ways faculty could react that either fosters learning or shuts it down.</a:t>
            </a:r>
          </a:p>
        </p:txBody>
      </p:sp>
      <p:sp>
        <p:nvSpPr>
          <p:cNvPr id="20" name="Rectangle 1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oworkers discussing at conference table">
            <a:extLst>
              <a:ext uri="{FF2B5EF4-FFF2-40B4-BE49-F238E27FC236}">
                <a16:creationId xmlns:a16="http://schemas.microsoft.com/office/drawing/2014/main" id="{05017A78-9B54-3A07-B552-4ED2A4E02EBB}"/>
              </a:ext>
            </a:extLst>
          </p:cNvPr>
          <p:cNvPicPr>
            <a:picLocks noChangeAspect="1"/>
          </p:cNvPicPr>
          <p:nvPr/>
        </p:nvPicPr>
        <p:blipFill rotWithShape="1">
          <a:blip r:embed="rId2">
            <a:extLst>
              <a:ext uri="{28A0092B-C50C-407E-A947-70E740481C1C}">
                <a14:useLocalDpi xmlns:a14="http://schemas.microsoft.com/office/drawing/2010/main" val="0"/>
              </a:ext>
            </a:extLst>
          </a:blip>
          <a:srcRect l="-778" t="1" r="33982" b="-3"/>
          <a:stretch/>
        </p:blipFill>
        <p:spPr>
          <a:xfrm>
            <a:off x="5977788" y="856180"/>
            <a:ext cx="5425410" cy="5259296"/>
          </a:xfrm>
          <a:prstGeom prst="rect">
            <a:avLst/>
          </a:prstGeom>
        </p:spPr>
      </p:pic>
    </p:spTree>
    <p:extLst>
      <p:ext uri="{BB962C8B-B14F-4D97-AF65-F5344CB8AC3E}">
        <p14:creationId xmlns:p14="http://schemas.microsoft.com/office/powerpoint/2010/main" val="556884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0100" y="978102"/>
            <a:ext cx="10588434" cy="1062644"/>
          </a:xfrm>
        </p:spPr>
        <p:txBody>
          <a:bodyPr anchor="b">
            <a:normAutofit/>
          </a:bodyPr>
          <a:lstStyle/>
          <a:p>
            <a:r>
              <a:rPr lang="en-US"/>
              <a:t>Scenario 1: Student Email Response</a:t>
            </a:r>
          </a:p>
        </p:txBody>
      </p:sp>
      <p:cxnSp>
        <p:nvCxnSpPr>
          <p:cNvPr id="25" name="Straight Connector 24">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Businessman looking at tablet">
            <a:extLst>
              <a:ext uri="{FF2B5EF4-FFF2-40B4-BE49-F238E27FC236}">
                <a16:creationId xmlns:a16="http://schemas.microsoft.com/office/drawing/2014/main" id="{6D3647C3-F21F-E748-4D16-F2674C28F955}"/>
              </a:ext>
            </a:extLst>
          </p:cNvPr>
          <p:cNvPicPr>
            <a:picLocks noChangeAspect="1"/>
          </p:cNvPicPr>
          <p:nvPr/>
        </p:nvPicPr>
        <p:blipFill rotWithShape="1">
          <a:blip r:embed="rId2">
            <a:extLst>
              <a:ext uri="{28A0092B-C50C-407E-A947-70E740481C1C}">
                <a14:useLocalDpi xmlns:a14="http://schemas.microsoft.com/office/drawing/2010/main" val="0"/>
              </a:ext>
            </a:extLst>
          </a:blip>
          <a:srcRect l="17946" r="13197" b="1"/>
          <a:stretch/>
        </p:blipFill>
        <p:spPr>
          <a:xfrm>
            <a:off x="1286977" y="2811104"/>
            <a:ext cx="3020572" cy="2928114"/>
          </a:xfrm>
          <a:prstGeom prst="rect">
            <a:avLst/>
          </a:prstGeom>
        </p:spPr>
      </p:pic>
      <p:sp>
        <p:nvSpPr>
          <p:cNvPr id="3" name="Content Placeholder 2"/>
          <p:cNvSpPr>
            <a:spLocks noGrp="1"/>
          </p:cNvSpPr>
          <p:nvPr>
            <p:ph idx="1"/>
          </p:nvPr>
        </p:nvSpPr>
        <p:spPr>
          <a:xfrm>
            <a:off x="4955354" y="2682433"/>
            <a:ext cx="6282169" cy="3215749"/>
          </a:xfrm>
        </p:spPr>
        <p:txBody>
          <a:bodyPr>
            <a:normAutofit/>
          </a:bodyPr>
          <a:lstStyle/>
          <a:p>
            <a:pPr marL="0" indent="0">
              <a:buNone/>
            </a:pPr>
            <a:r>
              <a:rPr lang="en-US" sz="2200" dirty="0"/>
              <a:t>Student A sends the faculty member an email asking for clarification about how to format a paper.  The faculty member is somewhat annoyed with the student’s question, since the question clearly indicates that the student could not have read the instructions that were provided.	</a:t>
            </a:r>
          </a:p>
          <a:p>
            <a:pPr marL="0" indent="0">
              <a:buNone/>
            </a:pPr>
            <a:r>
              <a:rPr lang="en-US" sz="2200" b="1" dirty="0"/>
              <a:t>Poor Response</a:t>
            </a:r>
            <a:r>
              <a:rPr lang="en-US" sz="2200" dirty="0"/>
              <a:t>: The faculty member sends a curt reply: “</a:t>
            </a:r>
            <a:r>
              <a:rPr lang="en-US" sz="2200" i="1" dirty="0">
                <a:solidFill>
                  <a:srgbClr val="0070C0"/>
                </a:solidFill>
              </a:rPr>
              <a:t>Full instructions for this assignment were provided in the course syllabus.</a:t>
            </a:r>
            <a:r>
              <a:rPr lang="en-US" sz="2200" dirty="0">
                <a:solidFill>
                  <a:srgbClr val="0070C0"/>
                </a:solidFill>
              </a:rPr>
              <a:t>”</a:t>
            </a:r>
            <a:r>
              <a:rPr lang="en-US" sz="2200" dirty="0"/>
              <a:t>	</a:t>
            </a:r>
          </a:p>
          <a:p>
            <a:endParaRPr lang="en-US" sz="2200" dirty="0"/>
          </a:p>
        </p:txBody>
      </p:sp>
    </p:spTree>
    <p:extLst>
      <p:ext uri="{BB962C8B-B14F-4D97-AF65-F5344CB8AC3E}">
        <p14:creationId xmlns:p14="http://schemas.microsoft.com/office/powerpoint/2010/main" val="2295829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F91CF-2C0E-F063-DA91-6F57AE3E757B}"/>
              </a:ext>
            </a:extLst>
          </p:cNvPr>
          <p:cNvSpPr>
            <a:spLocks noGrp="1"/>
          </p:cNvSpPr>
          <p:nvPr>
            <p:ph type="title"/>
          </p:nvPr>
        </p:nvSpPr>
        <p:spPr/>
        <p:txBody>
          <a:bodyPr/>
          <a:lstStyle/>
          <a:p>
            <a:r>
              <a:rPr lang="en-US" dirty="0"/>
              <a:t>Scenario 1, continued</a:t>
            </a:r>
          </a:p>
        </p:txBody>
      </p:sp>
      <p:sp>
        <p:nvSpPr>
          <p:cNvPr id="3" name="Content Placeholder 2">
            <a:extLst>
              <a:ext uri="{FF2B5EF4-FFF2-40B4-BE49-F238E27FC236}">
                <a16:creationId xmlns:a16="http://schemas.microsoft.com/office/drawing/2014/main" id="{67EE48EB-89B5-D816-9241-3874B2E22BE0}"/>
              </a:ext>
            </a:extLst>
          </p:cNvPr>
          <p:cNvSpPr>
            <a:spLocks noGrp="1"/>
          </p:cNvSpPr>
          <p:nvPr>
            <p:ph idx="1"/>
          </p:nvPr>
        </p:nvSpPr>
        <p:spPr/>
        <p:txBody>
          <a:bodyPr>
            <a:normAutofit lnSpcReduction="10000"/>
          </a:bodyPr>
          <a:lstStyle/>
          <a:p>
            <a:r>
              <a:rPr lang="en-US" sz="2800" b="1" dirty="0"/>
              <a:t>Better Response</a:t>
            </a:r>
            <a:r>
              <a:rPr lang="en-US" sz="2800" dirty="0"/>
              <a:t>: The faculty member replies to the student’s email, saying, </a:t>
            </a:r>
          </a:p>
          <a:p>
            <a:pPr marL="457200" lvl="1" indent="0">
              <a:buNone/>
            </a:pPr>
            <a:r>
              <a:rPr lang="en-US" dirty="0">
                <a:solidFill>
                  <a:srgbClr val="0070C0"/>
                </a:solidFill>
              </a:rPr>
              <a:t>“</a:t>
            </a:r>
            <a:r>
              <a:rPr lang="en-US" i="1" dirty="0">
                <a:solidFill>
                  <a:srgbClr val="0070C0"/>
                </a:solidFill>
              </a:rPr>
              <a:t>The answer to your question can be found in our course syllabus, where complete directions for the paper are provided on page 15.  In answer to your question, though, the paper should be written according to MLA guidelines, including a heading, works cited page, and footer with your full name and page numbers.  If you need help with MLA formatting, you might want to check in with the campus writing center, or you can try the OWL at Purdue at </a:t>
            </a:r>
            <a:r>
              <a:rPr lang="en-US" i="1" dirty="0">
                <a:solidFill>
                  <a:srgbClr val="0563C1"/>
                </a:solidFill>
                <a:hlinkClick r:id="rId2">
                  <a:extLst>
                    <a:ext uri="{A12FA001-AC4F-418D-AE19-62706E023703}">
                      <ahyp:hlinkClr xmlns:ahyp="http://schemas.microsoft.com/office/drawing/2018/hyperlinkcolor" val="tx"/>
                    </a:ext>
                  </a:extLst>
                </a:hlinkClick>
              </a:rPr>
              <a:t>https://owl.english.purdue.edu/owl/resource/747/01</a:t>
            </a:r>
            <a:r>
              <a:rPr lang="en-US" dirty="0">
                <a:solidFill>
                  <a:srgbClr val="0070C0"/>
                </a:solidFill>
                <a:hlinkClick r:id="rId2">
                  <a:extLst>
                    <a:ext uri="{A12FA001-AC4F-418D-AE19-62706E023703}">
                      <ahyp:hlinkClr xmlns:ahyp="http://schemas.microsoft.com/office/drawing/2018/hyperlinkcolor" val="tx"/>
                    </a:ext>
                  </a:extLst>
                </a:hlinkClick>
              </a:rPr>
              <a:t>/</a:t>
            </a:r>
            <a:r>
              <a:rPr lang="en-US" dirty="0">
                <a:solidFill>
                  <a:srgbClr val="0070C0"/>
                </a:solidFill>
              </a:rPr>
              <a:t>”</a:t>
            </a:r>
          </a:p>
          <a:p>
            <a:r>
              <a:rPr lang="en-US" sz="2800" b="1" dirty="0"/>
              <a:t>Why this is better</a:t>
            </a:r>
            <a:r>
              <a:rPr lang="en-US" sz="2800" dirty="0"/>
              <a:t>:  this response reminds the student of the original expectation but also addresses his concern directly and provides additional information that might help the student to be successful.</a:t>
            </a:r>
          </a:p>
          <a:p>
            <a:endParaRPr lang="en-US" dirty="0"/>
          </a:p>
        </p:txBody>
      </p:sp>
      <p:pic>
        <p:nvPicPr>
          <p:cNvPr id="5" name="Graphic 4" descr="Email with solid fill">
            <a:extLst>
              <a:ext uri="{FF2B5EF4-FFF2-40B4-BE49-F238E27FC236}">
                <a16:creationId xmlns:a16="http://schemas.microsoft.com/office/drawing/2014/main" id="{9C7200FF-5E0A-5E00-228B-58137D3488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30904" y="230188"/>
            <a:ext cx="1460500" cy="1460500"/>
          </a:xfrm>
          <a:prstGeom prst="rect">
            <a:avLst/>
          </a:prstGeom>
        </p:spPr>
      </p:pic>
    </p:spTree>
    <p:extLst>
      <p:ext uri="{BB962C8B-B14F-4D97-AF65-F5344CB8AC3E}">
        <p14:creationId xmlns:p14="http://schemas.microsoft.com/office/powerpoint/2010/main" val="77316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Freeform: Shape 13">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picture containing text, businesscard, stationary&#10;&#10;Description automatically generated">
            <a:extLst>
              <a:ext uri="{FF2B5EF4-FFF2-40B4-BE49-F238E27FC236}">
                <a16:creationId xmlns:a16="http://schemas.microsoft.com/office/drawing/2014/main" id="{E9BF543D-159E-CF8D-4F8F-20A5022C3C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1053" y="1748195"/>
            <a:ext cx="4777381" cy="318890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6" name="Arc 15">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838201" y="479493"/>
            <a:ext cx="5257800" cy="1325563"/>
          </a:xfrm>
        </p:spPr>
        <p:txBody>
          <a:bodyPr>
            <a:normAutofit/>
          </a:bodyPr>
          <a:lstStyle/>
          <a:p>
            <a:r>
              <a:rPr lang="en-US" dirty="0"/>
              <a:t>Scenario 2: Late Work</a:t>
            </a:r>
          </a:p>
        </p:txBody>
      </p:sp>
      <p:sp>
        <p:nvSpPr>
          <p:cNvPr id="3" name="Content Placeholder 2"/>
          <p:cNvSpPr>
            <a:spLocks noGrp="1"/>
          </p:cNvSpPr>
          <p:nvPr>
            <p:ph idx="1"/>
          </p:nvPr>
        </p:nvSpPr>
        <p:spPr>
          <a:xfrm>
            <a:off x="838201" y="1984442"/>
            <a:ext cx="5257800" cy="4873557"/>
          </a:xfrm>
        </p:spPr>
        <p:txBody>
          <a:bodyPr>
            <a:normAutofit/>
          </a:bodyPr>
          <a:lstStyle/>
          <a:p>
            <a:pPr marL="0" indent="0">
              <a:buNone/>
            </a:pPr>
            <a:r>
              <a:rPr lang="en-US" sz="2400" dirty="0"/>
              <a:t>Student B fails to turn in an assignment in an online class.	</a:t>
            </a:r>
          </a:p>
          <a:p>
            <a:r>
              <a:rPr lang="en-US" sz="2400" b="1" dirty="0"/>
              <a:t>Poor Response</a:t>
            </a:r>
            <a:r>
              <a:rPr lang="en-US" sz="2400" dirty="0"/>
              <a:t>: The faculty member marks the assignment as a zero.	</a:t>
            </a:r>
          </a:p>
          <a:p>
            <a:r>
              <a:rPr lang="en-US" sz="2400" b="1" dirty="0"/>
              <a:t>Better Response</a:t>
            </a:r>
            <a:r>
              <a:rPr lang="en-US" sz="2400" dirty="0"/>
              <a:t>: The faculty member sends Student B an email, saying, </a:t>
            </a:r>
            <a:r>
              <a:rPr lang="en-US" sz="2400" dirty="0">
                <a:solidFill>
                  <a:srgbClr val="0070C0"/>
                </a:solidFill>
              </a:rPr>
              <a:t>“</a:t>
            </a:r>
            <a:r>
              <a:rPr lang="en-US" sz="2400" i="1" dirty="0">
                <a:solidFill>
                  <a:srgbClr val="0070C0"/>
                </a:solidFill>
              </a:rPr>
              <a:t>Dear B, I see that you did not submit the assignment that was due on Monday.  If you have questions about this assignment, or if there’s any information I can provide that might help you to complete it, please let me know</a:t>
            </a:r>
            <a:r>
              <a:rPr lang="en-US" sz="2400" dirty="0">
                <a:solidFill>
                  <a:srgbClr val="0070C0"/>
                </a:solidFill>
              </a:rPr>
              <a:t>.”</a:t>
            </a:r>
          </a:p>
          <a:p>
            <a:endParaRPr lang="en-US" sz="2000" dirty="0"/>
          </a:p>
          <a:p>
            <a:endParaRPr lang="en-US" sz="2000" dirty="0"/>
          </a:p>
        </p:txBody>
      </p:sp>
    </p:spTree>
    <p:extLst>
      <p:ext uri="{BB962C8B-B14F-4D97-AF65-F5344CB8AC3E}">
        <p14:creationId xmlns:p14="http://schemas.microsoft.com/office/powerpoint/2010/main" val="203651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Freeform: Shape 13">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Questions with solid fill">
            <a:extLst>
              <a:ext uri="{FF2B5EF4-FFF2-40B4-BE49-F238E27FC236}">
                <a16:creationId xmlns:a16="http://schemas.microsoft.com/office/drawing/2014/main" id="{192C5A3E-037F-7D14-39BD-43265AB827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41053" y="953955"/>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6" name="Arc 15">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EC407EDD-48C5-E6FD-03EB-AC01A6676BE2}"/>
              </a:ext>
            </a:extLst>
          </p:cNvPr>
          <p:cNvSpPr>
            <a:spLocks noGrp="1"/>
          </p:cNvSpPr>
          <p:nvPr>
            <p:ph type="title"/>
          </p:nvPr>
        </p:nvSpPr>
        <p:spPr>
          <a:xfrm>
            <a:off x="838201" y="479493"/>
            <a:ext cx="5257800" cy="1325563"/>
          </a:xfrm>
        </p:spPr>
        <p:txBody>
          <a:bodyPr>
            <a:normAutofit/>
          </a:bodyPr>
          <a:lstStyle/>
          <a:p>
            <a:r>
              <a:rPr lang="en-US" dirty="0"/>
              <a:t>Scenario 2, continued</a:t>
            </a:r>
          </a:p>
        </p:txBody>
      </p:sp>
      <p:sp>
        <p:nvSpPr>
          <p:cNvPr id="3" name="Content Placeholder 2">
            <a:extLst>
              <a:ext uri="{FF2B5EF4-FFF2-40B4-BE49-F238E27FC236}">
                <a16:creationId xmlns:a16="http://schemas.microsoft.com/office/drawing/2014/main" id="{71D541CB-28B6-1073-4BB4-7EA2B835CC0A}"/>
              </a:ext>
            </a:extLst>
          </p:cNvPr>
          <p:cNvSpPr>
            <a:spLocks noGrp="1"/>
          </p:cNvSpPr>
          <p:nvPr>
            <p:ph idx="1"/>
          </p:nvPr>
        </p:nvSpPr>
        <p:spPr>
          <a:xfrm>
            <a:off x="838201" y="1984443"/>
            <a:ext cx="5257800" cy="4192520"/>
          </a:xfrm>
        </p:spPr>
        <p:txBody>
          <a:bodyPr>
            <a:normAutofit lnSpcReduction="10000"/>
          </a:bodyPr>
          <a:lstStyle/>
          <a:p>
            <a:r>
              <a:rPr lang="en-US" sz="2400" b="1" dirty="0"/>
              <a:t>Why this is better</a:t>
            </a:r>
            <a:r>
              <a:rPr lang="en-US" sz="2400" dirty="0"/>
              <a:t>:  The faculty member would certainly be within their rights to simply mark the missed assignment as a zero.</a:t>
            </a:r>
          </a:p>
          <a:p>
            <a:r>
              <a:rPr lang="en-US" sz="2400" dirty="0"/>
              <a:t>Reaching out to the student and offering to help is a more compassionate choice and more likely to result in the student doing the work.  </a:t>
            </a:r>
          </a:p>
          <a:p>
            <a:r>
              <a:rPr lang="en-US" sz="2400" dirty="0"/>
              <a:t>If the student does not reply, the faculty member should also take the next step of informing the student’s academic advisor of the problem.</a:t>
            </a:r>
          </a:p>
          <a:p>
            <a:endParaRPr lang="en-US" sz="2400" dirty="0"/>
          </a:p>
        </p:txBody>
      </p:sp>
    </p:spTree>
    <p:extLst>
      <p:ext uri="{BB962C8B-B14F-4D97-AF65-F5344CB8AC3E}">
        <p14:creationId xmlns:p14="http://schemas.microsoft.com/office/powerpoint/2010/main" val="463815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5430" y="629268"/>
            <a:ext cx="6586491" cy="1286160"/>
          </a:xfrm>
        </p:spPr>
        <p:txBody>
          <a:bodyPr anchor="b">
            <a:normAutofit/>
          </a:bodyPr>
          <a:lstStyle/>
          <a:p>
            <a:r>
              <a:rPr lang="en-US"/>
              <a:t>Scenario 3</a:t>
            </a:r>
            <a:endParaRPr lang="en-US" dirty="0"/>
          </a:p>
        </p:txBody>
      </p:sp>
      <p:sp>
        <p:nvSpPr>
          <p:cNvPr id="3" name="Content Placeholder 2"/>
          <p:cNvSpPr>
            <a:spLocks noGrp="1"/>
          </p:cNvSpPr>
          <p:nvPr>
            <p:ph idx="1"/>
          </p:nvPr>
        </p:nvSpPr>
        <p:spPr>
          <a:xfrm>
            <a:off x="4965431" y="2438400"/>
            <a:ext cx="6586489" cy="3785419"/>
          </a:xfrm>
        </p:spPr>
        <p:txBody>
          <a:bodyPr>
            <a:normAutofit/>
          </a:bodyPr>
          <a:lstStyle/>
          <a:p>
            <a:r>
              <a:rPr lang="en-US" sz="2400" dirty="0"/>
              <a:t>Student C constantly interrupts class to ask questions or provide very opinionated remarks about the course content.	</a:t>
            </a:r>
          </a:p>
          <a:p>
            <a:r>
              <a:rPr lang="en-US" sz="2400" b="1" dirty="0"/>
              <a:t>Poor Response</a:t>
            </a:r>
            <a:r>
              <a:rPr lang="en-US" sz="2400" dirty="0"/>
              <a:t>: The faculty member begins to ignore Student C in class, refraining from calling on him when he raises his hand and changing the subject without responding to his comments.	</a:t>
            </a:r>
          </a:p>
          <a:p>
            <a:endParaRPr lang="en-US" sz="2000" dirty="0"/>
          </a:p>
        </p:txBody>
      </p:sp>
      <p:pic>
        <p:nvPicPr>
          <p:cNvPr id="14" name="Picture 13" descr="Classroom of students raising their hands in front of a teacher">
            <a:extLst>
              <a:ext uri="{FF2B5EF4-FFF2-40B4-BE49-F238E27FC236}">
                <a16:creationId xmlns:a16="http://schemas.microsoft.com/office/drawing/2014/main" id="{D17ACF03-7B4D-31A3-DC55-EBC2454EBB8F}"/>
              </a:ext>
            </a:extLst>
          </p:cNvPr>
          <p:cNvPicPr>
            <a:picLocks noChangeAspect="1"/>
          </p:cNvPicPr>
          <p:nvPr/>
        </p:nvPicPr>
        <p:blipFill rotWithShape="1">
          <a:blip r:embed="rId2">
            <a:extLst>
              <a:ext uri="{28A0092B-C50C-407E-A947-70E740481C1C}">
                <a14:useLocalDpi xmlns:a14="http://schemas.microsoft.com/office/drawing/2010/main" val="0"/>
              </a:ext>
            </a:extLst>
          </a:blip>
          <a:srcRect l="31192" r="22844" b="-1"/>
          <a:stretch/>
        </p:blipFill>
        <p:spPr>
          <a:xfrm>
            <a:off x="20" y="10"/>
            <a:ext cx="4635571" cy="6857990"/>
          </a:xfrm>
          <a:prstGeom prst="rect">
            <a:avLst/>
          </a:prstGeom>
          <a:effectLst/>
        </p:spPr>
      </p:pic>
      <p:cxnSp>
        <p:nvCxnSpPr>
          <p:cNvPr id="23" name="Straight Connector 1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CAA97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434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F5024-A5A6-5ACA-26C2-71EBF2214568}"/>
              </a:ext>
            </a:extLst>
          </p:cNvPr>
          <p:cNvSpPr>
            <a:spLocks noGrp="1"/>
          </p:cNvSpPr>
          <p:nvPr>
            <p:ph type="title"/>
          </p:nvPr>
        </p:nvSpPr>
        <p:spPr/>
        <p:txBody>
          <a:bodyPr/>
          <a:lstStyle/>
          <a:p>
            <a:r>
              <a:rPr lang="en-US" dirty="0"/>
              <a:t>Scenario 3, continued</a:t>
            </a:r>
          </a:p>
        </p:txBody>
      </p:sp>
      <p:sp>
        <p:nvSpPr>
          <p:cNvPr id="6" name="Text Placeholder 5">
            <a:extLst>
              <a:ext uri="{FF2B5EF4-FFF2-40B4-BE49-F238E27FC236}">
                <a16:creationId xmlns:a16="http://schemas.microsoft.com/office/drawing/2014/main" id="{309EA552-CAFC-973B-53F9-9719E79222E3}"/>
              </a:ext>
            </a:extLst>
          </p:cNvPr>
          <p:cNvSpPr>
            <a:spLocks noGrp="1"/>
          </p:cNvSpPr>
          <p:nvPr>
            <p:ph type="body" idx="1"/>
          </p:nvPr>
        </p:nvSpPr>
        <p:spPr>
          <a:xfrm>
            <a:off x="839788" y="1681163"/>
            <a:ext cx="5157787" cy="474208"/>
          </a:xfrm>
        </p:spPr>
        <p:txBody>
          <a:bodyPr/>
          <a:lstStyle/>
          <a:p>
            <a:r>
              <a:rPr lang="en-US" dirty="0"/>
              <a:t>Better Response</a:t>
            </a:r>
          </a:p>
        </p:txBody>
      </p:sp>
      <p:sp>
        <p:nvSpPr>
          <p:cNvPr id="3" name="Content Placeholder 2">
            <a:extLst>
              <a:ext uri="{FF2B5EF4-FFF2-40B4-BE49-F238E27FC236}">
                <a16:creationId xmlns:a16="http://schemas.microsoft.com/office/drawing/2014/main" id="{6625C45F-C452-2D1D-C553-0CACAD9F007F}"/>
              </a:ext>
            </a:extLst>
          </p:cNvPr>
          <p:cNvSpPr>
            <a:spLocks noGrp="1"/>
          </p:cNvSpPr>
          <p:nvPr>
            <p:ph sz="half" idx="2"/>
          </p:nvPr>
        </p:nvSpPr>
        <p:spPr>
          <a:xfrm>
            <a:off x="839788" y="2155370"/>
            <a:ext cx="5329235" cy="4519749"/>
          </a:xfrm>
        </p:spPr>
        <p:txBody>
          <a:bodyPr>
            <a:normAutofit fontScale="77500" lnSpcReduction="20000"/>
          </a:bodyPr>
          <a:lstStyle/>
          <a:p>
            <a:r>
              <a:rPr lang="en-US" dirty="0"/>
              <a:t>The faculty member asks Student C to stay after class one day, inviting him to sit down and discuss his classroom behavior.  This could include something like this:</a:t>
            </a:r>
          </a:p>
          <a:p>
            <a:pPr marL="457200" lvl="1" indent="0">
              <a:buNone/>
            </a:pPr>
            <a:r>
              <a:rPr lang="en-US" sz="2800" dirty="0"/>
              <a:t> “</a:t>
            </a:r>
            <a:r>
              <a:rPr lang="en-US" sz="2800" i="1" dirty="0">
                <a:solidFill>
                  <a:srgbClr val="0070C0"/>
                </a:solidFill>
              </a:rPr>
              <a:t>I’m really glad to see that you’re so engaged in our class, C.  But it seems to me that your contributions are edging other students out of the conversation.  I’m happy to continue these discussions with you after class, but I’d like for you to try to tone down your rhetoric a bit so that other students still feel like there’s room for their own questions or comments.  I’d like to make a private agreement with you that I’ll call on you no more than three times during the class period.  Does this seem reasonable?”</a:t>
            </a:r>
          </a:p>
          <a:p>
            <a:endParaRPr lang="en-US" dirty="0"/>
          </a:p>
        </p:txBody>
      </p:sp>
      <p:sp>
        <p:nvSpPr>
          <p:cNvPr id="7" name="Text Placeholder 6">
            <a:extLst>
              <a:ext uri="{FF2B5EF4-FFF2-40B4-BE49-F238E27FC236}">
                <a16:creationId xmlns:a16="http://schemas.microsoft.com/office/drawing/2014/main" id="{D20F7595-890B-6F00-F64D-02D44626DAD4}"/>
              </a:ext>
            </a:extLst>
          </p:cNvPr>
          <p:cNvSpPr>
            <a:spLocks noGrp="1"/>
          </p:cNvSpPr>
          <p:nvPr>
            <p:ph type="body" sz="quarter" idx="3"/>
          </p:nvPr>
        </p:nvSpPr>
        <p:spPr>
          <a:xfrm>
            <a:off x="6219904" y="2549128"/>
            <a:ext cx="5183188" cy="474207"/>
          </a:xfrm>
        </p:spPr>
        <p:txBody>
          <a:bodyPr/>
          <a:lstStyle/>
          <a:p>
            <a:r>
              <a:rPr lang="en-US" dirty="0"/>
              <a:t>Why this is better</a:t>
            </a:r>
          </a:p>
        </p:txBody>
      </p:sp>
      <p:sp>
        <p:nvSpPr>
          <p:cNvPr id="8" name="Content Placeholder 7">
            <a:extLst>
              <a:ext uri="{FF2B5EF4-FFF2-40B4-BE49-F238E27FC236}">
                <a16:creationId xmlns:a16="http://schemas.microsoft.com/office/drawing/2014/main" id="{BEBA77EA-4DF0-E3DA-38BF-E3A2AD8023DB}"/>
              </a:ext>
            </a:extLst>
          </p:cNvPr>
          <p:cNvSpPr>
            <a:spLocks noGrp="1"/>
          </p:cNvSpPr>
          <p:nvPr>
            <p:ph sz="quarter" idx="4"/>
          </p:nvPr>
        </p:nvSpPr>
        <p:spPr>
          <a:xfrm>
            <a:off x="6169023" y="3067185"/>
            <a:ext cx="5456919" cy="3281364"/>
          </a:xfrm>
        </p:spPr>
        <p:txBody>
          <a:bodyPr>
            <a:normAutofit fontScale="77500" lnSpcReduction="20000"/>
          </a:bodyPr>
          <a:lstStyle/>
          <a:p>
            <a:r>
              <a:rPr lang="en-US" dirty="0"/>
              <a:t>Ignoring the problem student will not cause his behavior to change.  </a:t>
            </a:r>
          </a:p>
          <a:p>
            <a:r>
              <a:rPr lang="en-US" dirty="0"/>
              <a:t>The student may be unaware that he is a disruptive influence in the classroom, so bringing the problem to his attention is a good first step.  </a:t>
            </a:r>
          </a:p>
          <a:p>
            <a:r>
              <a:rPr lang="en-US" dirty="0"/>
              <a:t>Further, having this discussion privately rather than calling the student out for the bad behavior in front of the other students is more respectful and therefore more likely to meet with the desired result.</a:t>
            </a:r>
          </a:p>
          <a:p>
            <a:endParaRPr lang="en-US" dirty="0"/>
          </a:p>
        </p:txBody>
      </p:sp>
      <p:pic>
        <p:nvPicPr>
          <p:cNvPr id="5" name="Graphic 4" descr="Handshake with solid fill">
            <a:extLst>
              <a:ext uri="{FF2B5EF4-FFF2-40B4-BE49-F238E27FC236}">
                <a16:creationId xmlns:a16="http://schemas.microsoft.com/office/drawing/2014/main" id="{1B447F15-DA80-BF6F-B893-557EDE152F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25353" y="192019"/>
            <a:ext cx="2702256" cy="2702256"/>
          </a:xfrm>
          <a:prstGeom prst="rect">
            <a:avLst/>
          </a:prstGeom>
        </p:spPr>
      </p:pic>
    </p:spTree>
    <p:extLst>
      <p:ext uri="{BB962C8B-B14F-4D97-AF65-F5344CB8AC3E}">
        <p14:creationId xmlns:p14="http://schemas.microsoft.com/office/powerpoint/2010/main" val="1044374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Freeform: Shape 13">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picture containing person, indoor, table, dining table&#10;&#10;Description automatically generated">
            <a:extLst>
              <a:ext uri="{FF2B5EF4-FFF2-40B4-BE49-F238E27FC236}">
                <a16:creationId xmlns:a16="http://schemas.microsoft.com/office/drawing/2014/main" id="{02CAB7A5-4583-83C2-4ADB-891B26B405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6417" y="2554663"/>
            <a:ext cx="4777381" cy="250812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6" name="Arc 15">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838201" y="479493"/>
            <a:ext cx="5257800" cy="1325563"/>
          </a:xfrm>
        </p:spPr>
        <p:txBody>
          <a:bodyPr>
            <a:normAutofit/>
          </a:bodyPr>
          <a:lstStyle/>
          <a:p>
            <a:r>
              <a:rPr lang="en-US"/>
              <a:t>Scenario 4</a:t>
            </a:r>
            <a:endParaRPr lang="en-US" dirty="0"/>
          </a:p>
        </p:txBody>
      </p:sp>
      <p:sp>
        <p:nvSpPr>
          <p:cNvPr id="3" name="Content Placeholder 2"/>
          <p:cNvSpPr>
            <a:spLocks noGrp="1"/>
          </p:cNvSpPr>
          <p:nvPr>
            <p:ph idx="1"/>
          </p:nvPr>
        </p:nvSpPr>
        <p:spPr>
          <a:xfrm>
            <a:off x="838201" y="1984443"/>
            <a:ext cx="5257800" cy="4192520"/>
          </a:xfrm>
        </p:spPr>
        <p:txBody>
          <a:bodyPr>
            <a:normAutofit/>
          </a:bodyPr>
          <a:lstStyle/>
          <a:p>
            <a:r>
              <a:rPr lang="en-US" dirty="0"/>
              <a:t>Student D is frequently late for class, remains silent during discussions, and has difficulty staying awake during lectures.	</a:t>
            </a:r>
          </a:p>
          <a:p>
            <a:r>
              <a:rPr lang="en-US" b="1" dirty="0"/>
              <a:t>Poor Response</a:t>
            </a:r>
            <a:r>
              <a:rPr lang="en-US" dirty="0"/>
              <a:t>: The faculty member penalizes Student D’s class participation grade but does not say anything to the student, choosing to ignore the behavior.  </a:t>
            </a:r>
          </a:p>
        </p:txBody>
      </p:sp>
    </p:spTree>
    <p:extLst>
      <p:ext uri="{BB962C8B-B14F-4D97-AF65-F5344CB8AC3E}">
        <p14:creationId xmlns:p14="http://schemas.microsoft.com/office/powerpoint/2010/main" val="344582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0019A-6F51-FCC1-8193-FF6839D8FF33}"/>
              </a:ext>
            </a:extLst>
          </p:cNvPr>
          <p:cNvSpPr>
            <a:spLocks noGrp="1"/>
          </p:cNvSpPr>
          <p:nvPr>
            <p:ph type="title"/>
          </p:nvPr>
        </p:nvSpPr>
        <p:spPr/>
        <p:txBody>
          <a:bodyPr/>
          <a:lstStyle/>
          <a:p>
            <a:r>
              <a:rPr lang="en-US" dirty="0"/>
              <a:t>Scenario 4, continued</a:t>
            </a:r>
          </a:p>
        </p:txBody>
      </p:sp>
      <p:sp>
        <p:nvSpPr>
          <p:cNvPr id="3" name="Content Placeholder 2">
            <a:extLst>
              <a:ext uri="{FF2B5EF4-FFF2-40B4-BE49-F238E27FC236}">
                <a16:creationId xmlns:a16="http://schemas.microsoft.com/office/drawing/2014/main" id="{D2725BCE-C9DC-53DA-7542-9E68A12FECB2}"/>
              </a:ext>
            </a:extLst>
          </p:cNvPr>
          <p:cNvSpPr>
            <a:spLocks noGrp="1"/>
          </p:cNvSpPr>
          <p:nvPr>
            <p:ph idx="1"/>
          </p:nvPr>
        </p:nvSpPr>
        <p:spPr>
          <a:xfrm>
            <a:off x="838200" y="1690688"/>
            <a:ext cx="10515600" cy="5141747"/>
          </a:xfrm>
        </p:spPr>
        <p:txBody>
          <a:bodyPr>
            <a:normAutofit fontScale="85000" lnSpcReduction="20000"/>
          </a:bodyPr>
          <a:lstStyle/>
          <a:p>
            <a:pPr marL="0" indent="0">
              <a:buNone/>
            </a:pPr>
            <a:r>
              <a:rPr lang="en-US" b="1" dirty="0"/>
              <a:t>Better Response:  </a:t>
            </a:r>
          </a:p>
          <a:p>
            <a:r>
              <a:rPr lang="en-US" dirty="0"/>
              <a:t>The faculty member sets an appointment with Student D during office hours, during which they describe his behavior and its impact on the other students, remind him that this could affect his grade, and ask for his explanation about why this has been happening.  </a:t>
            </a:r>
          </a:p>
          <a:p>
            <a:r>
              <a:rPr lang="en-US" dirty="0"/>
              <a:t>When Student D explains that he has been very tired because of working the late shift in the computer lab, the faculty member offers help him strategize ways to maximize his schedule given the conflicting demands of expectations of his work and his classes.</a:t>
            </a:r>
          </a:p>
          <a:p>
            <a:pPr marL="0" indent="0">
              <a:buNone/>
            </a:pPr>
            <a:r>
              <a:rPr lang="en-US" b="1" dirty="0"/>
              <a:t>Why this is better:  </a:t>
            </a:r>
          </a:p>
          <a:p>
            <a:r>
              <a:rPr lang="en-US" dirty="0"/>
              <a:t>Although it’s easy to just mark a student down for these behaviors, attempting to find the cause of the problem is more likely to result in a solution.  </a:t>
            </a:r>
          </a:p>
          <a:p>
            <a:r>
              <a:rPr lang="en-US" dirty="0"/>
              <a:t>If the conversation does not resolve the problem, it might be wise to seek the input of the student’s academic advisor, who could move the student to a different section of the course, or who could advocate for a change in the student’s work schedule so that he’s not so exhausted in class.</a:t>
            </a:r>
          </a:p>
          <a:p>
            <a:endParaRPr lang="en-US" dirty="0"/>
          </a:p>
        </p:txBody>
      </p:sp>
      <p:pic>
        <p:nvPicPr>
          <p:cNvPr id="7" name="Graphic 6" descr="Excellent with solid fill">
            <a:extLst>
              <a:ext uri="{FF2B5EF4-FFF2-40B4-BE49-F238E27FC236}">
                <a16:creationId xmlns:a16="http://schemas.microsoft.com/office/drawing/2014/main" id="{740A3348-C43B-DA48-3A61-8C6529107F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66492" y="365125"/>
            <a:ext cx="1709335" cy="1709335"/>
          </a:xfrm>
          <a:prstGeom prst="rect">
            <a:avLst/>
          </a:prstGeom>
        </p:spPr>
      </p:pic>
    </p:spTree>
    <p:extLst>
      <p:ext uri="{BB962C8B-B14F-4D97-AF65-F5344CB8AC3E}">
        <p14:creationId xmlns:p14="http://schemas.microsoft.com/office/powerpoint/2010/main" val="238789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Shape&#10;&#10;Description automatically generated with medium confidence">
            <a:extLst>
              <a:ext uri="{FF2B5EF4-FFF2-40B4-BE49-F238E27FC236}">
                <a16:creationId xmlns:a16="http://schemas.microsoft.com/office/drawing/2014/main" id="{70BC0557-F60A-FF8D-104A-38E9B7FA460F}"/>
              </a:ext>
            </a:extLst>
          </p:cNvPr>
          <p:cNvPicPr>
            <a:picLocks noChangeAspect="1"/>
          </p:cNvPicPr>
          <p:nvPr/>
        </p:nvPicPr>
        <p:blipFill rotWithShape="1">
          <a:blip r:embed="rId2">
            <a:extLst>
              <a:ext uri="{28A0092B-C50C-407E-A947-70E740481C1C}">
                <a14:useLocalDpi xmlns:a14="http://schemas.microsoft.com/office/drawing/2010/main" val="0"/>
              </a:ext>
            </a:extLst>
          </a:blip>
          <a:srcRect l="10076" t="19048" r="10221" b="13333"/>
          <a:stretch/>
        </p:blipFill>
        <p:spPr>
          <a:xfrm>
            <a:off x="732347" y="758557"/>
            <a:ext cx="10935778" cy="4637314"/>
          </a:xfrm>
          <a:prstGeom prst="rect">
            <a:avLst/>
          </a:prstGeom>
        </p:spPr>
      </p:pic>
      <p:sp>
        <p:nvSpPr>
          <p:cNvPr id="36" name="Rectangle 35">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CE3C90-A7FB-B1B6-9CB5-45CD01D3C3A4}"/>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How do you feel about feedback?</a:t>
            </a:r>
          </a:p>
        </p:txBody>
      </p:sp>
      <p:cxnSp>
        <p:nvCxnSpPr>
          <p:cNvPr id="38" name="Straight Connector 37">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571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0A54F-FA42-D52A-3109-FB76EB3B5B04}"/>
              </a:ext>
            </a:extLst>
          </p:cNvPr>
          <p:cNvSpPr>
            <a:spLocks noGrp="1"/>
          </p:cNvSpPr>
          <p:nvPr>
            <p:ph type="title"/>
          </p:nvPr>
        </p:nvSpPr>
        <p:spPr>
          <a:xfrm>
            <a:off x="960100" y="978102"/>
            <a:ext cx="10588434" cy="1062644"/>
          </a:xfrm>
        </p:spPr>
        <p:txBody>
          <a:bodyPr anchor="b">
            <a:normAutofit/>
          </a:bodyPr>
          <a:lstStyle/>
          <a:p>
            <a:r>
              <a:rPr lang="en-US" dirty="0"/>
              <a:t>Pair and Share</a:t>
            </a:r>
          </a:p>
        </p:txBody>
      </p:sp>
      <p:cxnSp>
        <p:nvCxnSpPr>
          <p:cNvPr id="10" name="Straight Connector 9">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Graphic 4" descr="Chat with solid fill">
            <a:extLst>
              <a:ext uri="{FF2B5EF4-FFF2-40B4-BE49-F238E27FC236}">
                <a16:creationId xmlns:a16="http://schemas.microsoft.com/office/drawing/2014/main" id="{A5966D20-9ED0-EABE-16CA-4B2159CA14E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3206" y="2811104"/>
            <a:ext cx="2928114" cy="2928114"/>
          </a:xfrm>
          <a:prstGeom prst="rect">
            <a:avLst/>
          </a:prstGeom>
        </p:spPr>
      </p:pic>
      <p:sp>
        <p:nvSpPr>
          <p:cNvPr id="3" name="Content Placeholder 2">
            <a:extLst>
              <a:ext uri="{FF2B5EF4-FFF2-40B4-BE49-F238E27FC236}">
                <a16:creationId xmlns:a16="http://schemas.microsoft.com/office/drawing/2014/main" id="{57163BF1-4A16-97E0-D5E6-7B3C559D3C84}"/>
              </a:ext>
            </a:extLst>
          </p:cNvPr>
          <p:cNvSpPr>
            <a:spLocks noGrp="1"/>
          </p:cNvSpPr>
          <p:nvPr>
            <p:ph idx="1"/>
          </p:nvPr>
        </p:nvSpPr>
        <p:spPr>
          <a:xfrm>
            <a:off x="4955354" y="2682433"/>
            <a:ext cx="6282169" cy="3215749"/>
          </a:xfrm>
        </p:spPr>
        <p:txBody>
          <a:bodyPr>
            <a:normAutofit/>
          </a:bodyPr>
          <a:lstStyle/>
          <a:p>
            <a:pPr marL="514350" indent="-514350">
              <a:buFont typeface="+mj-lt"/>
              <a:buAutoNum type="arabicPeriod"/>
            </a:pPr>
            <a:r>
              <a:rPr lang="en-US" sz="2200" dirty="0"/>
              <a:t>Decide who will be Partner A and who will be Partner B.</a:t>
            </a:r>
          </a:p>
          <a:p>
            <a:pPr marL="514350" indent="-514350">
              <a:buFont typeface="+mj-lt"/>
              <a:buAutoNum type="arabicPeriod"/>
            </a:pPr>
            <a:r>
              <a:rPr lang="en-US" sz="2200" dirty="0"/>
              <a:t>Partner A: tell Partner B about a specific experience you’ve had as an educator inspired by the scenarios we’ve discussed.</a:t>
            </a:r>
          </a:p>
          <a:p>
            <a:pPr marL="514350" indent="-514350">
              <a:buFont typeface="+mj-lt"/>
              <a:buAutoNum type="arabicPeriod"/>
            </a:pPr>
            <a:r>
              <a:rPr lang="en-US" sz="2200" dirty="0"/>
              <a:t>Partner B: suggest to Partner A how they might use some of the strategies we’ve discussed when encountering a similar teaching problem.</a:t>
            </a:r>
          </a:p>
          <a:p>
            <a:pPr marL="514350" indent="-514350">
              <a:buFont typeface="+mj-lt"/>
              <a:buAutoNum type="arabicPeriod"/>
            </a:pPr>
            <a:r>
              <a:rPr lang="en-US" sz="2200" dirty="0"/>
              <a:t>Switch roles and repeat the exercise. </a:t>
            </a:r>
          </a:p>
        </p:txBody>
      </p:sp>
    </p:spTree>
    <p:extLst>
      <p:ext uri="{BB962C8B-B14F-4D97-AF65-F5344CB8AC3E}">
        <p14:creationId xmlns:p14="http://schemas.microsoft.com/office/powerpoint/2010/main" val="187145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998B6-E841-45D7-F8C0-71DF055EBAFC}"/>
              </a:ext>
            </a:extLst>
          </p:cNvPr>
          <p:cNvSpPr>
            <a:spLocks noGrp="1"/>
          </p:cNvSpPr>
          <p:nvPr>
            <p:ph type="title"/>
          </p:nvPr>
        </p:nvSpPr>
        <p:spPr>
          <a:xfrm>
            <a:off x="960100" y="978102"/>
            <a:ext cx="10588434" cy="1062644"/>
          </a:xfrm>
        </p:spPr>
        <p:txBody>
          <a:bodyPr anchor="b">
            <a:normAutofit/>
          </a:bodyPr>
          <a:lstStyle/>
          <a:p>
            <a:r>
              <a:rPr lang="en-US" dirty="0"/>
              <a:t>Group Discussion</a:t>
            </a:r>
          </a:p>
        </p:txBody>
      </p:sp>
      <p:cxnSp>
        <p:nvCxnSpPr>
          <p:cNvPr id="10" name="Straight Connector 9">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Graphic 4" descr="Group brainstorm with solid fill">
            <a:extLst>
              <a:ext uri="{FF2B5EF4-FFF2-40B4-BE49-F238E27FC236}">
                <a16:creationId xmlns:a16="http://schemas.microsoft.com/office/drawing/2014/main" id="{A1E301E9-7F32-6F8B-1962-6B84D667D3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33206" y="2811104"/>
            <a:ext cx="2928114" cy="2928114"/>
          </a:xfrm>
          <a:prstGeom prst="rect">
            <a:avLst/>
          </a:prstGeom>
        </p:spPr>
      </p:pic>
      <p:sp>
        <p:nvSpPr>
          <p:cNvPr id="3" name="Content Placeholder 2">
            <a:extLst>
              <a:ext uri="{FF2B5EF4-FFF2-40B4-BE49-F238E27FC236}">
                <a16:creationId xmlns:a16="http://schemas.microsoft.com/office/drawing/2014/main" id="{994799E8-64F3-7C18-9BA3-E31EE521FC99}"/>
              </a:ext>
            </a:extLst>
          </p:cNvPr>
          <p:cNvSpPr>
            <a:spLocks noGrp="1"/>
          </p:cNvSpPr>
          <p:nvPr>
            <p:ph idx="1"/>
          </p:nvPr>
        </p:nvSpPr>
        <p:spPr>
          <a:xfrm>
            <a:off x="4955354" y="2682433"/>
            <a:ext cx="6282169" cy="3215749"/>
          </a:xfrm>
        </p:spPr>
        <p:txBody>
          <a:bodyPr>
            <a:normAutofit/>
          </a:bodyPr>
          <a:lstStyle/>
          <a:p>
            <a:r>
              <a:rPr lang="en-US" sz="2200"/>
              <a:t>What questions or concerns do you have about delivering feedback to students?</a:t>
            </a:r>
          </a:p>
          <a:p>
            <a:r>
              <a:rPr lang="en-US" sz="2200" dirty="0"/>
              <a:t>How do you think you might incorporate some of these strategies into your teaching?</a:t>
            </a:r>
          </a:p>
          <a:p>
            <a:pPr lvl="1"/>
            <a:r>
              <a:rPr lang="en-US" sz="2200" dirty="0"/>
              <a:t>Student self-assessment using LBNT</a:t>
            </a:r>
          </a:p>
          <a:p>
            <a:pPr lvl="1"/>
            <a:r>
              <a:rPr lang="en-US" sz="2200" dirty="0"/>
              <a:t>Peer critique using LBNT+</a:t>
            </a:r>
          </a:p>
          <a:p>
            <a:pPr lvl="1"/>
            <a:r>
              <a:rPr lang="en-US" sz="2200" dirty="0"/>
              <a:t>Using three-part feedback with student work that can be revised and resubmitted</a:t>
            </a:r>
          </a:p>
          <a:p>
            <a:pPr lvl="1"/>
            <a:r>
              <a:rPr lang="en-US" sz="2200" dirty="0"/>
              <a:t>Other ideas?</a:t>
            </a:r>
          </a:p>
        </p:txBody>
      </p:sp>
    </p:spTree>
    <p:extLst>
      <p:ext uri="{BB962C8B-B14F-4D97-AF65-F5344CB8AC3E}">
        <p14:creationId xmlns:p14="http://schemas.microsoft.com/office/powerpoint/2010/main" val="488867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people painting&#10;&#10;Description automatically generated with medium confidence">
            <a:extLst>
              <a:ext uri="{FF2B5EF4-FFF2-40B4-BE49-F238E27FC236}">
                <a16:creationId xmlns:a16="http://schemas.microsoft.com/office/drawing/2014/main" id="{02B188E0-7941-5521-EA19-8F3B16D6DF00}"/>
              </a:ext>
            </a:extLst>
          </p:cNvPr>
          <p:cNvPicPr>
            <a:picLocks noChangeAspect="1"/>
          </p:cNvPicPr>
          <p:nvPr/>
        </p:nvPicPr>
        <p:blipFill rotWithShape="1">
          <a:blip r:embed="rId2">
            <a:extLst>
              <a:ext uri="{28A0092B-C50C-407E-A947-70E740481C1C}">
                <a14:useLocalDpi xmlns:a14="http://schemas.microsoft.com/office/drawing/2010/main" val="0"/>
              </a:ext>
            </a:extLst>
          </a:blip>
          <a:srcRect r="596"/>
          <a:stretch/>
        </p:blipFill>
        <p:spPr>
          <a:xfrm>
            <a:off x="425407" y="822282"/>
            <a:ext cx="7350849" cy="5213435"/>
          </a:xfrm>
          <a:prstGeom prst="rect">
            <a:avLst/>
          </a:prstGeom>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071509" y="216928"/>
            <a:ext cx="3822189" cy="1899912"/>
          </a:xfrm>
        </p:spPr>
        <p:txBody>
          <a:bodyPr>
            <a:normAutofit/>
          </a:bodyPr>
          <a:lstStyle/>
          <a:p>
            <a:r>
              <a:rPr lang="en-US" sz="4000" dirty="0"/>
              <a:t>Feedback and Critique</a:t>
            </a:r>
          </a:p>
        </p:txBody>
      </p:sp>
      <p:sp>
        <p:nvSpPr>
          <p:cNvPr id="13" name="Content Placeholder 2"/>
          <p:cNvSpPr>
            <a:spLocks noGrp="1"/>
          </p:cNvSpPr>
          <p:nvPr>
            <p:ph idx="1"/>
          </p:nvPr>
        </p:nvSpPr>
        <p:spPr>
          <a:xfrm>
            <a:off x="8071509" y="2010219"/>
            <a:ext cx="3822189" cy="4039147"/>
          </a:xfrm>
        </p:spPr>
        <p:txBody>
          <a:bodyPr>
            <a:normAutofit lnSpcReduction="10000"/>
          </a:bodyPr>
          <a:lstStyle/>
          <a:p>
            <a:r>
              <a:rPr lang="en-US" sz="2200" dirty="0"/>
              <a:t>Instructors in creative disciplines regularly provide feedback to students about their creative work, usually through informal meetings with individual students or more formalized group critique sessions.  </a:t>
            </a:r>
          </a:p>
          <a:p>
            <a:r>
              <a:rPr lang="en-US" sz="2200" dirty="0"/>
              <a:t>This process can also apply to student writing, presentations, or performance tasks in any discipline. </a:t>
            </a:r>
          </a:p>
          <a:p>
            <a:endParaRPr lang="en-US" sz="2000" dirty="0"/>
          </a:p>
        </p:txBody>
      </p:sp>
    </p:spTree>
    <p:extLst>
      <p:ext uri="{BB962C8B-B14F-4D97-AF65-F5344CB8AC3E}">
        <p14:creationId xmlns:p14="http://schemas.microsoft.com/office/powerpoint/2010/main" val="507398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F262-B441-2991-4769-3E18291D9C0F}"/>
              </a:ext>
            </a:extLst>
          </p:cNvPr>
          <p:cNvSpPr>
            <a:spLocks noGrp="1"/>
          </p:cNvSpPr>
          <p:nvPr>
            <p:ph type="title"/>
          </p:nvPr>
        </p:nvSpPr>
        <p:spPr>
          <a:xfrm>
            <a:off x="4965429" y="596117"/>
            <a:ext cx="6586491" cy="598643"/>
          </a:xfrm>
        </p:spPr>
        <p:txBody>
          <a:bodyPr>
            <a:normAutofit fontScale="90000"/>
          </a:bodyPr>
          <a:lstStyle/>
          <a:p>
            <a:r>
              <a:rPr lang="en-US" sz="5400" dirty="0"/>
              <a:t>Why give feedback?</a:t>
            </a:r>
          </a:p>
        </p:txBody>
      </p:sp>
      <p:sp>
        <p:nvSpPr>
          <p:cNvPr id="3" name="Content Placeholder 2">
            <a:extLst>
              <a:ext uri="{FF2B5EF4-FFF2-40B4-BE49-F238E27FC236}">
                <a16:creationId xmlns:a16="http://schemas.microsoft.com/office/drawing/2014/main" id="{67A3A9A4-8E10-B3E5-4BF3-CDA410286E7A}"/>
              </a:ext>
            </a:extLst>
          </p:cNvPr>
          <p:cNvSpPr>
            <a:spLocks noGrp="1"/>
          </p:cNvSpPr>
          <p:nvPr>
            <p:ph idx="1"/>
          </p:nvPr>
        </p:nvSpPr>
        <p:spPr>
          <a:xfrm>
            <a:off x="4965431" y="1449978"/>
            <a:ext cx="6771644" cy="5199016"/>
          </a:xfrm>
        </p:spPr>
        <p:txBody>
          <a:bodyPr>
            <a:normAutofit/>
          </a:bodyPr>
          <a:lstStyle/>
          <a:p>
            <a:r>
              <a:rPr lang="en-US" sz="2200" dirty="0"/>
              <a:t>Evaluation is crucial in every academic area, including substantive diagnosis of the strengths and weaknesses of the student’s work.  </a:t>
            </a:r>
          </a:p>
          <a:p>
            <a:r>
              <a:rPr lang="en-US" sz="2200" dirty="0"/>
              <a:t>However, there is no reason to engage in destructive or disheartening negativity. </a:t>
            </a:r>
          </a:p>
          <a:p>
            <a:r>
              <a:rPr lang="en-US" sz="2200" dirty="0"/>
              <a:t>Assessment should not be sugar coated, but it should also not be an exercise in oppositional contrarianism nor a condemnation of every flaw in the student’s work.  </a:t>
            </a:r>
          </a:p>
          <a:p>
            <a:r>
              <a:rPr lang="en-US" sz="2200" dirty="0"/>
              <a:t>The primary goal of any assessment should be an honest appraisal of a student’s learning relative to a given academic task.</a:t>
            </a:r>
          </a:p>
          <a:p>
            <a:r>
              <a:rPr lang="en-US" sz="2200" dirty="0"/>
              <a:t>Feedback gives students a chance to learn what they did well and where they can improve.</a:t>
            </a:r>
          </a:p>
          <a:p>
            <a:endParaRPr lang="en-US" sz="1900" dirty="0"/>
          </a:p>
        </p:txBody>
      </p:sp>
      <p:pic>
        <p:nvPicPr>
          <p:cNvPr id="5" name="Picture 4" descr="A growing plant">
            <a:extLst>
              <a:ext uri="{FF2B5EF4-FFF2-40B4-BE49-F238E27FC236}">
                <a16:creationId xmlns:a16="http://schemas.microsoft.com/office/drawing/2014/main" id="{3C1EB0A0-755C-3BD4-E373-C615E81FB5B3}"/>
              </a:ext>
            </a:extLst>
          </p:cNvPr>
          <p:cNvPicPr>
            <a:picLocks noChangeAspect="1"/>
          </p:cNvPicPr>
          <p:nvPr/>
        </p:nvPicPr>
        <p:blipFill rotWithShape="1">
          <a:blip r:embed="rId2">
            <a:extLst>
              <a:ext uri="{28A0092B-C50C-407E-A947-70E740481C1C}">
                <a14:useLocalDpi xmlns:a14="http://schemas.microsoft.com/office/drawing/2010/main" val="0"/>
              </a:ext>
            </a:extLst>
          </a:blip>
          <a:srcRect l="46672" t="854" r="8208" b="-855"/>
          <a:stretch/>
        </p:blipFill>
        <p:spPr>
          <a:xfrm>
            <a:off x="20" y="10"/>
            <a:ext cx="4635571" cy="6857990"/>
          </a:xfrm>
          <a:prstGeom prst="rect">
            <a:avLst/>
          </a:prstGeom>
          <a:effectLst/>
        </p:spPr>
      </p:pic>
    </p:spTree>
    <p:extLst>
      <p:ext uri="{BB962C8B-B14F-4D97-AF65-F5344CB8AC3E}">
        <p14:creationId xmlns:p14="http://schemas.microsoft.com/office/powerpoint/2010/main" val="1956368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0285" y="443779"/>
            <a:ext cx="4899358" cy="975589"/>
          </a:xfrm>
        </p:spPr>
        <p:txBody>
          <a:bodyPr>
            <a:normAutofit fontScale="90000"/>
          </a:bodyPr>
          <a:lstStyle/>
          <a:p>
            <a:r>
              <a:rPr lang="en-US" sz="5400" dirty="0"/>
              <a:t>Three-Part Feedback</a:t>
            </a:r>
          </a:p>
        </p:txBody>
      </p:sp>
      <p:sp>
        <p:nvSpPr>
          <p:cNvPr id="3" name="Content Placeholder 2">
            <a:extLst>
              <a:ext uri="{FF2B5EF4-FFF2-40B4-BE49-F238E27FC236}">
                <a16:creationId xmlns:a16="http://schemas.microsoft.com/office/drawing/2014/main" id="{7037D292-C50C-DF4E-EB07-FA7952304184}"/>
              </a:ext>
            </a:extLst>
          </p:cNvPr>
          <p:cNvSpPr>
            <a:spLocks noGrp="1"/>
          </p:cNvSpPr>
          <p:nvPr>
            <p:ph idx="1"/>
          </p:nvPr>
        </p:nvSpPr>
        <p:spPr>
          <a:xfrm>
            <a:off x="4487570" y="880281"/>
            <a:ext cx="6885564" cy="5977719"/>
          </a:xfrm>
        </p:spPr>
        <p:txBody>
          <a:bodyPr>
            <a:noAutofit/>
          </a:bodyPr>
          <a:lstStyle/>
          <a:p>
            <a:pPr lvl="0"/>
            <a:r>
              <a:rPr lang="en-US" sz="2200" b="1" dirty="0"/>
              <a:t>Recognize Success</a:t>
            </a:r>
          </a:p>
          <a:p>
            <a:pPr lvl="1"/>
            <a:r>
              <a:rPr lang="en-US" sz="2200" dirty="0"/>
              <a:t>Begin with a statement about what was good in comparison to the entire project.  </a:t>
            </a:r>
          </a:p>
          <a:p>
            <a:pPr lvl="1"/>
            <a:r>
              <a:rPr lang="en-US" sz="2200" dirty="0"/>
              <a:t>What was the best thing you noticed?</a:t>
            </a:r>
          </a:p>
          <a:p>
            <a:pPr lvl="0"/>
            <a:r>
              <a:rPr lang="en-US" sz="2200" b="1" dirty="0"/>
              <a:t>Suggest Improvement</a:t>
            </a:r>
          </a:p>
          <a:p>
            <a:pPr lvl="1"/>
            <a:r>
              <a:rPr lang="en-US" sz="2200" dirty="0"/>
              <a:t>Phrasing criticism as suggestions for improvement helps students receive your comments without becoming defensive.  </a:t>
            </a:r>
          </a:p>
          <a:p>
            <a:pPr lvl="1"/>
            <a:r>
              <a:rPr lang="en-US" sz="2200" dirty="0"/>
              <a:t>Instead of saying, “This was wrong” a statement like, “This could be even better if you …” puts students in a more receptive frame of mind.</a:t>
            </a:r>
          </a:p>
          <a:p>
            <a:pPr lvl="0"/>
            <a:r>
              <a:rPr lang="en-US" sz="2200" b="1" dirty="0"/>
              <a:t>Personal Connection</a:t>
            </a:r>
          </a:p>
          <a:p>
            <a:pPr lvl="1"/>
            <a:r>
              <a:rPr lang="en-US" sz="2200" dirty="0"/>
              <a:t>Ask a question about how they completed the work</a:t>
            </a:r>
          </a:p>
          <a:p>
            <a:pPr lvl="1"/>
            <a:r>
              <a:rPr lang="en-US" sz="2200" dirty="0"/>
              <a:t>Share a personal example</a:t>
            </a:r>
          </a:p>
          <a:p>
            <a:pPr lvl="1"/>
            <a:r>
              <a:rPr lang="en-US" sz="2200" dirty="0"/>
              <a:t>Provide references or helpful materials</a:t>
            </a:r>
          </a:p>
          <a:p>
            <a:pPr lvl="1"/>
            <a:r>
              <a:rPr lang="en-US" sz="2200" dirty="0"/>
              <a:t>Offer additional assistance to make the work better</a:t>
            </a:r>
          </a:p>
        </p:txBody>
      </p:sp>
      <p:pic>
        <p:nvPicPr>
          <p:cNvPr id="6" name="Picture 5" descr="Diagram&#10;&#10;Description automatically generated">
            <a:extLst>
              <a:ext uri="{FF2B5EF4-FFF2-40B4-BE49-F238E27FC236}">
                <a16:creationId xmlns:a16="http://schemas.microsoft.com/office/drawing/2014/main" id="{676F14E3-9F56-91CB-9E14-CF11221C1C5D}"/>
              </a:ext>
            </a:extLst>
          </p:cNvPr>
          <p:cNvPicPr>
            <a:picLocks noChangeAspect="1"/>
          </p:cNvPicPr>
          <p:nvPr/>
        </p:nvPicPr>
        <p:blipFill rotWithShape="1">
          <a:blip r:embed="rId2">
            <a:extLst>
              <a:ext uri="{28A0092B-C50C-407E-A947-70E740481C1C}">
                <a14:useLocalDpi xmlns:a14="http://schemas.microsoft.com/office/drawing/2010/main" val="0"/>
              </a:ext>
            </a:extLst>
          </a:blip>
          <a:srcRect l="5269" r="5203"/>
          <a:stretch/>
        </p:blipFill>
        <p:spPr>
          <a:xfrm>
            <a:off x="640079" y="1733266"/>
            <a:ext cx="3330034" cy="4926543"/>
          </a:xfrm>
          <a:prstGeom prst="rect">
            <a:avLst/>
          </a:prstGeom>
          <a:effectLst/>
        </p:spPr>
      </p:pic>
    </p:spTree>
    <p:extLst>
      <p:ext uri="{BB962C8B-B14F-4D97-AF65-F5344CB8AC3E}">
        <p14:creationId xmlns:p14="http://schemas.microsoft.com/office/powerpoint/2010/main" val="2857068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17AE4-F092-97B9-C5D0-BB2E1F0E3699}"/>
              </a:ext>
            </a:extLst>
          </p:cNvPr>
          <p:cNvSpPr>
            <a:spLocks noGrp="1"/>
          </p:cNvSpPr>
          <p:nvPr>
            <p:ph type="title"/>
          </p:nvPr>
        </p:nvSpPr>
        <p:spPr>
          <a:xfrm>
            <a:off x="838200" y="825862"/>
            <a:ext cx="10515600" cy="1325563"/>
          </a:xfrm>
        </p:spPr>
        <p:txBody>
          <a:bodyPr/>
          <a:lstStyle/>
          <a:p>
            <a:r>
              <a:rPr lang="en-US" dirty="0"/>
              <a:t>Example: The Backstory</a:t>
            </a:r>
          </a:p>
        </p:txBody>
      </p:sp>
      <p:sp>
        <p:nvSpPr>
          <p:cNvPr id="3" name="Content Placeholder 2">
            <a:extLst>
              <a:ext uri="{FF2B5EF4-FFF2-40B4-BE49-F238E27FC236}">
                <a16:creationId xmlns:a16="http://schemas.microsoft.com/office/drawing/2014/main" id="{FD7E4004-1223-F0BE-10B2-C97BDF63C8CE}"/>
              </a:ext>
            </a:extLst>
          </p:cNvPr>
          <p:cNvSpPr>
            <a:spLocks noGrp="1"/>
          </p:cNvSpPr>
          <p:nvPr>
            <p:ph idx="1"/>
          </p:nvPr>
        </p:nvSpPr>
        <p:spPr>
          <a:xfrm>
            <a:off x="838200" y="2151425"/>
            <a:ext cx="10515600" cy="4351338"/>
          </a:xfrm>
        </p:spPr>
        <p:txBody>
          <a:bodyPr>
            <a:normAutofit fontScale="92500" lnSpcReduction="10000"/>
          </a:bodyPr>
          <a:lstStyle/>
          <a:p>
            <a:r>
              <a:rPr lang="en-US" dirty="0"/>
              <a:t>Students in a nonprofit management course were asked to find an organization where they could apply for a grant.  </a:t>
            </a:r>
          </a:p>
          <a:p>
            <a:r>
              <a:rPr lang="en-US" dirty="0"/>
              <a:t>The assignment included conducting research into the selected granting organization, and to write a three-page letter of inquiry for this grant utilizing a planning template provided by the instructor.  </a:t>
            </a:r>
          </a:p>
          <a:p>
            <a:r>
              <a:rPr lang="en-US" dirty="0"/>
              <a:t>The paper was to be formatted according to specific requirements for a business letter, which were provided in a printed handout.  </a:t>
            </a:r>
          </a:p>
          <a:p>
            <a:r>
              <a:rPr lang="en-US" dirty="0"/>
              <a:t>When explaining the project, the instructor emphasized that attention to detail was crucial, as was creating a concise, convincing, and professional product following the granting organization’s specifications, including submission by the stated due date.  </a:t>
            </a:r>
          </a:p>
        </p:txBody>
      </p:sp>
      <p:pic>
        <p:nvPicPr>
          <p:cNvPr id="5" name="Graphic 4" descr="Open envelope with solid fill">
            <a:extLst>
              <a:ext uri="{FF2B5EF4-FFF2-40B4-BE49-F238E27FC236}">
                <a16:creationId xmlns:a16="http://schemas.microsoft.com/office/drawing/2014/main" id="{09A2ED6F-30E8-3E14-EF37-DFF4529B1A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32956" y="494262"/>
            <a:ext cx="1329956" cy="1329956"/>
          </a:xfrm>
          <a:prstGeom prst="rect">
            <a:avLst/>
          </a:prstGeom>
        </p:spPr>
      </p:pic>
      <p:pic>
        <p:nvPicPr>
          <p:cNvPr id="7" name="Graphic 6" descr="Document with solid fill">
            <a:extLst>
              <a:ext uri="{FF2B5EF4-FFF2-40B4-BE49-F238E27FC236}">
                <a16:creationId xmlns:a16="http://schemas.microsoft.com/office/drawing/2014/main" id="{20089E40-15CB-3807-624A-912C21AA9C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93888" y="494262"/>
            <a:ext cx="1439068" cy="1439068"/>
          </a:xfrm>
          <a:prstGeom prst="rect">
            <a:avLst/>
          </a:prstGeom>
        </p:spPr>
      </p:pic>
    </p:spTree>
    <p:extLst>
      <p:ext uri="{BB962C8B-B14F-4D97-AF65-F5344CB8AC3E}">
        <p14:creationId xmlns:p14="http://schemas.microsoft.com/office/powerpoint/2010/main" val="1475924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EF737D-FDBF-AAA4-3913-3C8E8E71AB53}"/>
              </a:ext>
            </a:extLst>
          </p:cNvPr>
          <p:cNvSpPr>
            <a:spLocks noGrp="1"/>
          </p:cNvSpPr>
          <p:nvPr>
            <p:ph type="title"/>
          </p:nvPr>
        </p:nvSpPr>
        <p:spPr>
          <a:xfrm>
            <a:off x="545909" y="187704"/>
            <a:ext cx="10515600" cy="1325563"/>
          </a:xfrm>
        </p:spPr>
        <p:txBody>
          <a:bodyPr/>
          <a:lstStyle/>
          <a:p>
            <a:r>
              <a:rPr lang="en-US" dirty="0"/>
              <a:t>Example: The Student’s Work</a:t>
            </a:r>
          </a:p>
        </p:txBody>
      </p:sp>
      <p:sp>
        <p:nvSpPr>
          <p:cNvPr id="3" name="Content Placeholder 2">
            <a:extLst>
              <a:ext uri="{FF2B5EF4-FFF2-40B4-BE49-F238E27FC236}">
                <a16:creationId xmlns:a16="http://schemas.microsoft.com/office/drawing/2014/main" id="{BF5F74D9-61FA-BA7C-6824-D5130D0C5D84}"/>
              </a:ext>
            </a:extLst>
          </p:cNvPr>
          <p:cNvSpPr>
            <a:spLocks noGrp="1"/>
          </p:cNvSpPr>
          <p:nvPr>
            <p:ph idx="1"/>
          </p:nvPr>
        </p:nvSpPr>
        <p:spPr>
          <a:xfrm>
            <a:off x="545909" y="1364776"/>
            <a:ext cx="11273051" cy="5128099"/>
          </a:xfrm>
          <a:solidFill>
            <a:schemeClr val="accent4">
              <a:lumMod val="20000"/>
              <a:lumOff val="80000"/>
            </a:schemeClr>
          </a:solidFill>
        </p:spPr>
        <p:txBody>
          <a:bodyPr>
            <a:normAutofit fontScale="62500" lnSpcReduction="20000"/>
          </a:bodyPr>
          <a:lstStyle/>
          <a:p>
            <a:pPr marL="0" indent="0">
              <a:buNone/>
            </a:pPr>
            <a:r>
              <a:rPr lang="en-US" sz="3500" dirty="0"/>
              <a:t>To Whom It May Concern,</a:t>
            </a:r>
          </a:p>
          <a:p>
            <a:pPr marL="0" indent="0">
              <a:buNone/>
            </a:pPr>
            <a:r>
              <a:rPr lang="en-US" sz="3500" dirty="0"/>
              <a:t>I am writing to inquire about whether your organization would be willing to provide a lot of money to turn a vacant lot near a downtown elementary school into a playground because all the school has is pavement all around it and nothing for kids to play on.  The land belongs to the city and is available for us to do this project, if we can get funding and enough volunteers to make it happen.  This project will bring community members, university students, and the members of the school’s staff and parents together to build the playground.  We are an all-volunteer group and we really need the money in order to buy the materials and rent the heavy equipment that will be necessary to get the job done.  </a:t>
            </a:r>
          </a:p>
          <a:p>
            <a:pPr marL="0" indent="0">
              <a:buNone/>
            </a:pPr>
            <a:r>
              <a:rPr lang="en-US" sz="3500" dirty="0"/>
              <a:t>I know that I’m submitting this after the due date for this grant, but I really hope that you will be able to give us these funds anyway.  We’re a small group of all volunteers and none of us know much about how this process works.  We also don’t know yet how much money we’ll need.  We’ll be able to figure this out after we get started, but we thought that maybe we could build our budget around the amount you might be willing to give us?</a:t>
            </a:r>
          </a:p>
          <a:p>
            <a:pPr marL="0" indent="0">
              <a:buNone/>
            </a:pPr>
            <a:r>
              <a:rPr lang="en-US" sz="3500" dirty="0"/>
              <a:t>Thanks so much for thinking about our request.  We really need this money if our project is going to succeed.  I hope that we’ll hear from you soon.</a:t>
            </a:r>
          </a:p>
          <a:p>
            <a:pPr marL="0" indent="0">
              <a:buNone/>
            </a:pPr>
            <a:r>
              <a:rPr lang="en-US" sz="3500" dirty="0"/>
              <a:t>Sincerely,</a:t>
            </a:r>
          </a:p>
          <a:p>
            <a:pPr marL="0" indent="0">
              <a:buNone/>
            </a:pPr>
            <a:r>
              <a:rPr lang="en-US" sz="3500" dirty="0"/>
              <a:t>[student name]</a:t>
            </a:r>
          </a:p>
          <a:p>
            <a:endParaRPr lang="en-US" dirty="0"/>
          </a:p>
        </p:txBody>
      </p:sp>
    </p:spTree>
    <p:extLst>
      <p:ext uri="{BB962C8B-B14F-4D97-AF65-F5344CB8AC3E}">
        <p14:creationId xmlns:p14="http://schemas.microsoft.com/office/powerpoint/2010/main" val="1168574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3C432-C3A4-CE6D-F30C-A1D4716112A8}"/>
              </a:ext>
            </a:extLst>
          </p:cNvPr>
          <p:cNvSpPr>
            <a:spLocks noGrp="1"/>
          </p:cNvSpPr>
          <p:nvPr>
            <p:ph type="title"/>
          </p:nvPr>
        </p:nvSpPr>
        <p:spPr>
          <a:xfrm>
            <a:off x="942703" y="944721"/>
            <a:ext cx="10515600" cy="1325563"/>
          </a:xfrm>
        </p:spPr>
        <p:txBody>
          <a:bodyPr/>
          <a:lstStyle/>
          <a:p>
            <a:r>
              <a:rPr lang="en-US" dirty="0"/>
              <a:t>Example: The Explanation</a:t>
            </a:r>
          </a:p>
        </p:txBody>
      </p:sp>
      <p:sp>
        <p:nvSpPr>
          <p:cNvPr id="3" name="Content Placeholder 2">
            <a:extLst>
              <a:ext uri="{FF2B5EF4-FFF2-40B4-BE49-F238E27FC236}">
                <a16:creationId xmlns:a16="http://schemas.microsoft.com/office/drawing/2014/main" id="{36C149E4-E2E3-8A4E-C75C-43383AD6EE7F}"/>
              </a:ext>
            </a:extLst>
          </p:cNvPr>
          <p:cNvSpPr>
            <a:spLocks noGrp="1"/>
          </p:cNvSpPr>
          <p:nvPr>
            <p:ph idx="1"/>
          </p:nvPr>
        </p:nvSpPr>
        <p:spPr>
          <a:xfrm>
            <a:off x="838200" y="2506662"/>
            <a:ext cx="10515600" cy="4351338"/>
          </a:xfrm>
        </p:spPr>
        <p:txBody>
          <a:bodyPr/>
          <a:lstStyle/>
          <a:p>
            <a:r>
              <a:rPr lang="en-US" dirty="0"/>
              <a:t>Obviously, this student’s work has quite a few problems.  The letter is far too short, too vague, and too casual, among many other flaws.  </a:t>
            </a:r>
          </a:p>
          <a:p>
            <a:r>
              <a:rPr lang="en-US" dirty="0"/>
              <a:t>In fact, the instructor’s justifiable first reaction might be to fail the student outright, since this paper did not come close to meeting the assignment requirements.</a:t>
            </a:r>
          </a:p>
          <a:p>
            <a:r>
              <a:rPr lang="en-US" dirty="0"/>
              <a:t>A better approach would treat this assignment as a first draft and provide concrete feedback giving the student explicit instruction into how to improve the letter in order to meet the assignment requirements successfully the second time around.  </a:t>
            </a:r>
          </a:p>
          <a:p>
            <a:endParaRPr lang="en-US" dirty="0"/>
          </a:p>
          <a:p>
            <a:endParaRPr lang="en-US" dirty="0"/>
          </a:p>
        </p:txBody>
      </p:sp>
      <p:pic>
        <p:nvPicPr>
          <p:cNvPr id="5" name="Graphic 4" descr="Pen with solid fill">
            <a:extLst>
              <a:ext uri="{FF2B5EF4-FFF2-40B4-BE49-F238E27FC236}">
                <a16:creationId xmlns:a16="http://schemas.microsoft.com/office/drawing/2014/main" id="{C01F4D0C-D704-4F26-0239-3C7C867FA99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38506" y="387826"/>
            <a:ext cx="1715294" cy="1715294"/>
          </a:xfrm>
          <a:prstGeom prst="rect">
            <a:avLst/>
          </a:prstGeom>
        </p:spPr>
      </p:pic>
    </p:spTree>
    <p:extLst>
      <p:ext uri="{BB962C8B-B14F-4D97-AF65-F5344CB8AC3E}">
        <p14:creationId xmlns:p14="http://schemas.microsoft.com/office/powerpoint/2010/main" val="3031114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82D63-C39B-ABE6-5A29-58857E5B6596}"/>
              </a:ext>
            </a:extLst>
          </p:cNvPr>
          <p:cNvSpPr>
            <a:spLocks noGrp="1"/>
          </p:cNvSpPr>
          <p:nvPr>
            <p:ph type="title"/>
          </p:nvPr>
        </p:nvSpPr>
        <p:spPr>
          <a:xfrm>
            <a:off x="487680" y="365125"/>
            <a:ext cx="10515600" cy="1325563"/>
          </a:xfrm>
        </p:spPr>
        <p:txBody>
          <a:bodyPr/>
          <a:lstStyle/>
          <a:p>
            <a:r>
              <a:rPr lang="en-US" dirty="0"/>
              <a:t>Example: The Feedback Formula</a:t>
            </a:r>
          </a:p>
        </p:txBody>
      </p:sp>
      <p:sp>
        <p:nvSpPr>
          <p:cNvPr id="3" name="Content Placeholder 2">
            <a:extLst>
              <a:ext uri="{FF2B5EF4-FFF2-40B4-BE49-F238E27FC236}">
                <a16:creationId xmlns:a16="http://schemas.microsoft.com/office/drawing/2014/main" id="{61246DCA-9345-443F-511F-27DBAF238C74}"/>
              </a:ext>
            </a:extLst>
          </p:cNvPr>
          <p:cNvSpPr>
            <a:spLocks noGrp="1"/>
          </p:cNvSpPr>
          <p:nvPr>
            <p:ph idx="1"/>
          </p:nvPr>
        </p:nvSpPr>
        <p:spPr>
          <a:xfrm>
            <a:off x="487680" y="1690688"/>
            <a:ext cx="10866120" cy="4667251"/>
          </a:xfrm>
        </p:spPr>
        <p:txBody>
          <a:bodyPr>
            <a:normAutofit fontScale="70000" lnSpcReduction="20000"/>
          </a:bodyPr>
          <a:lstStyle/>
          <a:p>
            <a:pPr marL="0" indent="0">
              <a:buNone/>
            </a:pPr>
            <a:r>
              <a:rPr lang="en-US" sz="3100" dirty="0"/>
              <a:t>Key: (1) begin with a positive comment, (2) suggest improvement, and (3) make a personal connection.</a:t>
            </a:r>
          </a:p>
          <a:p>
            <a:pPr marL="0" indent="0">
              <a:buNone/>
            </a:pPr>
            <a:endParaRPr lang="en-US" sz="1400" dirty="0"/>
          </a:p>
          <a:p>
            <a:pPr marL="0" indent="0">
              <a:buNone/>
            </a:pPr>
            <a:r>
              <a:rPr lang="en-US" sz="3100" dirty="0">
                <a:solidFill>
                  <a:srgbClr val="0070C0"/>
                </a:solidFill>
              </a:rPr>
              <a:t>(</a:t>
            </a:r>
            <a:r>
              <a:rPr lang="en-US" sz="3100" i="1" dirty="0">
                <a:solidFill>
                  <a:srgbClr val="0070C0"/>
                </a:solidFill>
              </a:rPr>
              <a:t>1) Thank you for submitting your grant inquiry letter.  I think that the collaboration between your organization, university students, and the elementary school is a very promising idea.  (2) However, your letter needs more detail in order to both meet the assignment requirements and to develop its potential to convince the granting organization that this is a meritorious proposal.  (3) First, I’d like you to consult the writing guide I provided for this assignment and to compare those instructions to the document you submitted.  Then I’d like to schedule a meeting with you where we can go over the criteria for the proposal and we can address the other areas of your letter that need revision. I’m happy to help you revise your letter, but as it stands, I’m unable to give you a passing score if you choose not to make these changes.  I would be available to meet with you during my office hours after class on Thursday. </a:t>
            </a:r>
          </a:p>
          <a:p>
            <a:pPr marL="0" indent="0">
              <a:buNone/>
            </a:pPr>
            <a:endParaRPr lang="en-US" sz="1400" dirty="0">
              <a:solidFill>
                <a:schemeClr val="tx1">
                  <a:lumMod val="95000"/>
                  <a:lumOff val="5000"/>
                </a:schemeClr>
              </a:solidFill>
            </a:endParaRPr>
          </a:p>
          <a:p>
            <a:pPr marL="0" indent="0">
              <a:buNone/>
            </a:pPr>
            <a:r>
              <a:rPr lang="en-US" sz="3100" dirty="0">
                <a:solidFill>
                  <a:schemeClr val="tx1">
                    <a:lumMod val="95000"/>
                    <a:lumOff val="5000"/>
                  </a:schemeClr>
                </a:solidFill>
              </a:rPr>
              <a:t>This approach validates the student’s initial efforts and basic idea but leaves no doubt that the assignment is presently unacceptable.  It also includes an offer of support so that the student can become more successful in the task upon revision.</a:t>
            </a:r>
          </a:p>
          <a:p>
            <a:endParaRPr lang="en-US" dirty="0"/>
          </a:p>
        </p:txBody>
      </p:sp>
      <p:pic>
        <p:nvPicPr>
          <p:cNvPr id="7" name="Graphic 6" descr="Checkmark with solid fill">
            <a:extLst>
              <a:ext uri="{FF2B5EF4-FFF2-40B4-BE49-F238E27FC236}">
                <a16:creationId xmlns:a16="http://schemas.microsoft.com/office/drawing/2014/main" id="{640D8895-BA55-5CA0-93D4-7EF6C72DFE4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13577" y="176865"/>
            <a:ext cx="1340223" cy="1340223"/>
          </a:xfrm>
          <a:prstGeom prst="rect">
            <a:avLst/>
          </a:prstGeom>
        </p:spPr>
      </p:pic>
    </p:spTree>
    <p:extLst>
      <p:ext uri="{BB962C8B-B14F-4D97-AF65-F5344CB8AC3E}">
        <p14:creationId xmlns:p14="http://schemas.microsoft.com/office/powerpoint/2010/main" val="20280300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1416</TotalTime>
  <Words>2268</Words>
  <Application>Microsoft Office PowerPoint</Application>
  <PresentationFormat>Widescreen</PresentationFormat>
  <Paragraphs>113</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Topic 12:  Effective Feedback</vt:lpstr>
      <vt:lpstr>How do you feel about feedback?</vt:lpstr>
      <vt:lpstr>Feedback and Critique</vt:lpstr>
      <vt:lpstr>Why give feedback?</vt:lpstr>
      <vt:lpstr>Three-Part Feedback</vt:lpstr>
      <vt:lpstr>Example: The Backstory</vt:lpstr>
      <vt:lpstr>Example: The Student’s Work</vt:lpstr>
      <vt:lpstr>Example: The Explanation</vt:lpstr>
      <vt:lpstr>Example: The Feedback Formula</vt:lpstr>
      <vt:lpstr>LBNT+</vt:lpstr>
      <vt:lpstr>Informal Feedback and Interactions with Students</vt:lpstr>
      <vt:lpstr>Scenario 1: Student Email Response</vt:lpstr>
      <vt:lpstr>Scenario 1, continued</vt:lpstr>
      <vt:lpstr>Scenario 2: Late Work</vt:lpstr>
      <vt:lpstr>Scenario 2, continued</vt:lpstr>
      <vt:lpstr>Scenario 3</vt:lpstr>
      <vt:lpstr>Scenario 3, continued</vt:lpstr>
      <vt:lpstr>Scenario 4</vt:lpstr>
      <vt:lpstr>Scenario 4, continued</vt:lpstr>
      <vt:lpstr>Pair and Share</vt:lpstr>
      <vt:lpstr>Group 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12:  Effective Feedback</dc:title>
  <dc:creator>Bruce Mackh</dc:creator>
  <cp:lastModifiedBy>Bruce Mackh</cp:lastModifiedBy>
  <cp:revision>1</cp:revision>
  <dcterms:created xsi:type="dcterms:W3CDTF">2022-11-13T22:54:42Z</dcterms:created>
  <dcterms:modified xsi:type="dcterms:W3CDTF">2022-11-17T05:59:07Z</dcterms:modified>
</cp:coreProperties>
</file>