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4" r:id="rId6"/>
    <p:sldId id="260" r:id="rId7"/>
    <p:sldId id="261" r:id="rId8"/>
    <p:sldId id="265" r:id="rId9"/>
    <p:sldId id="266" r:id="rId10"/>
    <p:sldId id="267" r:id="rId11"/>
    <p:sldId id="268" r:id="rId12"/>
    <p:sldId id="269" r:id="rId13"/>
    <p:sldId id="283" r:id="rId14"/>
    <p:sldId id="270" r:id="rId15"/>
    <p:sldId id="271" r:id="rId16"/>
    <p:sldId id="262" r:id="rId17"/>
    <p:sldId id="281" r:id="rId18"/>
    <p:sldId id="273" r:id="rId19"/>
    <p:sldId id="272" r:id="rId20"/>
    <p:sldId id="275" r:id="rId21"/>
    <p:sldId id="282" r:id="rId22"/>
    <p:sldId id="276" r:id="rId23"/>
    <p:sldId id="277" r:id="rId24"/>
    <p:sldId id="278" r:id="rId25"/>
    <p:sldId id="280" r:id="rId26"/>
    <p:sldId id="279" r:id="rId27"/>
    <p:sldId id="284" r:id="rId28"/>
    <p:sldId id="27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1837F5-373D-46D4-B701-B84F3E540900}" v="36" dt="2022-11-17T05:29:56.9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58" y="379"/>
      </p:cViewPr>
      <p:guideLst/>
    </p:cSldViewPr>
  </p:slideViewPr>
  <p:notesTextViewPr>
    <p:cViewPr>
      <p:scale>
        <a:sx n="1" d="1"/>
        <a:sy n="1" d="1"/>
      </p:scale>
      <p:origin x="0" y="0"/>
    </p:cViewPr>
  </p:notesTextViewPr>
  <p:sorterViewPr>
    <p:cViewPr>
      <p:scale>
        <a:sx n="100" d="100"/>
        <a:sy n="100" d="100"/>
      </p:scale>
      <p:origin x="0" y="-503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uce Mackh" userId="8f3eebefc8615319" providerId="LiveId" clId="{581837F5-373D-46D4-B701-B84F3E540900}"/>
    <pc:docChg chg="undo custSel addSld delSld modSld sldOrd">
      <pc:chgData name="Bruce Mackh" userId="8f3eebefc8615319" providerId="LiveId" clId="{581837F5-373D-46D4-B701-B84F3E540900}" dt="2022-11-17T05:30:07.194" v="12503" actId="27349"/>
      <pc:docMkLst>
        <pc:docMk/>
      </pc:docMkLst>
      <pc:sldChg chg="addSp delSp modSp mod setBg modClrScheme chgLayout">
        <pc:chgData name="Bruce Mackh" userId="8f3eebefc8615319" providerId="LiveId" clId="{581837F5-373D-46D4-B701-B84F3E540900}" dt="2022-11-14T17:18:46.270" v="11385" actId="20577"/>
        <pc:sldMkLst>
          <pc:docMk/>
          <pc:sldMk cId="1531571329" sldId="257"/>
        </pc:sldMkLst>
        <pc:spChg chg="mod ord">
          <ac:chgData name="Bruce Mackh" userId="8f3eebefc8615319" providerId="LiveId" clId="{581837F5-373D-46D4-B701-B84F3E540900}" dt="2022-11-13T22:55:50.503" v="172" actId="26606"/>
          <ac:spMkLst>
            <pc:docMk/>
            <pc:sldMk cId="1531571329" sldId="257"/>
            <ac:spMk id="2" creationId="{FECE3C90-A7FB-B1B6-9CB5-45CD01D3C3A4}"/>
          </ac:spMkLst>
        </pc:spChg>
        <pc:spChg chg="add del mod">
          <ac:chgData name="Bruce Mackh" userId="8f3eebefc8615319" providerId="LiveId" clId="{581837F5-373D-46D4-B701-B84F3E540900}" dt="2022-11-13T22:55:37.134" v="169"/>
          <ac:spMkLst>
            <pc:docMk/>
            <pc:sldMk cId="1531571329" sldId="257"/>
            <ac:spMk id="6" creationId="{7AD983DE-AC95-C571-F173-5F370C60DDEB}"/>
          </ac:spMkLst>
        </pc:spChg>
        <pc:spChg chg="add del mod">
          <ac:chgData name="Bruce Mackh" userId="8f3eebefc8615319" providerId="LiveId" clId="{581837F5-373D-46D4-B701-B84F3E540900}" dt="2022-11-13T22:55:37.134" v="169"/>
          <ac:spMkLst>
            <pc:docMk/>
            <pc:sldMk cId="1531571329" sldId="257"/>
            <ac:spMk id="7" creationId="{B4438A62-BD0F-3C5A-B46C-5607C769C8AA}"/>
          </ac:spMkLst>
        </pc:spChg>
        <pc:spChg chg="add mod ord">
          <ac:chgData name="Bruce Mackh" userId="8f3eebefc8615319" providerId="LiveId" clId="{581837F5-373D-46D4-B701-B84F3E540900}" dt="2022-11-14T17:18:46.270" v="11385" actId="20577"/>
          <ac:spMkLst>
            <pc:docMk/>
            <pc:sldMk cId="1531571329" sldId="257"/>
            <ac:spMk id="8" creationId="{0A7DCB6C-041C-7631-19F7-257A33EE7E4E}"/>
          </ac:spMkLst>
        </pc:spChg>
        <pc:picChg chg="mod ord">
          <ac:chgData name="Bruce Mackh" userId="8f3eebefc8615319" providerId="LiveId" clId="{581837F5-373D-46D4-B701-B84F3E540900}" dt="2022-11-13T22:55:50.503" v="172" actId="26606"/>
          <ac:picMkLst>
            <pc:docMk/>
            <pc:sldMk cId="1531571329" sldId="257"/>
            <ac:picMk id="5" creationId="{32A3C69D-0B70-BA5E-A5FD-0848C32218F6}"/>
          </ac:picMkLst>
        </pc:picChg>
        <pc:cxnChg chg="add">
          <ac:chgData name="Bruce Mackh" userId="8f3eebefc8615319" providerId="LiveId" clId="{581837F5-373D-46D4-B701-B84F3E540900}" dt="2022-11-13T22:55:50.503" v="172" actId="26606"/>
          <ac:cxnSpMkLst>
            <pc:docMk/>
            <pc:sldMk cId="1531571329" sldId="257"/>
            <ac:cxnSpMk id="13" creationId="{A7F400EE-A8A5-48AF-B4D6-291B52C6F0B0}"/>
          </ac:cxnSpMkLst>
        </pc:cxnChg>
      </pc:sldChg>
      <pc:sldChg chg="addSp modSp mod setBg">
        <pc:chgData name="Bruce Mackh" userId="8f3eebefc8615319" providerId="LiveId" clId="{581837F5-373D-46D4-B701-B84F3E540900}" dt="2022-11-13T23:03:53.824" v="1268" actId="14100"/>
        <pc:sldMkLst>
          <pc:docMk/>
          <pc:sldMk cId="4115742982" sldId="258"/>
        </pc:sldMkLst>
        <pc:spChg chg="mod">
          <ac:chgData name="Bruce Mackh" userId="8f3eebefc8615319" providerId="LiveId" clId="{581837F5-373D-46D4-B701-B84F3E540900}" dt="2022-11-13T23:03:35.731" v="1265" actId="26606"/>
          <ac:spMkLst>
            <pc:docMk/>
            <pc:sldMk cId="4115742982" sldId="258"/>
            <ac:spMk id="2" creationId="{F6E1880C-D0B8-977F-4F3C-C668CBB86A55}"/>
          </ac:spMkLst>
        </pc:spChg>
        <pc:spChg chg="mod">
          <ac:chgData name="Bruce Mackh" userId="8f3eebefc8615319" providerId="LiveId" clId="{581837F5-373D-46D4-B701-B84F3E540900}" dt="2022-11-13T23:03:53.824" v="1268" actId="14100"/>
          <ac:spMkLst>
            <pc:docMk/>
            <pc:sldMk cId="4115742982" sldId="258"/>
            <ac:spMk id="3" creationId="{38E73C6E-A987-8308-8878-6A780B55396A}"/>
          </ac:spMkLst>
        </pc:spChg>
        <pc:spChg chg="add">
          <ac:chgData name="Bruce Mackh" userId="8f3eebefc8615319" providerId="LiveId" clId="{581837F5-373D-46D4-B701-B84F3E540900}" dt="2022-11-13T23:03:35.731" v="1265" actId="26606"/>
          <ac:spMkLst>
            <pc:docMk/>
            <pc:sldMk cId="4115742982" sldId="258"/>
            <ac:spMk id="10" creationId="{45D37F4E-DDB4-456B-97E0-9937730A039F}"/>
          </ac:spMkLst>
        </pc:spChg>
        <pc:spChg chg="add">
          <ac:chgData name="Bruce Mackh" userId="8f3eebefc8615319" providerId="LiveId" clId="{581837F5-373D-46D4-B701-B84F3E540900}" dt="2022-11-13T23:03:35.731" v="1265" actId="26606"/>
          <ac:spMkLst>
            <pc:docMk/>
            <pc:sldMk cId="4115742982" sldId="258"/>
            <ac:spMk id="12" creationId="{B2DD41CD-8F47-4F56-AD12-4E2FF7696987}"/>
          </ac:spMkLst>
        </pc:spChg>
        <pc:picChg chg="add mod">
          <ac:chgData name="Bruce Mackh" userId="8f3eebefc8615319" providerId="LiveId" clId="{581837F5-373D-46D4-B701-B84F3E540900}" dt="2022-11-13T23:03:35.731" v="1265" actId="26606"/>
          <ac:picMkLst>
            <pc:docMk/>
            <pc:sldMk cId="4115742982" sldId="258"/>
            <ac:picMk id="5" creationId="{7C22342E-ADA4-9D83-9344-B2009754D47E}"/>
          </ac:picMkLst>
        </pc:picChg>
      </pc:sldChg>
      <pc:sldChg chg="addSp delSp modSp new mod setBg">
        <pc:chgData name="Bruce Mackh" userId="8f3eebefc8615319" providerId="LiveId" clId="{581837F5-373D-46D4-B701-B84F3E540900}" dt="2022-11-13T23:27:10.104" v="2213" actId="255"/>
        <pc:sldMkLst>
          <pc:docMk/>
          <pc:sldMk cId="2837272895" sldId="259"/>
        </pc:sldMkLst>
        <pc:spChg chg="mod">
          <ac:chgData name="Bruce Mackh" userId="8f3eebefc8615319" providerId="LiveId" clId="{581837F5-373D-46D4-B701-B84F3E540900}" dt="2022-11-13T23:27:00.236" v="2211" actId="26606"/>
          <ac:spMkLst>
            <pc:docMk/>
            <pc:sldMk cId="2837272895" sldId="259"/>
            <ac:spMk id="2" creationId="{FEE908FB-0D61-206F-CB81-FF6C8EAA94B4}"/>
          </ac:spMkLst>
        </pc:spChg>
        <pc:spChg chg="mod">
          <ac:chgData name="Bruce Mackh" userId="8f3eebefc8615319" providerId="LiveId" clId="{581837F5-373D-46D4-B701-B84F3E540900}" dt="2022-11-13T23:27:10.104" v="2213" actId="255"/>
          <ac:spMkLst>
            <pc:docMk/>
            <pc:sldMk cId="2837272895" sldId="259"/>
            <ac:spMk id="3" creationId="{0B6821D2-70AC-CCAB-B484-1E19D010CC0F}"/>
          </ac:spMkLst>
        </pc:spChg>
        <pc:spChg chg="add del mod">
          <ac:chgData name="Bruce Mackh" userId="8f3eebefc8615319" providerId="LiveId" clId="{581837F5-373D-46D4-B701-B84F3E540900}" dt="2022-11-13T23:26:52.853" v="2210"/>
          <ac:spMkLst>
            <pc:docMk/>
            <pc:sldMk cId="2837272895" sldId="259"/>
            <ac:spMk id="6" creationId="{0078B497-8503-8A08-A930-BC3EC09FEB17}"/>
          </ac:spMkLst>
        </pc:spChg>
        <pc:spChg chg="add del mod">
          <ac:chgData name="Bruce Mackh" userId="8f3eebefc8615319" providerId="LiveId" clId="{581837F5-373D-46D4-B701-B84F3E540900}" dt="2022-11-13T23:26:52.853" v="2210"/>
          <ac:spMkLst>
            <pc:docMk/>
            <pc:sldMk cId="2837272895" sldId="259"/>
            <ac:spMk id="7" creationId="{CBB57AA8-2F78-9372-18D4-02BA31D8F5BC}"/>
          </ac:spMkLst>
        </pc:spChg>
        <pc:picChg chg="add mod">
          <ac:chgData name="Bruce Mackh" userId="8f3eebefc8615319" providerId="LiveId" clId="{581837F5-373D-46D4-B701-B84F3E540900}" dt="2022-11-13T23:25:06.297" v="2175" actId="26606"/>
          <ac:picMkLst>
            <pc:docMk/>
            <pc:sldMk cId="2837272895" sldId="259"/>
            <ac:picMk id="5" creationId="{6D01128E-7942-666F-638B-601450553B87}"/>
          </ac:picMkLst>
        </pc:picChg>
        <pc:cxnChg chg="add del">
          <ac:chgData name="Bruce Mackh" userId="8f3eebefc8615319" providerId="LiveId" clId="{581837F5-373D-46D4-B701-B84F3E540900}" dt="2022-11-13T23:25:06.293" v="2174" actId="26606"/>
          <ac:cxnSpMkLst>
            <pc:docMk/>
            <pc:sldMk cId="2837272895" sldId="259"/>
            <ac:cxnSpMk id="10" creationId="{A7F400EE-A8A5-48AF-B4D6-291B52C6F0B0}"/>
          </ac:cxnSpMkLst>
        </pc:cxnChg>
      </pc:sldChg>
      <pc:sldChg chg="addSp modSp new mod setBg">
        <pc:chgData name="Bruce Mackh" userId="8f3eebefc8615319" providerId="LiveId" clId="{581837F5-373D-46D4-B701-B84F3E540900}" dt="2022-11-14T00:37:45.086" v="2697" actId="20577"/>
        <pc:sldMkLst>
          <pc:docMk/>
          <pc:sldMk cId="921681150" sldId="260"/>
        </pc:sldMkLst>
        <pc:spChg chg="mod">
          <ac:chgData name="Bruce Mackh" userId="8f3eebefc8615319" providerId="LiveId" clId="{581837F5-373D-46D4-B701-B84F3E540900}" dt="2022-11-13T23:28:53.589" v="2348" actId="26606"/>
          <ac:spMkLst>
            <pc:docMk/>
            <pc:sldMk cId="921681150" sldId="260"/>
            <ac:spMk id="2" creationId="{517CDA2A-0E26-C670-C540-AAF046612510}"/>
          </ac:spMkLst>
        </pc:spChg>
        <pc:spChg chg="mod">
          <ac:chgData name="Bruce Mackh" userId="8f3eebefc8615319" providerId="LiveId" clId="{581837F5-373D-46D4-B701-B84F3E540900}" dt="2022-11-14T00:37:45.086" v="2697" actId="20577"/>
          <ac:spMkLst>
            <pc:docMk/>
            <pc:sldMk cId="921681150" sldId="260"/>
            <ac:spMk id="3" creationId="{8BDB4541-3A5B-DED1-C8D2-584898C6AF88}"/>
          </ac:spMkLst>
        </pc:spChg>
        <pc:picChg chg="add">
          <ac:chgData name="Bruce Mackh" userId="8f3eebefc8615319" providerId="LiveId" clId="{581837F5-373D-46D4-B701-B84F3E540900}" dt="2022-11-13T23:28:53.589" v="2348" actId="26606"/>
          <ac:picMkLst>
            <pc:docMk/>
            <pc:sldMk cId="921681150" sldId="260"/>
            <ac:picMk id="5" creationId="{D7990BB3-281B-28FD-A775-140DCDA47448}"/>
          </ac:picMkLst>
        </pc:picChg>
        <pc:cxnChg chg="add">
          <ac:chgData name="Bruce Mackh" userId="8f3eebefc8615319" providerId="LiveId" clId="{581837F5-373D-46D4-B701-B84F3E540900}" dt="2022-11-13T23:28:53.589" v="2348" actId="26606"/>
          <ac:cxnSpMkLst>
            <pc:docMk/>
            <pc:sldMk cId="921681150" sldId="260"/>
            <ac:cxnSpMk id="9" creationId="{A7F400EE-A8A5-48AF-B4D6-291B52C6F0B0}"/>
          </ac:cxnSpMkLst>
        </pc:cxnChg>
      </pc:sldChg>
      <pc:sldChg chg="addSp modSp new mod setBg">
        <pc:chgData name="Bruce Mackh" userId="8f3eebefc8615319" providerId="LiveId" clId="{581837F5-373D-46D4-B701-B84F3E540900}" dt="2022-11-14T00:55:47.847" v="3876" actId="1076"/>
        <pc:sldMkLst>
          <pc:docMk/>
          <pc:sldMk cId="1878181580" sldId="261"/>
        </pc:sldMkLst>
        <pc:spChg chg="mod">
          <ac:chgData name="Bruce Mackh" userId="8f3eebefc8615319" providerId="LiveId" clId="{581837F5-373D-46D4-B701-B84F3E540900}" dt="2022-11-14T00:55:32.111" v="3873" actId="27636"/>
          <ac:spMkLst>
            <pc:docMk/>
            <pc:sldMk cId="1878181580" sldId="261"/>
            <ac:spMk id="2" creationId="{1EC3777A-7E3B-DEBE-43B7-24387F782A31}"/>
          </ac:spMkLst>
        </pc:spChg>
        <pc:spChg chg="mod">
          <ac:chgData name="Bruce Mackh" userId="8f3eebefc8615319" providerId="LiveId" clId="{581837F5-373D-46D4-B701-B84F3E540900}" dt="2022-11-14T00:55:47.847" v="3876" actId="1076"/>
          <ac:spMkLst>
            <pc:docMk/>
            <pc:sldMk cId="1878181580" sldId="261"/>
            <ac:spMk id="3" creationId="{FD8EB9E4-AE64-2AB0-757A-188997D32045}"/>
          </ac:spMkLst>
        </pc:spChg>
        <pc:spChg chg="add">
          <ac:chgData name="Bruce Mackh" userId="8f3eebefc8615319" providerId="LiveId" clId="{581837F5-373D-46D4-B701-B84F3E540900}" dt="2022-11-14T00:55:25.526" v="3871" actId="26606"/>
          <ac:spMkLst>
            <pc:docMk/>
            <pc:sldMk cId="1878181580" sldId="261"/>
            <ac:spMk id="10" creationId="{D1D34770-47A8-402C-AF23-2B653F2D88C1}"/>
          </ac:spMkLst>
        </pc:spChg>
        <pc:picChg chg="add mod">
          <ac:chgData name="Bruce Mackh" userId="8f3eebefc8615319" providerId="LiveId" clId="{581837F5-373D-46D4-B701-B84F3E540900}" dt="2022-11-14T00:55:25.526" v="3871" actId="26606"/>
          <ac:picMkLst>
            <pc:docMk/>
            <pc:sldMk cId="1878181580" sldId="261"/>
            <ac:picMk id="5" creationId="{605C224B-FE6C-5754-7E78-8FE317B4782F}"/>
          </ac:picMkLst>
        </pc:picChg>
      </pc:sldChg>
      <pc:sldChg chg="addSp modSp new mod">
        <pc:chgData name="Bruce Mackh" userId="8f3eebefc8615319" providerId="LiveId" clId="{581837F5-373D-46D4-B701-B84F3E540900}" dt="2022-11-14T15:27:52.387" v="8990" actId="20577"/>
        <pc:sldMkLst>
          <pc:docMk/>
          <pc:sldMk cId="401224906" sldId="262"/>
        </pc:sldMkLst>
        <pc:spChg chg="mod">
          <ac:chgData name="Bruce Mackh" userId="8f3eebefc8615319" providerId="LiveId" clId="{581837F5-373D-46D4-B701-B84F3E540900}" dt="2022-11-13T22:52:41.450" v="155" actId="20577"/>
          <ac:spMkLst>
            <pc:docMk/>
            <pc:sldMk cId="401224906" sldId="262"/>
            <ac:spMk id="2" creationId="{98FA8B65-9CB0-DF1B-9FD8-B60C78F4BEC3}"/>
          </ac:spMkLst>
        </pc:spChg>
        <pc:spChg chg="mod">
          <ac:chgData name="Bruce Mackh" userId="8f3eebefc8615319" providerId="LiveId" clId="{581837F5-373D-46D4-B701-B84F3E540900}" dt="2022-11-14T15:27:52.387" v="8990" actId="20577"/>
          <ac:spMkLst>
            <pc:docMk/>
            <pc:sldMk cId="401224906" sldId="262"/>
            <ac:spMk id="3" creationId="{67CA9839-A93B-A080-1CD7-CAA2773D3CAD}"/>
          </ac:spMkLst>
        </pc:spChg>
        <pc:picChg chg="add mod ord">
          <ac:chgData name="Bruce Mackh" userId="8f3eebefc8615319" providerId="LiveId" clId="{581837F5-373D-46D4-B701-B84F3E540900}" dt="2022-11-14T15:26:44.462" v="8954" actId="207"/>
          <ac:picMkLst>
            <pc:docMk/>
            <pc:sldMk cId="401224906" sldId="262"/>
            <ac:picMk id="5" creationId="{B744C99F-F313-C825-4921-B626AEE33DB2}"/>
          </ac:picMkLst>
        </pc:picChg>
      </pc:sldChg>
      <pc:sldChg chg="modSp new del mod">
        <pc:chgData name="Bruce Mackh" userId="8f3eebefc8615319" providerId="LiveId" clId="{581837F5-373D-46D4-B701-B84F3E540900}" dt="2022-11-14T15:28:01.728" v="8991" actId="47"/>
        <pc:sldMkLst>
          <pc:docMk/>
          <pc:sldMk cId="3937361336" sldId="263"/>
        </pc:sldMkLst>
        <pc:spChg chg="mod">
          <ac:chgData name="Bruce Mackh" userId="8f3eebefc8615319" providerId="LiveId" clId="{581837F5-373D-46D4-B701-B84F3E540900}" dt="2022-11-13T22:53:25.396" v="162" actId="20577"/>
          <ac:spMkLst>
            <pc:docMk/>
            <pc:sldMk cId="3937361336" sldId="263"/>
            <ac:spMk id="2" creationId="{AAEAE10E-1C79-2B7A-4B53-21F7C329523B}"/>
          </ac:spMkLst>
        </pc:spChg>
      </pc:sldChg>
      <pc:sldChg chg="addSp modSp new mod setBg">
        <pc:chgData name="Bruce Mackh" userId="8f3eebefc8615319" providerId="LiveId" clId="{581837F5-373D-46D4-B701-B84F3E540900}" dt="2022-11-14T14:37:31.619" v="6515" actId="20577"/>
        <pc:sldMkLst>
          <pc:docMk/>
          <pc:sldMk cId="191600724" sldId="264"/>
        </pc:sldMkLst>
        <pc:spChg chg="mod">
          <ac:chgData name="Bruce Mackh" userId="8f3eebefc8615319" providerId="LiveId" clId="{581837F5-373D-46D4-B701-B84F3E540900}" dt="2022-11-13T23:28:20.472" v="2346" actId="26606"/>
          <ac:spMkLst>
            <pc:docMk/>
            <pc:sldMk cId="191600724" sldId="264"/>
            <ac:spMk id="2" creationId="{04EC4F18-D811-5536-363D-3F00C8CF6F65}"/>
          </ac:spMkLst>
        </pc:spChg>
        <pc:spChg chg="mod">
          <ac:chgData name="Bruce Mackh" userId="8f3eebefc8615319" providerId="LiveId" clId="{581837F5-373D-46D4-B701-B84F3E540900}" dt="2022-11-14T14:37:31.619" v="6515" actId="20577"/>
          <ac:spMkLst>
            <pc:docMk/>
            <pc:sldMk cId="191600724" sldId="264"/>
            <ac:spMk id="3" creationId="{7903F14E-22DC-1083-FF49-F3C3E2FB4D96}"/>
          </ac:spMkLst>
        </pc:spChg>
        <pc:picChg chg="add mod">
          <ac:chgData name="Bruce Mackh" userId="8f3eebefc8615319" providerId="LiveId" clId="{581837F5-373D-46D4-B701-B84F3E540900}" dt="2022-11-13T23:28:20.472" v="2346" actId="26606"/>
          <ac:picMkLst>
            <pc:docMk/>
            <pc:sldMk cId="191600724" sldId="264"/>
            <ac:picMk id="5" creationId="{D6BC7225-D3A2-78C5-3A21-4BE343C7633A}"/>
          </ac:picMkLst>
        </pc:picChg>
        <pc:cxnChg chg="add">
          <ac:chgData name="Bruce Mackh" userId="8f3eebefc8615319" providerId="LiveId" clId="{581837F5-373D-46D4-B701-B84F3E540900}" dt="2022-11-13T23:28:20.472" v="2346" actId="26606"/>
          <ac:cxnSpMkLst>
            <pc:docMk/>
            <pc:sldMk cId="191600724" sldId="264"/>
            <ac:cxnSpMk id="10" creationId="{A7F400EE-A8A5-48AF-B4D6-291B52C6F0B0}"/>
          </ac:cxnSpMkLst>
        </pc:cxnChg>
      </pc:sldChg>
      <pc:sldChg chg="new del">
        <pc:chgData name="Bruce Mackh" userId="8f3eebefc8615319" providerId="LiveId" clId="{581837F5-373D-46D4-B701-B84F3E540900}" dt="2022-11-13T22:54:41.024" v="164" actId="680"/>
        <pc:sldMkLst>
          <pc:docMk/>
          <pc:sldMk cId="1994461391" sldId="264"/>
        </pc:sldMkLst>
      </pc:sldChg>
      <pc:sldChg chg="addSp modSp new mod setBg">
        <pc:chgData name="Bruce Mackh" userId="8f3eebefc8615319" providerId="LiveId" clId="{581837F5-373D-46D4-B701-B84F3E540900}" dt="2022-11-14T00:56:21.936" v="3878" actId="255"/>
        <pc:sldMkLst>
          <pc:docMk/>
          <pc:sldMk cId="499458929" sldId="265"/>
        </pc:sldMkLst>
        <pc:spChg chg="mod">
          <ac:chgData name="Bruce Mackh" userId="8f3eebefc8615319" providerId="LiveId" clId="{581837F5-373D-46D4-B701-B84F3E540900}" dt="2022-11-14T00:56:05.009" v="3877" actId="26606"/>
          <ac:spMkLst>
            <pc:docMk/>
            <pc:sldMk cId="499458929" sldId="265"/>
            <ac:spMk id="2" creationId="{AE0411CB-80BF-91B5-373E-7C469560F20E}"/>
          </ac:spMkLst>
        </pc:spChg>
        <pc:spChg chg="mod">
          <ac:chgData name="Bruce Mackh" userId="8f3eebefc8615319" providerId="LiveId" clId="{581837F5-373D-46D4-B701-B84F3E540900}" dt="2022-11-14T00:56:21.936" v="3878" actId="255"/>
          <ac:spMkLst>
            <pc:docMk/>
            <pc:sldMk cId="499458929" sldId="265"/>
            <ac:spMk id="3" creationId="{FE9BA4E4-952D-0993-FA8B-BB61B5830334}"/>
          </ac:spMkLst>
        </pc:spChg>
        <pc:spChg chg="add">
          <ac:chgData name="Bruce Mackh" userId="8f3eebefc8615319" providerId="LiveId" clId="{581837F5-373D-46D4-B701-B84F3E540900}" dt="2022-11-14T00:56:05.009" v="3877" actId="26606"/>
          <ac:spMkLst>
            <pc:docMk/>
            <pc:sldMk cId="499458929" sldId="265"/>
            <ac:spMk id="9" creationId="{D1D34770-47A8-402C-AF23-2B653F2D88C1}"/>
          </ac:spMkLst>
        </pc:spChg>
        <pc:picChg chg="add">
          <ac:chgData name="Bruce Mackh" userId="8f3eebefc8615319" providerId="LiveId" clId="{581837F5-373D-46D4-B701-B84F3E540900}" dt="2022-11-14T00:56:05.009" v="3877" actId="26606"/>
          <ac:picMkLst>
            <pc:docMk/>
            <pc:sldMk cId="499458929" sldId="265"/>
            <ac:picMk id="5" creationId="{8878EB67-8700-E3FA-4086-8257239923DE}"/>
          </ac:picMkLst>
        </pc:picChg>
      </pc:sldChg>
      <pc:sldChg chg="addSp modSp new mod ord setBg">
        <pc:chgData name="Bruce Mackh" userId="8f3eebefc8615319" providerId="LiveId" clId="{581837F5-373D-46D4-B701-B84F3E540900}" dt="2022-11-14T01:01:26.530" v="4599" actId="732"/>
        <pc:sldMkLst>
          <pc:docMk/>
          <pc:sldMk cId="2801293454" sldId="266"/>
        </pc:sldMkLst>
        <pc:spChg chg="mod">
          <ac:chgData name="Bruce Mackh" userId="8f3eebefc8615319" providerId="LiveId" clId="{581837F5-373D-46D4-B701-B84F3E540900}" dt="2022-11-14T01:00:47.967" v="4595" actId="26606"/>
          <ac:spMkLst>
            <pc:docMk/>
            <pc:sldMk cId="2801293454" sldId="266"/>
            <ac:spMk id="2" creationId="{4354F1E6-E02F-607A-212B-74662E4A875C}"/>
          </ac:spMkLst>
        </pc:spChg>
        <pc:spChg chg="mod">
          <ac:chgData name="Bruce Mackh" userId="8f3eebefc8615319" providerId="LiveId" clId="{581837F5-373D-46D4-B701-B84F3E540900}" dt="2022-11-14T01:01:04.905" v="4597" actId="14100"/>
          <ac:spMkLst>
            <pc:docMk/>
            <pc:sldMk cId="2801293454" sldId="266"/>
            <ac:spMk id="3" creationId="{FE15CF0F-BEDF-5E56-0D29-C45DC1EB1A32}"/>
          </ac:spMkLst>
        </pc:spChg>
        <pc:spChg chg="add">
          <ac:chgData name="Bruce Mackh" userId="8f3eebefc8615319" providerId="LiveId" clId="{581837F5-373D-46D4-B701-B84F3E540900}" dt="2022-11-14T01:00:47.967" v="4595" actId="26606"/>
          <ac:spMkLst>
            <pc:docMk/>
            <pc:sldMk cId="2801293454" sldId="266"/>
            <ac:spMk id="10" creationId="{45D37F4E-DDB4-456B-97E0-9937730A039F}"/>
          </ac:spMkLst>
        </pc:spChg>
        <pc:spChg chg="add">
          <ac:chgData name="Bruce Mackh" userId="8f3eebefc8615319" providerId="LiveId" clId="{581837F5-373D-46D4-B701-B84F3E540900}" dt="2022-11-14T01:00:47.967" v="4595" actId="26606"/>
          <ac:spMkLst>
            <pc:docMk/>
            <pc:sldMk cId="2801293454" sldId="266"/>
            <ac:spMk id="12" creationId="{B2DD41CD-8F47-4F56-AD12-4E2FF7696987}"/>
          </ac:spMkLst>
        </pc:spChg>
        <pc:picChg chg="add mod modCrop">
          <ac:chgData name="Bruce Mackh" userId="8f3eebefc8615319" providerId="LiveId" clId="{581837F5-373D-46D4-B701-B84F3E540900}" dt="2022-11-14T01:01:26.530" v="4599" actId="732"/>
          <ac:picMkLst>
            <pc:docMk/>
            <pc:sldMk cId="2801293454" sldId="266"/>
            <ac:picMk id="5" creationId="{EE49E408-3B2D-F4A9-0319-C203D3F09330}"/>
          </ac:picMkLst>
        </pc:picChg>
      </pc:sldChg>
      <pc:sldChg chg="addSp delSp modSp new mod setBg">
        <pc:chgData name="Bruce Mackh" userId="8f3eebefc8615319" providerId="LiveId" clId="{581837F5-373D-46D4-B701-B84F3E540900}" dt="2022-11-14T01:05:10.630" v="4609" actId="207"/>
        <pc:sldMkLst>
          <pc:docMk/>
          <pc:sldMk cId="1667576401" sldId="267"/>
        </pc:sldMkLst>
        <pc:spChg chg="mod">
          <ac:chgData name="Bruce Mackh" userId="8f3eebefc8615319" providerId="LiveId" clId="{581837F5-373D-46D4-B701-B84F3E540900}" dt="2022-11-14T01:05:00.068" v="4608" actId="20577"/>
          <ac:spMkLst>
            <pc:docMk/>
            <pc:sldMk cId="1667576401" sldId="267"/>
            <ac:spMk id="2" creationId="{D0212087-B47B-8A56-2C6F-BC3EB78087CD}"/>
          </ac:spMkLst>
        </pc:spChg>
        <pc:spChg chg="mod">
          <ac:chgData name="Bruce Mackh" userId="8f3eebefc8615319" providerId="LiveId" clId="{581837F5-373D-46D4-B701-B84F3E540900}" dt="2022-11-14T01:03:49.261" v="4607" actId="255"/>
          <ac:spMkLst>
            <pc:docMk/>
            <pc:sldMk cId="1667576401" sldId="267"/>
            <ac:spMk id="3" creationId="{C05CCCB9-2F35-440D-A645-617DE42E6899}"/>
          </ac:spMkLst>
        </pc:spChg>
        <pc:spChg chg="add del">
          <ac:chgData name="Bruce Mackh" userId="8f3eebefc8615319" providerId="LiveId" clId="{581837F5-373D-46D4-B701-B84F3E540900}" dt="2022-11-14T01:03:36.089" v="4604" actId="26606"/>
          <ac:spMkLst>
            <pc:docMk/>
            <pc:sldMk cId="1667576401" sldId="267"/>
            <ac:spMk id="10" creationId="{743AA782-23D1-4521-8CAD-47662984AA08}"/>
          </ac:spMkLst>
        </pc:spChg>
        <pc:spChg chg="add del">
          <ac:chgData name="Bruce Mackh" userId="8f3eebefc8615319" providerId="LiveId" clId="{581837F5-373D-46D4-B701-B84F3E540900}" dt="2022-11-14T01:03:36.089" v="4604" actId="26606"/>
          <ac:spMkLst>
            <pc:docMk/>
            <pc:sldMk cId="1667576401" sldId="267"/>
            <ac:spMk id="12" creationId="{71877DBC-BB60-40F0-AC93-2ACDBAAE60CE}"/>
          </ac:spMkLst>
        </pc:spChg>
        <pc:spChg chg="add">
          <ac:chgData name="Bruce Mackh" userId="8f3eebefc8615319" providerId="LiveId" clId="{581837F5-373D-46D4-B701-B84F3E540900}" dt="2022-11-14T01:03:36.111" v="4605" actId="26606"/>
          <ac:spMkLst>
            <pc:docMk/>
            <pc:sldMk cId="1667576401" sldId="267"/>
            <ac:spMk id="14" creationId="{91F32EBA-ED97-466E-8CFA-8382584155D0}"/>
          </ac:spMkLst>
        </pc:spChg>
        <pc:spChg chg="add">
          <ac:chgData name="Bruce Mackh" userId="8f3eebefc8615319" providerId="LiveId" clId="{581837F5-373D-46D4-B701-B84F3E540900}" dt="2022-11-14T01:03:36.111" v="4605" actId="26606"/>
          <ac:spMkLst>
            <pc:docMk/>
            <pc:sldMk cId="1667576401" sldId="267"/>
            <ac:spMk id="15" creationId="{62A38935-BB53-4DF7-A56E-48DD25B685D7}"/>
          </ac:spMkLst>
        </pc:spChg>
        <pc:picChg chg="add mod">
          <ac:chgData name="Bruce Mackh" userId="8f3eebefc8615319" providerId="LiveId" clId="{581837F5-373D-46D4-B701-B84F3E540900}" dt="2022-11-14T01:05:10.630" v="4609" actId="207"/>
          <ac:picMkLst>
            <pc:docMk/>
            <pc:sldMk cId="1667576401" sldId="267"/>
            <ac:picMk id="5" creationId="{89B4691D-25A9-1FC6-B17C-678E8C64D9B7}"/>
          </ac:picMkLst>
        </pc:picChg>
      </pc:sldChg>
      <pc:sldChg chg="new del">
        <pc:chgData name="Bruce Mackh" userId="8f3eebefc8615319" providerId="LiveId" clId="{581837F5-373D-46D4-B701-B84F3E540900}" dt="2022-11-14T01:01:45.845" v="4601" actId="680"/>
        <pc:sldMkLst>
          <pc:docMk/>
          <pc:sldMk cId="245575263" sldId="268"/>
        </pc:sldMkLst>
      </pc:sldChg>
      <pc:sldChg chg="addSp modSp new mod setBg">
        <pc:chgData name="Bruce Mackh" userId="8f3eebefc8615319" providerId="LiveId" clId="{581837F5-373D-46D4-B701-B84F3E540900}" dt="2022-11-14T14:39:09.050" v="6576" actId="20577"/>
        <pc:sldMkLst>
          <pc:docMk/>
          <pc:sldMk cId="3972088947" sldId="268"/>
        </pc:sldMkLst>
        <pc:spChg chg="mod">
          <ac:chgData name="Bruce Mackh" userId="8f3eebefc8615319" providerId="LiveId" clId="{581837F5-373D-46D4-B701-B84F3E540900}" dt="2022-11-14T01:21:18.519" v="6449" actId="26606"/>
          <ac:spMkLst>
            <pc:docMk/>
            <pc:sldMk cId="3972088947" sldId="268"/>
            <ac:spMk id="2" creationId="{FF64761A-FEAF-F591-5567-A0B289571027}"/>
          </ac:spMkLst>
        </pc:spChg>
        <pc:spChg chg="mod">
          <ac:chgData name="Bruce Mackh" userId="8f3eebefc8615319" providerId="LiveId" clId="{581837F5-373D-46D4-B701-B84F3E540900}" dt="2022-11-14T14:39:09.050" v="6576" actId="20577"/>
          <ac:spMkLst>
            <pc:docMk/>
            <pc:sldMk cId="3972088947" sldId="268"/>
            <ac:spMk id="3" creationId="{568940AE-30A5-DF1E-6D7C-2DF689B5125C}"/>
          </ac:spMkLst>
        </pc:spChg>
        <pc:spChg chg="add">
          <ac:chgData name="Bruce Mackh" userId="8f3eebefc8615319" providerId="LiveId" clId="{581837F5-373D-46D4-B701-B84F3E540900}" dt="2022-11-14T01:21:18.519" v="6449" actId="26606"/>
          <ac:spMkLst>
            <pc:docMk/>
            <pc:sldMk cId="3972088947" sldId="268"/>
            <ac:spMk id="10" creationId="{4F7EBAE4-9945-4473-9E34-B2C66EA0F03D}"/>
          </ac:spMkLst>
        </pc:spChg>
        <pc:spChg chg="add">
          <ac:chgData name="Bruce Mackh" userId="8f3eebefc8615319" providerId="LiveId" clId="{581837F5-373D-46D4-B701-B84F3E540900}" dt="2022-11-14T01:21:18.519" v="6449" actId="26606"/>
          <ac:spMkLst>
            <pc:docMk/>
            <pc:sldMk cId="3972088947" sldId="268"/>
            <ac:spMk id="12" creationId="{70BEB1E7-2F88-40BC-B73D-42E5B6F80BFC}"/>
          </ac:spMkLst>
        </pc:spChg>
        <pc:spChg chg="add">
          <ac:chgData name="Bruce Mackh" userId="8f3eebefc8615319" providerId="LiveId" clId="{581837F5-373D-46D4-B701-B84F3E540900}" dt="2022-11-14T01:21:18.519" v="6449" actId="26606"/>
          <ac:spMkLst>
            <pc:docMk/>
            <pc:sldMk cId="3972088947" sldId="268"/>
            <ac:spMk id="14" creationId="{A7B99495-F43F-4D80-A44F-2CB4764EB90B}"/>
          </ac:spMkLst>
        </pc:spChg>
        <pc:picChg chg="add mod">
          <ac:chgData name="Bruce Mackh" userId="8f3eebefc8615319" providerId="LiveId" clId="{581837F5-373D-46D4-B701-B84F3E540900}" dt="2022-11-14T01:21:18.519" v="6449" actId="26606"/>
          <ac:picMkLst>
            <pc:docMk/>
            <pc:sldMk cId="3972088947" sldId="268"/>
            <ac:picMk id="5" creationId="{53C9D4AD-BB4F-8194-A55F-35E3812A4374}"/>
          </ac:picMkLst>
        </pc:picChg>
      </pc:sldChg>
      <pc:sldChg chg="addSp modSp new mod setBg">
        <pc:chgData name="Bruce Mackh" userId="8f3eebefc8615319" providerId="LiveId" clId="{581837F5-373D-46D4-B701-B84F3E540900}" dt="2022-11-14T14:40:44.401" v="6594" actId="20577"/>
        <pc:sldMkLst>
          <pc:docMk/>
          <pc:sldMk cId="617533718" sldId="269"/>
        </pc:sldMkLst>
        <pc:spChg chg="mod">
          <ac:chgData name="Bruce Mackh" userId="8f3eebefc8615319" providerId="LiveId" clId="{581837F5-373D-46D4-B701-B84F3E540900}" dt="2022-11-14T01:22:36.489" v="6453" actId="26606"/>
          <ac:spMkLst>
            <pc:docMk/>
            <pc:sldMk cId="617533718" sldId="269"/>
            <ac:spMk id="2" creationId="{D14DB804-29A5-B198-0AAC-8FC54FB71AA1}"/>
          </ac:spMkLst>
        </pc:spChg>
        <pc:spChg chg="mod">
          <ac:chgData name="Bruce Mackh" userId="8f3eebefc8615319" providerId="LiveId" clId="{581837F5-373D-46D4-B701-B84F3E540900}" dt="2022-11-14T14:40:44.401" v="6594" actId="20577"/>
          <ac:spMkLst>
            <pc:docMk/>
            <pc:sldMk cId="617533718" sldId="269"/>
            <ac:spMk id="3" creationId="{8D9ED3C6-4C6A-6C65-98C3-28023A9FED0A}"/>
          </ac:spMkLst>
        </pc:spChg>
        <pc:spChg chg="add">
          <ac:chgData name="Bruce Mackh" userId="8f3eebefc8615319" providerId="LiveId" clId="{581837F5-373D-46D4-B701-B84F3E540900}" dt="2022-11-14T01:22:36.489" v="6453" actId="26606"/>
          <ac:spMkLst>
            <pc:docMk/>
            <pc:sldMk cId="617533718" sldId="269"/>
            <ac:spMk id="10" creationId="{77C59BEC-C4CC-4741-B975-08C543178D3D}"/>
          </ac:spMkLst>
        </pc:spChg>
        <pc:spChg chg="add">
          <ac:chgData name="Bruce Mackh" userId="8f3eebefc8615319" providerId="LiveId" clId="{581837F5-373D-46D4-B701-B84F3E540900}" dt="2022-11-14T01:22:36.489" v="6453" actId="26606"/>
          <ac:spMkLst>
            <pc:docMk/>
            <pc:sldMk cId="617533718" sldId="269"/>
            <ac:spMk id="12" creationId="{72DEF309-605D-4117-9340-6D589B6C3A34}"/>
          </ac:spMkLst>
        </pc:spChg>
        <pc:spChg chg="add">
          <ac:chgData name="Bruce Mackh" userId="8f3eebefc8615319" providerId="LiveId" clId="{581837F5-373D-46D4-B701-B84F3E540900}" dt="2022-11-14T01:22:36.489" v="6453" actId="26606"/>
          <ac:spMkLst>
            <pc:docMk/>
            <pc:sldMk cId="617533718" sldId="269"/>
            <ac:spMk id="14" creationId="{A7B99495-F43F-4D80-A44F-2CB4764EB90B}"/>
          </ac:spMkLst>
        </pc:spChg>
        <pc:picChg chg="add mod">
          <ac:chgData name="Bruce Mackh" userId="8f3eebefc8615319" providerId="LiveId" clId="{581837F5-373D-46D4-B701-B84F3E540900}" dt="2022-11-14T01:23:34.947" v="6462" actId="207"/>
          <ac:picMkLst>
            <pc:docMk/>
            <pc:sldMk cId="617533718" sldId="269"/>
            <ac:picMk id="5" creationId="{2B4717C5-C888-5D5E-2BD9-890BAD0C24BD}"/>
          </ac:picMkLst>
        </pc:picChg>
      </pc:sldChg>
      <pc:sldChg chg="addSp modSp new mod">
        <pc:chgData name="Bruce Mackh" userId="8f3eebefc8615319" providerId="LiveId" clId="{581837F5-373D-46D4-B701-B84F3E540900}" dt="2022-11-14T15:06:17.439" v="7553" actId="167"/>
        <pc:sldMkLst>
          <pc:docMk/>
          <pc:sldMk cId="3723038219" sldId="270"/>
        </pc:sldMkLst>
        <pc:spChg chg="mod">
          <ac:chgData name="Bruce Mackh" userId="8f3eebefc8615319" providerId="LiveId" clId="{581837F5-373D-46D4-B701-B84F3E540900}" dt="2022-11-14T14:55:13.135" v="6624" actId="20577"/>
          <ac:spMkLst>
            <pc:docMk/>
            <pc:sldMk cId="3723038219" sldId="270"/>
            <ac:spMk id="2" creationId="{88BF0F20-F277-8F23-F19A-A6DDE9749D65}"/>
          </ac:spMkLst>
        </pc:spChg>
        <pc:spChg chg="mod">
          <ac:chgData name="Bruce Mackh" userId="8f3eebefc8615319" providerId="LiveId" clId="{581837F5-373D-46D4-B701-B84F3E540900}" dt="2022-11-14T15:03:15.278" v="7547" actId="20577"/>
          <ac:spMkLst>
            <pc:docMk/>
            <pc:sldMk cId="3723038219" sldId="270"/>
            <ac:spMk id="3" creationId="{27553C30-DC9C-67CF-6146-6837331B5CBF}"/>
          </ac:spMkLst>
        </pc:spChg>
        <pc:picChg chg="add mod ord">
          <ac:chgData name="Bruce Mackh" userId="8f3eebefc8615319" providerId="LiveId" clId="{581837F5-373D-46D4-B701-B84F3E540900}" dt="2022-11-14T15:06:17.439" v="7553" actId="167"/>
          <ac:picMkLst>
            <pc:docMk/>
            <pc:sldMk cId="3723038219" sldId="270"/>
            <ac:picMk id="5" creationId="{082FDD7B-5A86-E73F-2F6F-B3DC85073ABF}"/>
          </ac:picMkLst>
        </pc:picChg>
      </pc:sldChg>
      <pc:sldChg chg="addSp delSp modSp new mod setBg">
        <pc:chgData name="Bruce Mackh" userId="8f3eebefc8615319" providerId="LiveId" clId="{581837F5-373D-46D4-B701-B84F3E540900}" dt="2022-11-14T15:12:16.886" v="7862" actId="20577"/>
        <pc:sldMkLst>
          <pc:docMk/>
          <pc:sldMk cId="538276188" sldId="271"/>
        </pc:sldMkLst>
        <pc:spChg chg="mod">
          <ac:chgData name="Bruce Mackh" userId="8f3eebefc8615319" providerId="LiveId" clId="{581837F5-373D-46D4-B701-B84F3E540900}" dt="2022-11-14T15:10:50.991" v="7581" actId="20577"/>
          <ac:spMkLst>
            <pc:docMk/>
            <pc:sldMk cId="538276188" sldId="271"/>
            <ac:spMk id="2" creationId="{09FBD625-8229-AEDC-B451-87A52E5AAA65}"/>
          </ac:spMkLst>
        </pc:spChg>
        <pc:spChg chg="del">
          <ac:chgData name="Bruce Mackh" userId="8f3eebefc8615319" providerId="LiveId" clId="{581837F5-373D-46D4-B701-B84F3E540900}" dt="2022-11-14T15:09:47.069" v="7555" actId="931"/>
          <ac:spMkLst>
            <pc:docMk/>
            <pc:sldMk cId="538276188" sldId="271"/>
            <ac:spMk id="3" creationId="{BE924D02-39D9-CC34-058D-9F3D68476EFD}"/>
          </ac:spMkLst>
        </pc:spChg>
        <pc:spChg chg="add mod">
          <ac:chgData name="Bruce Mackh" userId="8f3eebefc8615319" providerId="LiveId" clId="{581837F5-373D-46D4-B701-B84F3E540900}" dt="2022-11-14T15:12:16.886" v="7862" actId="20577"/>
          <ac:spMkLst>
            <pc:docMk/>
            <pc:sldMk cId="538276188" sldId="271"/>
            <ac:spMk id="9" creationId="{F0F87AB3-3161-8201-D610-39756618EB18}"/>
          </ac:spMkLst>
        </pc:spChg>
        <pc:spChg chg="add">
          <ac:chgData name="Bruce Mackh" userId="8f3eebefc8615319" providerId="LiveId" clId="{581837F5-373D-46D4-B701-B84F3E540900}" dt="2022-11-14T15:10:01.078" v="7558" actId="26606"/>
          <ac:spMkLst>
            <pc:docMk/>
            <pc:sldMk cId="538276188" sldId="271"/>
            <ac:spMk id="12" creationId="{F13C74B1-5B17-4795-BED0-7140497B445A}"/>
          </ac:spMkLst>
        </pc:spChg>
        <pc:spChg chg="add">
          <ac:chgData name="Bruce Mackh" userId="8f3eebefc8615319" providerId="LiveId" clId="{581837F5-373D-46D4-B701-B84F3E540900}" dt="2022-11-14T15:10:01.078" v="7558" actId="26606"/>
          <ac:spMkLst>
            <pc:docMk/>
            <pc:sldMk cId="538276188" sldId="271"/>
            <ac:spMk id="14" creationId="{D4974D33-8DC5-464E-8C6D-BE58F0669C17}"/>
          </ac:spMkLst>
        </pc:spChg>
        <pc:picChg chg="add mod">
          <ac:chgData name="Bruce Mackh" userId="8f3eebefc8615319" providerId="LiveId" clId="{581837F5-373D-46D4-B701-B84F3E540900}" dt="2022-11-14T15:10:36.689" v="7559" actId="11530"/>
          <ac:picMkLst>
            <pc:docMk/>
            <pc:sldMk cId="538276188" sldId="271"/>
            <ac:picMk id="5" creationId="{B86E78C5-DD08-3D2A-1100-256FAFB04D4F}"/>
          </ac:picMkLst>
        </pc:picChg>
      </pc:sldChg>
      <pc:sldChg chg="addSp delSp modSp new mod">
        <pc:chgData name="Bruce Mackh" userId="8f3eebefc8615319" providerId="LiveId" clId="{581837F5-373D-46D4-B701-B84F3E540900}" dt="2022-11-14T15:41:25.903" v="9163" actId="20577"/>
        <pc:sldMkLst>
          <pc:docMk/>
          <pc:sldMk cId="2687674981" sldId="272"/>
        </pc:sldMkLst>
        <pc:spChg chg="del">
          <ac:chgData name="Bruce Mackh" userId="8f3eebefc8615319" providerId="LiveId" clId="{581837F5-373D-46D4-B701-B84F3E540900}" dt="2022-11-14T15:30:07.362" v="9004" actId="478"/>
          <ac:spMkLst>
            <pc:docMk/>
            <pc:sldMk cId="2687674981" sldId="272"/>
            <ac:spMk id="2" creationId="{E5E7F984-E637-8EA1-0C7B-AADF40AF764B}"/>
          </ac:spMkLst>
        </pc:spChg>
        <pc:spChg chg="del">
          <ac:chgData name="Bruce Mackh" userId="8f3eebefc8615319" providerId="LiveId" clId="{581837F5-373D-46D4-B701-B84F3E540900}" dt="2022-11-14T15:29:13.404" v="8993" actId="3680"/>
          <ac:spMkLst>
            <pc:docMk/>
            <pc:sldMk cId="2687674981" sldId="272"/>
            <ac:spMk id="3" creationId="{73159668-D68D-6642-B485-343D2CFF4018}"/>
          </ac:spMkLst>
        </pc:spChg>
        <pc:spChg chg="add mod">
          <ac:chgData name="Bruce Mackh" userId="8f3eebefc8615319" providerId="LiveId" clId="{581837F5-373D-46D4-B701-B84F3E540900}" dt="2022-11-14T15:39:59.013" v="9162" actId="1076"/>
          <ac:spMkLst>
            <pc:docMk/>
            <pc:sldMk cId="2687674981" sldId="272"/>
            <ac:spMk id="5" creationId="{D4AB6806-34E8-6E44-6ADB-159A46D1FF4E}"/>
          </ac:spMkLst>
        </pc:spChg>
        <pc:graphicFrameChg chg="add mod ord modGraphic">
          <ac:chgData name="Bruce Mackh" userId="8f3eebefc8615319" providerId="LiveId" clId="{581837F5-373D-46D4-B701-B84F3E540900}" dt="2022-11-14T15:41:25.903" v="9163" actId="20577"/>
          <ac:graphicFrameMkLst>
            <pc:docMk/>
            <pc:sldMk cId="2687674981" sldId="272"/>
            <ac:graphicFrameMk id="4" creationId="{39EAE3F5-43DC-4E92-B392-D35CA3E226B8}"/>
          </ac:graphicFrameMkLst>
        </pc:graphicFrameChg>
      </pc:sldChg>
      <pc:sldChg chg="addSp delSp modSp new mod setBg">
        <pc:chgData name="Bruce Mackh" userId="8f3eebefc8615319" providerId="LiveId" clId="{581837F5-373D-46D4-B701-B84F3E540900}" dt="2022-11-14T17:21:17.536" v="11398" actId="1076"/>
        <pc:sldMkLst>
          <pc:docMk/>
          <pc:sldMk cId="84679955" sldId="273"/>
        </pc:sldMkLst>
        <pc:spChg chg="mod">
          <ac:chgData name="Bruce Mackh" userId="8f3eebefc8615319" providerId="LiveId" clId="{581837F5-373D-46D4-B701-B84F3E540900}" dt="2022-11-14T17:21:17.536" v="11398" actId="1076"/>
          <ac:spMkLst>
            <pc:docMk/>
            <pc:sldMk cId="84679955" sldId="273"/>
            <ac:spMk id="2" creationId="{3ED905E0-A2E6-F2F8-8375-E8BC76A0A14F}"/>
          </ac:spMkLst>
        </pc:spChg>
        <pc:spChg chg="mod">
          <ac:chgData name="Bruce Mackh" userId="8f3eebefc8615319" providerId="LiveId" clId="{581837F5-373D-46D4-B701-B84F3E540900}" dt="2022-11-14T17:21:13.048" v="11397" actId="1076"/>
          <ac:spMkLst>
            <pc:docMk/>
            <pc:sldMk cId="84679955" sldId="273"/>
            <ac:spMk id="3" creationId="{67C0BDE8-8D88-63EE-4064-0CDF4AC08C9D}"/>
          </ac:spMkLst>
        </pc:spChg>
        <pc:spChg chg="add del mod">
          <ac:chgData name="Bruce Mackh" userId="8f3eebefc8615319" providerId="LiveId" clId="{581837F5-373D-46D4-B701-B84F3E540900}" dt="2022-11-14T15:32:50.027" v="9045"/>
          <ac:spMkLst>
            <pc:docMk/>
            <pc:sldMk cId="84679955" sldId="273"/>
            <ac:spMk id="4" creationId="{CF28279A-9B74-90C1-23CC-330307E3D047}"/>
          </ac:spMkLst>
        </pc:spChg>
        <pc:spChg chg="add del mod">
          <ac:chgData name="Bruce Mackh" userId="8f3eebefc8615319" providerId="LiveId" clId="{581837F5-373D-46D4-B701-B84F3E540900}" dt="2022-11-14T15:32:50.027" v="9045"/>
          <ac:spMkLst>
            <pc:docMk/>
            <pc:sldMk cId="84679955" sldId="273"/>
            <ac:spMk id="5" creationId="{45081665-D7C5-CC52-FDF3-5420A1FCE00F}"/>
          </ac:spMkLst>
        </pc:spChg>
        <pc:spChg chg="add">
          <ac:chgData name="Bruce Mackh" userId="8f3eebefc8615319" providerId="LiveId" clId="{581837F5-373D-46D4-B701-B84F3E540900}" dt="2022-11-14T15:34:43.380" v="9112" actId="26606"/>
          <ac:spMkLst>
            <pc:docMk/>
            <pc:sldMk cId="84679955" sldId="273"/>
            <ac:spMk id="12" creationId="{D1D34770-47A8-402C-AF23-2B653F2D88C1}"/>
          </ac:spMkLst>
        </pc:spChg>
        <pc:picChg chg="add mod">
          <ac:chgData name="Bruce Mackh" userId="8f3eebefc8615319" providerId="LiveId" clId="{581837F5-373D-46D4-B701-B84F3E540900}" dt="2022-11-14T15:34:43.380" v="9112" actId="26606"/>
          <ac:picMkLst>
            <pc:docMk/>
            <pc:sldMk cId="84679955" sldId="273"/>
            <ac:picMk id="7" creationId="{F02497DA-B116-F66C-84C7-D7C1B61F8C4C}"/>
          </ac:picMkLst>
        </pc:picChg>
      </pc:sldChg>
      <pc:sldChg chg="modSp new mod">
        <pc:chgData name="Bruce Mackh" userId="8f3eebefc8615319" providerId="LiveId" clId="{581837F5-373D-46D4-B701-B84F3E540900}" dt="2022-11-14T16:02:33.456" v="10182" actId="27636"/>
        <pc:sldMkLst>
          <pc:docMk/>
          <pc:sldMk cId="645330665" sldId="274"/>
        </pc:sldMkLst>
        <pc:spChg chg="mod">
          <ac:chgData name="Bruce Mackh" userId="8f3eebefc8615319" providerId="LiveId" clId="{581837F5-373D-46D4-B701-B84F3E540900}" dt="2022-11-14T16:02:33.456" v="10182" actId="27636"/>
          <ac:spMkLst>
            <pc:docMk/>
            <pc:sldMk cId="645330665" sldId="274"/>
            <ac:spMk id="3" creationId="{6C2E865A-28FC-306D-9F12-4998B7EDA26C}"/>
          </ac:spMkLst>
        </pc:spChg>
      </pc:sldChg>
      <pc:sldChg chg="addSp modSp new mod">
        <pc:chgData name="Bruce Mackh" userId="8f3eebefc8615319" providerId="LiveId" clId="{581837F5-373D-46D4-B701-B84F3E540900}" dt="2022-11-14T17:55:30.595" v="12071" actId="313"/>
        <pc:sldMkLst>
          <pc:docMk/>
          <pc:sldMk cId="2530720182" sldId="275"/>
        </pc:sldMkLst>
        <pc:spChg chg="mod">
          <ac:chgData name="Bruce Mackh" userId="8f3eebefc8615319" providerId="LiveId" clId="{581837F5-373D-46D4-B701-B84F3E540900}" dt="2022-11-14T15:42:30.970" v="9188" actId="20577"/>
          <ac:spMkLst>
            <pc:docMk/>
            <pc:sldMk cId="2530720182" sldId="275"/>
            <ac:spMk id="2" creationId="{B43AD92B-73AC-8697-7F92-55BF0F85657B}"/>
          </ac:spMkLst>
        </pc:spChg>
        <pc:spChg chg="mod">
          <ac:chgData name="Bruce Mackh" userId="8f3eebefc8615319" providerId="LiveId" clId="{581837F5-373D-46D4-B701-B84F3E540900}" dt="2022-11-14T17:55:30.595" v="12071" actId="313"/>
          <ac:spMkLst>
            <pc:docMk/>
            <pc:sldMk cId="2530720182" sldId="275"/>
            <ac:spMk id="3" creationId="{B0A32016-733C-3857-629D-C352AB99078B}"/>
          </ac:spMkLst>
        </pc:spChg>
        <pc:picChg chg="add mod">
          <ac:chgData name="Bruce Mackh" userId="8f3eebefc8615319" providerId="LiveId" clId="{581837F5-373D-46D4-B701-B84F3E540900}" dt="2022-11-14T17:26:50.794" v="11536" actId="207"/>
          <ac:picMkLst>
            <pc:docMk/>
            <pc:sldMk cId="2530720182" sldId="275"/>
            <ac:picMk id="5" creationId="{8FC6C4D9-7945-78FA-E25D-BE0B200AFFBA}"/>
          </ac:picMkLst>
        </pc:picChg>
      </pc:sldChg>
      <pc:sldChg chg="addSp delSp modSp new mod setBg">
        <pc:chgData name="Bruce Mackh" userId="8f3eebefc8615319" providerId="LiveId" clId="{581837F5-373D-46D4-B701-B84F3E540900}" dt="2022-11-14T15:53:56.747" v="10051" actId="1076"/>
        <pc:sldMkLst>
          <pc:docMk/>
          <pc:sldMk cId="32065129" sldId="276"/>
        </pc:sldMkLst>
        <pc:spChg chg="mod">
          <ac:chgData name="Bruce Mackh" userId="8f3eebefc8615319" providerId="LiveId" clId="{581837F5-373D-46D4-B701-B84F3E540900}" dt="2022-11-14T15:53:23.472" v="10042" actId="27636"/>
          <ac:spMkLst>
            <pc:docMk/>
            <pc:sldMk cId="32065129" sldId="276"/>
            <ac:spMk id="2" creationId="{58F33170-7F36-5627-2FFC-301D60648C4C}"/>
          </ac:spMkLst>
        </pc:spChg>
        <pc:spChg chg="mod">
          <ac:chgData name="Bruce Mackh" userId="8f3eebefc8615319" providerId="LiveId" clId="{581837F5-373D-46D4-B701-B84F3E540900}" dt="2022-11-14T15:53:56.747" v="10051" actId="1076"/>
          <ac:spMkLst>
            <pc:docMk/>
            <pc:sldMk cId="32065129" sldId="276"/>
            <ac:spMk id="3" creationId="{6F8304C4-7C2A-2660-99D6-438175A7A6EF}"/>
          </ac:spMkLst>
        </pc:spChg>
        <pc:picChg chg="add del mod modCrop">
          <ac:chgData name="Bruce Mackh" userId="8f3eebefc8615319" providerId="LiveId" clId="{581837F5-373D-46D4-B701-B84F3E540900}" dt="2022-11-14T15:52:24.019" v="10033" actId="931"/>
          <ac:picMkLst>
            <pc:docMk/>
            <pc:sldMk cId="32065129" sldId="276"/>
            <ac:picMk id="5" creationId="{782A6032-BEE6-F3D7-EEFE-5D512AC4B0CE}"/>
          </ac:picMkLst>
        </pc:picChg>
        <pc:picChg chg="add mod">
          <ac:chgData name="Bruce Mackh" userId="8f3eebefc8615319" providerId="LiveId" clId="{581837F5-373D-46D4-B701-B84F3E540900}" dt="2022-11-14T15:52:51.542" v="10035" actId="26606"/>
          <ac:picMkLst>
            <pc:docMk/>
            <pc:sldMk cId="32065129" sldId="276"/>
            <ac:picMk id="7" creationId="{0D8DF081-6BFA-F408-1FB5-F8927D7E9E31}"/>
          </ac:picMkLst>
        </pc:picChg>
        <pc:cxnChg chg="add del">
          <ac:chgData name="Bruce Mackh" userId="8f3eebefc8615319" providerId="LiveId" clId="{581837F5-373D-46D4-B701-B84F3E540900}" dt="2022-11-14T15:53:19.006" v="10040" actId="26606"/>
          <ac:cxnSpMkLst>
            <pc:docMk/>
            <pc:sldMk cId="32065129" sldId="276"/>
            <ac:cxnSpMk id="12" creationId="{A7F400EE-A8A5-48AF-B4D6-291B52C6F0B0}"/>
          </ac:cxnSpMkLst>
        </pc:cxnChg>
      </pc:sldChg>
      <pc:sldChg chg="addSp modSp new mod ord">
        <pc:chgData name="Bruce Mackh" userId="8f3eebefc8615319" providerId="LiveId" clId="{581837F5-373D-46D4-B701-B84F3E540900}" dt="2022-11-14T17:53:12.830" v="12008"/>
        <pc:sldMkLst>
          <pc:docMk/>
          <pc:sldMk cId="2564954113" sldId="277"/>
        </pc:sldMkLst>
        <pc:spChg chg="mod">
          <ac:chgData name="Bruce Mackh" userId="8f3eebefc8615319" providerId="LiveId" clId="{581837F5-373D-46D4-B701-B84F3E540900}" dt="2022-11-14T15:56:17.841" v="10079" actId="1076"/>
          <ac:spMkLst>
            <pc:docMk/>
            <pc:sldMk cId="2564954113" sldId="277"/>
            <ac:spMk id="2" creationId="{DEDDD722-5EB5-7D6A-7355-838E92B604CA}"/>
          </ac:spMkLst>
        </pc:spChg>
        <pc:spChg chg="mod">
          <ac:chgData name="Bruce Mackh" userId="8f3eebefc8615319" providerId="LiveId" clId="{581837F5-373D-46D4-B701-B84F3E540900}" dt="2022-11-14T15:56:07.287" v="10078" actId="14100"/>
          <ac:spMkLst>
            <pc:docMk/>
            <pc:sldMk cId="2564954113" sldId="277"/>
            <ac:spMk id="3" creationId="{9D801A6B-2F19-F150-8550-147A56909912}"/>
          </ac:spMkLst>
        </pc:spChg>
        <pc:spChg chg="add mod">
          <ac:chgData name="Bruce Mackh" userId="8f3eebefc8615319" providerId="LiveId" clId="{581837F5-373D-46D4-B701-B84F3E540900}" dt="2022-11-14T16:32:42.309" v="10439" actId="1076"/>
          <ac:spMkLst>
            <pc:docMk/>
            <pc:sldMk cId="2564954113" sldId="277"/>
            <ac:spMk id="4" creationId="{8A5D3279-DDF1-3780-0BC3-D65383AA8EF1}"/>
          </ac:spMkLst>
        </pc:spChg>
      </pc:sldChg>
      <pc:sldChg chg="addSp delSp modSp new mod ord setBg">
        <pc:chgData name="Bruce Mackh" userId="8f3eebefc8615319" providerId="LiveId" clId="{581837F5-373D-46D4-B701-B84F3E540900}" dt="2022-11-14T17:53:22.798" v="12012"/>
        <pc:sldMkLst>
          <pc:docMk/>
          <pc:sldMk cId="1540947484" sldId="278"/>
        </pc:sldMkLst>
        <pc:spChg chg="del">
          <ac:chgData name="Bruce Mackh" userId="8f3eebefc8615319" providerId="LiveId" clId="{581837F5-373D-46D4-B701-B84F3E540900}" dt="2022-11-14T15:57:41.701" v="10085"/>
          <ac:spMkLst>
            <pc:docMk/>
            <pc:sldMk cId="1540947484" sldId="278"/>
            <ac:spMk id="2" creationId="{DC3E5C1C-9879-F735-28C0-53BF9F6E41F7}"/>
          </ac:spMkLst>
        </pc:spChg>
        <pc:spChg chg="mod">
          <ac:chgData name="Bruce Mackh" userId="8f3eebefc8615319" providerId="LiveId" clId="{581837F5-373D-46D4-B701-B84F3E540900}" dt="2022-11-14T16:12:36.315" v="10254" actId="26606"/>
          <ac:spMkLst>
            <pc:docMk/>
            <pc:sldMk cId="1540947484" sldId="278"/>
            <ac:spMk id="3" creationId="{D1F2D829-FE38-161A-EF97-EFFCD1D6A5F0}"/>
          </ac:spMkLst>
        </pc:spChg>
        <pc:spChg chg="add del mod">
          <ac:chgData name="Bruce Mackh" userId="8f3eebefc8615319" providerId="LiveId" clId="{581837F5-373D-46D4-B701-B84F3E540900}" dt="2022-11-14T15:57:41.701" v="10085"/>
          <ac:spMkLst>
            <pc:docMk/>
            <pc:sldMk cId="1540947484" sldId="278"/>
            <ac:spMk id="4" creationId="{6FB6A601-1052-9667-2AC6-12C82FEF636C}"/>
          </ac:spMkLst>
        </pc:spChg>
        <pc:spChg chg="add mod">
          <ac:chgData name="Bruce Mackh" userId="8f3eebefc8615319" providerId="LiveId" clId="{581837F5-373D-46D4-B701-B84F3E540900}" dt="2022-11-14T16:12:36.315" v="10254" actId="26606"/>
          <ac:spMkLst>
            <pc:docMk/>
            <pc:sldMk cId="1540947484" sldId="278"/>
            <ac:spMk id="5" creationId="{7DA034D6-59F2-9A97-1D64-C6BD65D0B98B}"/>
          </ac:spMkLst>
        </pc:spChg>
        <pc:spChg chg="add">
          <ac:chgData name="Bruce Mackh" userId="8f3eebefc8615319" providerId="LiveId" clId="{581837F5-373D-46D4-B701-B84F3E540900}" dt="2022-11-14T16:12:36.315" v="10254" actId="26606"/>
          <ac:spMkLst>
            <pc:docMk/>
            <pc:sldMk cId="1540947484" sldId="278"/>
            <ac:spMk id="12" creationId="{45D37F4E-DDB4-456B-97E0-9937730A039F}"/>
          </ac:spMkLst>
        </pc:spChg>
        <pc:spChg chg="add">
          <ac:chgData name="Bruce Mackh" userId="8f3eebefc8615319" providerId="LiveId" clId="{581837F5-373D-46D4-B701-B84F3E540900}" dt="2022-11-14T16:12:36.315" v="10254" actId="26606"/>
          <ac:spMkLst>
            <pc:docMk/>
            <pc:sldMk cId="1540947484" sldId="278"/>
            <ac:spMk id="14" creationId="{B2DD41CD-8F47-4F56-AD12-4E2FF7696987}"/>
          </ac:spMkLst>
        </pc:spChg>
        <pc:picChg chg="add mod">
          <ac:chgData name="Bruce Mackh" userId="8f3eebefc8615319" providerId="LiveId" clId="{581837F5-373D-46D4-B701-B84F3E540900}" dt="2022-11-14T16:12:36.315" v="10254" actId="26606"/>
          <ac:picMkLst>
            <pc:docMk/>
            <pc:sldMk cId="1540947484" sldId="278"/>
            <ac:picMk id="7" creationId="{50BADC47-BD9D-03EE-1598-AD97DD537534}"/>
          </ac:picMkLst>
        </pc:picChg>
      </pc:sldChg>
      <pc:sldChg chg="addSp delSp modSp new mod ord setBg">
        <pc:chgData name="Bruce Mackh" userId="8f3eebefc8615319" providerId="LiveId" clId="{581837F5-373D-46D4-B701-B84F3E540900}" dt="2022-11-14T17:53:19.135" v="12010"/>
        <pc:sldMkLst>
          <pc:docMk/>
          <pc:sldMk cId="889565372" sldId="279"/>
        </pc:sldMkLst>
        <pc:spChg chg="mod">
          <ac:chgData name="Bruce Mackh" userId="8f3eebefc8615319" providerId="LiveId" clId="{581837F5-373D-46D4-B701-B84F3E540900}" dt="2022-11-14T16:10:52.423" v="10217" actId="26606"/>
          <ac:spMkLst>
            <pc:docMk/>
            <pc:sldMk cId="889565372" sldId="279"/>
            <ac:spMk id="2" creationId="{AE2F8A17-23A4-43BE-EE1F-7B2B67E126A7}"/>
          </ac:spMkLst>
        </pc:spChg>
        <pc:spChg chg="mod">
          <ac:chgData name="Bruce Mackh" userId="8f3eebefc8615319" providerId="LiveId" clId="{581837F5-373D-46D4-B701-B84F3E540900}" dt="2022-11-14T16:10:52.423" v="10217" actId="26606"/>
          <ac:spMkLst>
            <pc:docMk/>
            <pc:sldMk cId="889565372" sldId="279"/>
            <ac:spMk id="3" creationId="{5C08937C-6C20-35BC-6366-C9A2840DB704}"/>
          </ac:spMkLst>
        </pc:spChg>
        <pc:spChg chg="add del mod">
          <ac:chgData name="Bruce Mackh" userId="8f3eebefc8615319" providerId="LiveId" clId="{581837F5-373D-46D4-B701-B84F3E540900}" dt="2022-11-14T16:02:15.944" v="10177"/>
          <ac:spMkLst>
            <pc:docMk/>
            <pc:sldMk cId="889565372" sldId="279"/>
            <ac:spMk id="4" creationId="{9793FB72-8870-194E-44F1-001A24B77A0B}"/>
          </ac:spMkLst>
        </pc:spChg>
        <pc:spChg chg="add del mod">
          <ac:chgData name="Bruce Mackh" userId="8f3eebefc8615319" providerId="LiveId" clId="{581837F5-373D-46D4-B701-B84F3E540900}" dt="2022-11-14T16:02:15.944" v="10177"/>
          <ac:spMkLst>
            <pc:docMk/>
            <pc:sldMk cId="889565372" sldId="279"/>
            <ac:spMk id="5" creationId="{36753E7C-8C13-38A8-49B9-E6DB9C77845D}"/>
          </ac:spMkLst>
        </pc:spChg>
        <pc:spChg chg="add del mod">
          <ac:chgData name="Bruce Mackh" userId="8f3eebefc8615319" providerId="LiveId" clId="{581837F5-373D-46D4-B701-B84F3E540900}" dt="2022-11-14T16:10:04.904" v="10215"/>
          <ac:spMkLst>
            <pc:docMk/>
            <pc:sldMk cId="889565372" sldId="279"/>
            <ac:spMk id="6" creationId="{2D482A1A-E146-A1D0-6CD6-0FEB3A750C24}"/>
          </ac:spMkLst>
        </pc:spChg>
        <pc:spChg chg="add del mod">
          <ac:chgData name="Bruce Mackh" userId="8f3eebefc8615319" providerId="LiveId" clId="{581837F5-373D-46D4-B701-B84F3E540900}" dt="2022-11-14T16:10:04.904" v="10215"/>
          <ac:spMkLst>
            <pc:docMk/>
            <pc:sldMk cId="889565372" sldId="279"/>
            <ac:spMk id="7" creationId="{D3040C5B-19AA-151A-3F8E-A12C802ECC79}"/>
          </ac:spMkLst>
        </pc:spChg>
        <pc:picChg chg="add mod">
          <ac:chgData name="Bruce Mackh" userId="8f3eebefc8615319" providerId="LiveId" clId="{581837F5-373D-46D4-B701-B84F3E540900}" dt="2022-11-14T16:10:52.423" v="10217" actId="26606"/>
          <ac:picMkLst>
            <pc:docMk/>
            <pc:sldMk cId="889565372" sldId="279"/>
            <ac:picMk id="9" creationId="{5EF8FE53-1FD1-2FD6-6218-F1518FE10193}"/>
          </ac:picMkLst>
        </pc:picChg>
      </pc:sldChg>
      <pc:sldChg chg="addSp delSp modSp new mod ord setBg">
        <pc:chgData name="Bruce Mackh" userId="8f3eebefc8615319" providerId="LiveId" clId="{581837F5-373D-46D4-B701-B84F3E540900}" dt="2022-11-14T17:53:04.840" v="12006"/>
        <pc:sldMkLst>
          <pc:docMk/>
          <pc:sldMk cId="3594408613" sldId="280"/>
        </pc:sldMkLst>
        <pc:spChg chg="mod">
          <ac:chgData name="Bruce Mackh" userId="8f3eebefc8615319" providerId="LiveId" clId="{581837F5-373D-46D4-B701-B84F3E540900}" dt="2022-11-14T16:16:20.858" v="10271" actId="26606"/>
          <ac:spMkLst>
            <pc:docMk/>
            <pc:sldMk cId="3594408613" sldId="280"/>
            <ac:spMk id="2" creationId="{6A01948E-0B1A-F3F3-50B7-7F3F98954BA4}"/>
          </ac:spMkLst>
        </pc:spChg>
        <pc:spChg chg="mod">
          <ac:chgData name="Bruce Mackh" userId="8f3eebefc8615319" providerId="LiveId" clId="{581837F5-373D-46D4-B701-B84F3E540900}" dt="2022-11-14T16:16:20.858" v="10271" actId="26606"/>
          <ac:spMkLst>
            <pc:docMk/>
            <pc:sldMk cId="3594408613" sldId="280"/>
            <ac:spMk id="3" creationId="{1C046442-8EE6-5BA4-AF18-E07DC39B3B82}"/>
          </ac:spMkLst>
        </pc:spChg>
        <pc:spChg chg="add">
          <ac:chgData name="Bruce Mackh" userId="8f3eebefc8615319" providerId="LiveId" clId="{581837F5-373D-46D4-B701-B84F3E540900}" dt="2022-11-14T16:16:20.858" v="10271" actId="26606"/>
          <ac:spMkLst>
            <pc:docMk/>
            <pc:sldMk cId="3594408613" sldId="280"/>
            <ac:spMk id="19" creationId="{45D37F4E-DDB4-456B-97E0-9937730A039F}"/>
          </ac:spMkLst>
        </pc:spChg>
        <pc:spChg chg="add">
          <ac:chgData name="Bruce Mackh" userId="8f3eebefc8615319" providerId="LiveId" clId="{581837F5-373D-46D4-B701-B84F3E540900}" dt="2022-11-14T16:16:20.858" v="10271" actId="26606"/>
          <ac:spMkLst>
            <pc:docMk/>
            <pc:sldMk cId="3594408613" sldId="280"/>
            <ac:spMk id="21" creationId="{B2DD41CD-8F47-4F56-AD12-4E2FF7696987}"/>
          </ac:spMkLst>
        </pc:spChg>
        <pc:picChg chg="add del mod">
          <ac:chgData name="Bruce Mackh" userId="8f3eebefc8615319" providerId="LiveId" clId="{581837F5-373D-46D4-B701-B84F3E540900}" dt="2022-11-14T16:13:47.130" v="10263" actId="478"/>
          <ac:picMkLst>
            <pc:docMk/>
            <pc:sldMk cId="3594408613" sldId="280"/>
            <ac:picMk id="5" creationId="{24E7CD1A-BEA2-05EF-E442-C4672580A926}"/>
          </ac:picMkLst>
        </pc:picChg>
        <pc:picChg chg="add del mod">
          <ac:chgData name="Bruce Mackh" userId="8f3eebefc8615319" providerId="LiveId" clId="{581837F5-373D-46D4-B701-B84F3E540900}" dt="2022-11-14T16:14:40.852" v="10265" actId="931"/>
          <ac:picMkLst>
            <pc:docMk/>
            <pc:sldMk cId="3594408613" sldId="280"/>
            <ac:picMk id="7" creationId="{9FE077B5-3929-2707-D953-E1EB7D0412B7}"/>
          </ac:picMkLst>
        </pc:picChg>
        <pc:picChg chg="add mod modCrop">
          <ac:chgData name="Bruce Mackh" userId="8f3eebefc8615319" providerId="LiveId" clId="{581837F5-373D-46D4-B701-B84F3E540900}" dt="2022-11-14T16:16:20.858" v="10271" actId="26606"/>
          <ac:picMkLst>
            <pc:docMk/>
            <pc:sldMk cId="3594408613" sldId="280"/>
            <ac:picMk id="9" creationId="{00BB2CA1-49D9-7442-5B4A-712A1C2DA76C}"/>
          </ac:picMkLst>
        </pc:picChg>
        <pc:cxnChg chg="add del">
          <ac:chgData name="Bruce Mackh" userId="8f3eebefc8615319" providerId="LiveId" clId="{581837F5-373D-46D4-B701-B84F3E540900}" dt="2022-11-14T16:16:20.858" v="10271" actId="26606"/>
          <ac:cxnSpMkLst>
            <pc:docMk/>
            <pc:sldMk cId="3594408613" sldId="280"/>
            <ac:cxnSpMk id="14" creationId="{A7F400EE-A8A5-48AF-B4D6-291B52C6F0B0}"/>
          </ac:cxnSpMkLst>
        </pc:cxnChg>
      </pc:sldChg>
      <pc:sldChg chg="addSp modSp new mod setBg">
        <pc:chgData name="Bruce Mackh" userId="8f3eebefc8615319" providerId="LiveId" clId="{581837F5-373D-46D4-B701-B84F3E540900}" dt="2022-11-14T17:20:42.100" v="11393" actId="20577"/>
        <pc:sldMkLst>
          <pc:docMk/>
          <pc:sldMk cId="3669847987" sldId="281"/>
        </pc:sldMkLst>
        <pc:spChg chg="mod">
          <ac:chgData name="Bruce Mackh" userId="8f3eebefc8615319" providerId="LiveId" clId="{581837F5-373D-46D4-B701-B84F3E540900}" dt="2022-11-14T17:20:42.100" v="11393" actId="20577"/>
          <ac:spMkLst>
            <pc:docMk/>
            <pc:sldMk cId="3669847987" sldId="281"/>
            <ac:spMk id="2" creationId="{05D58517-E409-0D69-AB9C-DE4F5D6A2B90}"/>
          </ac:spMkLst>
        </pc:spChg>
        <pc:spChg chg="mod">
          <ac:chgData name="Bruce Mackh" userId="8f3eebefc8615319" providerId="LiveId" clId="{581837F5-373D-46D4-B701-B84F3E540900}" dt="2022-11-14T17:18:08.383" v="11384" actId="14100"/>
          <ac:spMkLst>
            <pc:docMk/>
            <pc:sldMk cId="3669847987" sldId="281"/>
            <ac:spMk id="3" creationId="{0B4F75B2-5282-D3BF-2E35-D71FC8FEFB45}"/>
          </ac:spMkLst>
        </pc:spChg>
        <pc:picChg chg="add mod">
          <ac:chgData name="Bruce Mackh" userId="8f3eebefc8615319" providerId="LiveId" clId="{581837F5-373D-46D4-B701-B84F3E540900}" dt="2022-11-14T17:16:49.949" v="11365" actId="26606"/>
          <ac:picMkLst>
            <pc:docMk/>
            <pc:sldMk cId="3669847987" sldId="281"/>
            <ac:picMk id="5" creationId="{3178D3B6-6B1E-628C-33EB-263BF17BF36E}"/>
          </ac:picMkLst>
        </pc:picChg>
      </pc:sldChg>
      <pc:sldChg chg="addSp modSp new mod setBg">
        <pc:chgData name="Bruce Mackh" userId="8f3eebefc8615319" providerId="LiveId" clId="{581837F5-373D-46D4-B701-B84F3E540900}" dt="2022-11-14T17:51:25.877" v="12004" actId="26606"/>
        <pc:sldMkLst>
          <pc:docMk/>
          <pc:sldMk cId="4132053318" sldId="282"/>
        </pc:sldMkLst>
        <pc:spChg chg="mod">
          <ac:chgData name="Bruce Mackh" userId="8f3eebefc8615319" providerId="LiveId" clId="{581837F5-373D-46D4-B701-B84F3E540900}" dt="2022-11-14T17:51:25.877" v="12004" actId="26606"/>
          <ac:spMkLst>
            <pc:docMk/>
            <pc:sldMk cId="4132053318" sldId="282"/>
            <ac:spMk id="2" creationId="{DA95F667-E84F-BF76-3545-BF603BBA3BC0}"/>
          </ac:spMkLst>
        </pc:spChg>
        <pc:spChg chg="mod">
          <ac:chgData name="Bruce Mackh" userId="8f3eebefc8615319" providerId="LiveId" clId="{581837F5-373D-46D4-B701-B84F3E540900}" dt="2022-11-14T17:51:25.877" v="12004" actId="26606"/>
          <ac:spMkLst>
            <pc:docMk/>
            <pc:sldMk cId="4132053318" sldId="282"/>
            <ac:spMk id="3" creationId="{A867B477-918F-B1D2-AB11-5429B2A587D9}"/>
          </ac:spMkLst>
        </pc:spChg>
        <pc:spChg chg="add">
          <ac:chgData name="Bruce Mackh" userId="8f3eebefc8615319" providerId="LiveId" clId="{581837F5-373D-46D4-B701-B84F3E540900}" dt="2022-11-14T17:51:25.877" v="12004" actId="26606"/>
          <ac:spMkLst>
            <pc:docMk/>
            <pc:sldMk cId="4132053318" sldId="282"/>
            <ac:spMk id="10" creationId="{45D37F4E-DDB4-456B-97E0-9937730A039F}"/>
          </ac:spMkLst>
        </pc:spChg>
        <pc:spChg chg="add">
          <ac:chgData name="Bruce Mackh" userId="8f3eebefc8615319" providerId="LiveId" clId="{581837F5-373D-46D4-B701-B84F3E540900}" dt="2022-11-14T17:51:25.877" v="12004" actId="26606"/>
          <ac:spMkLst>
            <pc:docMk/>
            <pc:sldMk cId="4132053318" sldId="282"/>
            <ac:spMk id="12" creationId="{B2DD41CD-8F47-4F56-AD12-4E2FF7696987}"/>
          </ac:spMkLst>
        </pc:spChg>
        <pc:picChg chg="add mod">
          <ac:chgData name="Bruce Mackh" userId="8f3eebefc8615319" providerId="LiveId" clId="{581837F5-373D-46D4-B701-B84F3E540900}" dt="2022-11-14T17:51:25.877" v="12004" actId="26606"/>
          <ac:picMkLst>
            <pc:docMk/>
            <pc:sldMk cId="4132053318" sldId="282"/>
            <ac:picMk id="5" creationId="{518A7D7E-6438-B9FF-942D-9C8D2F07FFC4}"/>
          </ac:picMkLst>
        </pc:picChg>
      </pc:sldChg>
      <pc:sldChg chg="addSp modSp new mod setBg">
        <pc:chgData name="Bruce Mackh" userId="8f3eebefc8615319" providerId="LiveId" clId="{581837F5-373D-46D4-B701-B84F3E540900}" dt="2022-11-14T17:57:30.299" v="12228" actId="1076"/>
        <pc:sldMkLst>
          <pc:docMk/>
          <pc:sldMk cId="2176643229" sldId="283"/>
        </pc:sldMkLst>
        <pc:spChg chg="mod">
          <ac:chgData name="Bruce Mackh" userId="8f3eebefc8615319" providerId="LiveId" clId="{581837F5-373D-46D4-B701-B84F3E540900}" dt="2022-11-14T17:57:30.299" v="12228" actId="1076"/>
          <ac:spMkLst>
            <pc:docMk/>
            <pc:sldMk cId="2176643229" sldId="283"/>
            <ac:spMk id="2" creationId="{04763C44-C797-F09E-311C-FFCD61048392}"/>
          </ac:spMkLst>
        </pc:spChg>
        <pc:spChg chg="mod">
          <ac:chgData name="Bruce Mackh" userId="8f3eebefc8615319" providerId="LiveId" clId="{581837F5-373D-46D4-B701-B84F3E540900}" dt="2022-11-14T17:57:25.842" v="12227" actId="1076"/>
          <ac:spMkLst>
            <pc:docMk/>
            <pc:sldMk cId="2176643229" sldId="283"/>
            <ac:spMk id="3" creationId="{BCDC4823-838E-6F28-FF05-439C61A6EC2A}"/>
          </ac:spMkLst>
        </pc:spChg>
        <pc:spChg chg="add">
          <ac:chgData name="Bruce Mackh" userId="8f3eebefc8615319" providerId="LiveId" clId="{581837F5-373D-46D4-B701-B84F3E540900}" dt="2022-11-14T17:57:05.766" v="12222" actId="26606"/>
          <ac:spMkLst>
            <pc:docMk/>
            <pc:sldMk cId="2176643229" sldId="283"/>
            <ac:spMk id="10" creationId="{4AC6B390-BC59-4F1D-A0EE-D71A92F0A0B2}"/>
          </ac:spMkLst>
        </pc:spChg>
        <pc:spChg chg="add">
          <ac:chgData name="Bruce Mackh" userId="8f3eebefc8615319" providerId="LiveId" clId="{581837F5-373D-46D4-B701-B84F3E540900}" dt="2022-11-14T17:57:05.766" v="12222" actId="26606"/>
          <ac:spMkLst>
            <pc:docMk/>
            <pc:sldMk cId="2176643229" sldId="283"/>
            <ac:spMk id="12" creationId="{B6C60D79-16F1-4C4B-B7E3-7634E7069CDE}"/>
          </ac:spMkLst>
        </pc:spChg>
        <pc:spChg chg="add">
          <ac:chgData name="Bruce Mackh" userId="8f3eebefc8615319" providerId="LiveId" clId="{581837F5-373D-46D4-B701-B84F3E540900}" dt="2022-11-14T17:57:05.766" v="12222" actId="26606"/>
          <ac:spMkLst>
            <pc:docMk/>
            <pc:sldMk cId="2176643229" sldId="283"/>
            <ac:spMk id="14" creationId="{426B127E-6498-4C77-9C9D-4553A5113B80}"/>
          </ac:spMkLst>
        </pc:spChg>
        <pc:picChg chg="add mod ord">
          <ac:chgData name="Bruce Mackh" userId="8f3eebefc8615319" providerId="LiveId" clId="{581837F5-373D-46D4-B701-B84F3E540900}" dt="2022-11-14T17:57:14.103" v="12225" actId="207"/>
          <ac:picMkLst>
            <pc:docMk/>
            <pc:sldMk cId="2176643229" sldId="283"/>
            <ac:picMk id="5" creationId="{1109A942-3187-7B62-224C-01D1828AACE8}"/>
          </ac:picMkLst>
        </pc:picChg>
      </pc:sldChg>
      <pc:sldChg chg="addSp modSp new mod setBg">
        <pc:chgData name="Bruce Mackh" userId="8f3eebefc8615319" providerId="LiveId" clId="{581837F5-373D-46D4-B701-B84F3E540900}" dt="2022-11-17T05:30:07.194" v="12503" actId="27349"/>
        <pc:sldMkLst>
          <pc:docMk/>
          <pc:sldMk cId="124606386" sldId="284"/>
        </pc:sldMkLst>
        <pc:spChg chg="mod">
          <ac:chgData name="Bruce Mackh" userId="8f3eebefc8615319" providerId="LiveId" clId="{581837F5-373D-46D4-B701-B84F3E540900}" dt="2022-11-17T05:29:59.791" v="12501" actId="26606"/>
          <ac:spMkLst>
            <pc:docMk/>
            <pc:sldMk cId="124606386" sldId="284"/>
            <ac:spMk id="2" creationId="{054BFF93-1FDF-FE91-AAC6-82A54865F985}"/>
          </ac:spMkLst>
        </pc:spChg>
        <pc:spChg chg="mod ord">
          <ac:chgData name="Bruce Mackh" userId="8f3eebefc8615319" providerId="LiveId" clId="{581837F5-373D-46D4-B701-B84F3E540900}" dt="2022-11-17T05:29:59.791" v="12501" actId="26606"/>
          <ac:spMkLst>
            <pc:docMk/>
            <pc:sldMk cId="124606386" sldId="284"/>
            <ac:spMk id="3" creationId="{D83B8A70-0962-FCB3-1D96-90CB8C32F175}"/>
          </ac:spMkLst>
        </pc:spChg>
        <pc:spChg chg="add">
          <ac:chgData name="Bruce Mackh" userId="8f3eebefc8615319" providerId="LiveId" clId="{581837F5-373D-46D4-B701-B84F3E540900}" dt="2022-11-17T05:29:59.791" v="12501" actId="26606"/>
          <ac:spMkLst>
            <pc:docMk/>
            <pc:sldMk cId="124606386" sldId="284"/>
            <ac:spMk id="10" creationId="{D4C74C1C-EF2E-40CF-A712-656E694E6724}"/>
          </ac:spMkLst>
        </pc:spChg>
        <pc:spChg chg="add">
          <ac:chgData name="Bruce Mackh" userId="8f3eebefc8615319" providerId="LiveId" clId="{581837F5-373D-46D4-B701-B84F3E540900}" dt="2022-11-17T05:29:59.791" v="12501" actId="26606"/>
          <ac:spMkLst>
            <pc:docMk/>
            <pc:sldMk cId="124606386" sldId="284"/>
            <ac:spMk id="12" creationId="{90464369-70FA-42AF-948F-80664CA7BFE5}"/>
          </ac:spMkLst>
        </pc:spChg>
        <pc:spChg chg="add">
          <ac:chgData name="Bruce Mackh" userId="8f3eebefc8615319" providerId="LiveId" clId="{581837F5-373D-46D4-B701-B84F3E540900}" dt="2022-11-17T05:29:59.791" v="12501" actId="26606"/>
          <ac:spMkLst>
            <pc:docMk/>
            <pc:sldMk cId="124606386" sldId="284"/>
            <ac:spMk id="14" creationId="{A648176E-454C-437C-B0FC-9B82FCF32B24}"/>
          </ac:spMkLst>
        </pc:spChg>
        <pc:spChg chg="add">
          <ac:chgData name="Bruce Mackh" userId="8f3eebefc8615319" providerId="LiveId" clId="{581837F5-373D-46D4-B701-B84F3E540900}" dt="2022-11-17T05:29:59.791" v="12501" actId="26606"/>
          <ac:spMkLst>
            <pc:docMk/>
            <pc:sldMk cId="124606386" sldId="284"/>
            <ac:spMk id="16" creationId="{A6604B49-AD5C-4590-B051-06C8222ECD99}"/>
          </ac:spMkLst>
        </pc:spChg>
        <pc:spChg chg="add">
          <ac:chgData name="Bruce Mackh" userId="8f3eebefc8615319" providerId="LiveId" clId="{581837F5-373D-46D4-B701-B84F3E540900}" dt="2022-11-17T05:29:59.791" v="12501" actId="26606"/>
          <ac:spMkLst>
            <pc:docMk/>
            <pc:sldMk cId="124606386" sldId="284"/>
            <ac:spMk id="18" creationId="{CC552A98-EF7D-4D42-AB69-066B786AB55B}"/>
          </ac:spMkLst>
        </pc:spChg>
        <pc:picChg chg="add mod">
          <ac:chgData name="Bruce Mackh" userId="8f3eebefc8615319" providerId="LiveId" clId="{581837F5-373D-46D4-B701-B84F3E540900}" dt="2022-11-17T05:30:07.194" v="12503" actId="27349"/>
          <ac:picMkLst>
            <pc:docMk/>
            <pc:sldMk cId="124606386" sldId="284"/>
            <ac:picMk id="5" creationId="{385EF356-AD0B-9F44-5E96-99CD0E51D85A}"/>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EDFFA-EBB7-2DF9-BAE1-C112BD190F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703BCB-7375-4F90-EFAC-6C41FBFE24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9FD4D1-FB70-FC61-5991-FD8CFFD30400}"/>
              </a:ext>
            </a:extLst>
          </p:cNvPr>
          <p:cNvSpPr>
            <a:spLocks noGrp="1"/>
          </p:cNvSpPr>
          <p:nvPr>
            <p:ph type="dt" sz="half" idx="10"/>
          </p:nvPr>
        </p:nvSpPr>
        <p:spPr/>
        <p:txBody>
          <a:bodyPr/>
          <a:lstStyle/>
          <a:p>
            <a:fld id="{D3FBD7E8-55B9-4210-8364-C0762FADF57F}" type="datetimeFigureOut">
              <a:rPr lang="en-US" smtClean="0"/>
              <a:t>11/16/2022</a:t>
            </a:fld>
            <a:endParaRPr lang="en-US"/>
          </a:p>
        </p:txBody>
      </p:sp>
      <p:sp>
        <p:nvSpPr>
          <p:cNvPr id="5" name="Footer Placeholder 4">
            <a:extLst>
              <a:ext uri="{FF2B5EF4-FFF2-40B4-BE49-F238E27FC236}">
                <a16:creationId xmlns:a16="http://schemas.microsoft.com/office/drawing/2014/main" id="{6E4E48B6-232A-097D-FC77-481C3A05E7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E10C8E-0226-2D50-F00C-2F98800B57F8}"/>
              </a:ext>
            </a:extLst>
          </p:cNvPr>
          <p:cNvSpPr>
            <a:spLocks noGrp="1"/>
          </p:cNvSpPr>
          <p:nvPr>
            <p:ph type="sldNum" sz="quarter" idx="12"/>
          </p:nvPr>
        </p:nvSpPr>
        <p:spPr/>
        <p:txBody>
          <a:bodyPr/>
          <a:lstStyle/>
          <a:p>
            <a:fld id="{8738C277-CC72-4E59-8CFC-BFD4607140D2}" type="slidenum">
              <a:rPr lang="en-US" smtClean="0"/>
              <a:t>‹#›</a:t>
            </a:fld>
            <a:endParaRPr lang="en-US"/>
          </a:p>
        </p:txBody>
      </p:sp>
    </p:spTree>
    <p:extLst>
      <p:ext uri="{BB962C8B-B14F-4D97-AF65-F5344CB8AC3E}">
        <p14:creationId xmlns:p14="http://schemas.microsoft.com/office/powerpoint/2010/main" val="1707695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7AD83-9527-C091-31BF-1674803652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3E37F2-F1B0-E3D4-D211-D761C9E908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8E01A1-3205-AFAE-4FE9-FCCAEE68D87B}"/>
              </a:ext>
            </a:extLst>
          </p:cNvPr>
          <p:cNvSpPr>
            <a:spLocks noGrp="1"/>
          </p:cNvSpPr>
          <p:nvPr>
            <p:ph type="dt" sz="half" idx="10"/>
          </p:nvPr>
        </p:nvSpPr>
        <p:spPr/>
        <p:txBody>
          <a:bodyPr/>
          <a:lstStyle/>
          <a:p>
            <a:fld id="{D3FBD7E8-55B9-4210-8364-C0762FADF57F}" type="datetimeFigureOut">
              <a:rPr lang="en-US" smtClean="0"/>
              <a:t>11/16/2022</a:t>
            </a:fld>
            <a:endParaRPr lang="en-US"/>
          </a:p>
        </p:txBody>
      </p:sp>
      <p:sp>
        <p:nvSpPr>
          <p:cNvPr id="5" name="Footer Placeholder 4">
            <a:extLst>
              <a:ext uri="{FF2B5EF4-FFF2-40B4-BE49-F238E27FC236}">
                <a16:creationId xmlns:a16="http://schemas.microsoft.com/office/drawing/2014/main" id="{F3CFDF46-D35A-08E1-BEEF-D0A2F4BD86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B6F19C-8693-3FE4-74FF-B4416F5B7318}"/>
              </a:ext>
            </a:extLst>
          </p:cNvPr>
          <p:cNvSpPr>
            <a:spLocks noGrp="1"/>
          </p:cNvSpPr>
          <p:nvPr>
            <p:ph type="sldNum" sz="quarter" idx="12"/>
          </p:nvPr>
        </p:nvSpPr>
        <p:spPr/>
        <p:txBody>
          <a:bodyPr/>
          <a:lstStyle/>
          <a:p>
            <a:fld id="{8738C277-CC72-4E59-8CFC-BFD4607140D2}" type="slidenum">
              <a:rPr lang="en-US" smtClean="0"/>
              <a:t>‹#›</a:t>
            </a:fld>
            <a:endParaRPr lang="en-US"/>
          </a:p>
        </p:txBody>
      </p:sp>
    </p:spTree>
    <p:extLst>
      <p:ext uri="{BB962C8B-B14F-4D97-AF65-F5344CB8AC3E}">
        <p14:creationId xmlns:p14="http://schemas.microsoft.com/office/powerpoint/2010/main" val="4052917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122DBC-B003-0F8C-8BB5-19B805CD3B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61D00B-DED8-78C8-F4E6-4C0E1C8EA4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96829F-7228-E8BD-BCE1-EE68BA8716A9}"/>
              </a:ext>
            </a:extLst>
          </p:cNvPr>
          <p:cNvSpPr>
            <a:spLocks noGrp="1"/>
          </p:cNvSpPr>
          <p:nvPr>
            <p:ph type="dt" sz="half" idx="10"/>
          </p:nvPr>
        </p:nvSpPr>
        <p:spPr/>
        <p:txBody>
          <a:bodyPr/>
          <a:lstStyle/>
          <a:p>
            <a:fld id="{D3FBD7E8-55B9-4210-8364-C0762FADF57F}" type="datetimeFigureOut">
              <a:rPr lang="en-US" smtClean="0"/>
              <a:t>11/16/2022</a:t>
            </a:fld>
            <a:endParaRPr lang="en-US"/>
          </a:p>
        </p:txBody>
      </p:sp>
      <p:sp>
        <p:nvSpPr>
          <p:cNvPr id="5" name="Footer Placeholder 4">
            <a:extLst>
              <a:ext uri="{FF2B5EF4-FFF2-40B4-BE49-F238E27FC236}">
                <a16:creationId xmlns:a16="http://schemas.microsoft.com/office/drawing/2014/main" id="{A5F7BC8E-B71B-E30D-E282-221268B872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E94A0-2494-5053-3DE2-5B2956062D5D}"/>
              </a:ext>
            </a:extLst>
          </p:cNvPr>
          <p:cNvSpPr>
            <a:spLocks noGrp="1"/>
          </p:cNvSpPr>
          <p:nvPr>
            <p:ph type="sldNum" sz="quarter" idx="12"/>
          </p:nvPr>
        </p:nvSpPr>
        <p:spPr/>
        <p:txBody>
          <a:bodyPr/>
          <a:lstStyle/>
          <a:p>
            <a:fld id="{8738C277-CC72-4E59-8CFC-BFD4607140D2}" type="slidenum">
              <a:rPr lang="en-US" smtClean="0"/>
              <a:t>‹#›</a:t>
            </a:fld>
            <a:endParaRPr lang="en-US"/>
          </a:p>
        </p:txBody>
      </p:sp>
    </p:spTree>
    <p:extLst>
      <p:ext uri="{BB962C8B-B14F-4D97-AF65-F5344CB8AC3E}">
        <p14:creationId xmlns:p14="http://schemas.microsoft.com/office/powerpoint/2010/main" val="3817414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7ACD4-7C56-C18D-38A9-4638827697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F9815E-329E-13C7-02F5-DA1E32B99F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D8A6F9-0A9C-3B7F-C0DB-63648A5FFEB8}"/>
              </a:ext>
            </a:extLst>
          </p:cNvPr>
          <p:cNvSpPr>
            <a:spLocks noGrp="1"/>
          </p:cNvSpPr>
          <p:nvPr>
            <p:ph type="dt" sz="half" idx="10"/>
          </p:nvPr>
        </p:nvSpPr>
        <p:spPr/>
        <p:txBody>
          <a:bodyPr/>
          <a:lstStyle/>
          <a:p>
            <a:fld id="{D3FBD7E8-55B9-4210-8364-C0762FADF57F}" type="datetimeFigureOut">
              <a:rPr lang="en-US" smtClean="0"/>
              <a:t>11/16/2022</a:t>
            </a:fld>
            <a:endParaRPr lang="en-US"/>
          </a:p>
        </p:txBody>
      </p:sp>
      <p:sp>
        <p:nvSpPr>
          <p:cNvPr id="5" name="Footer Placeholder 4">
            <a:extLst>
              <a:ext uri="{FF2B5EF4-FFF2-40B4-BE49-F238E27FC236}">
                <a16:creationId xmlns:a16="http://schemas.microsoft.com/office/drawing/2014/main" id="{3E2D7F0A-B381-4202-5B9B-8A2F532F89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CE1FF5-7DC4-D6F0-2878-591C6CDF870B}"/>
              </a:ext>
            </a:extLst>
          </p:cNvPr>
          <p:cNvSpPr>
            <a:spLocks noGrp="1"/>
          </p:cNvSpPr>
          <p:nvPr>
            <p:ph type="sldNum" sz="quarter" idx="12"/>
          </p:nvPr>
        </p:nvSpPr>
        <p:spPr/>
        <p:txBody>
          <a:bodyPr/>
          <a:lstStyle/>
          <a:p>
            <a:fld id="{8738C277-CC72-4E59-8CFC-BFD4607140D2}" type="slidenum">
              <a:rPr lang="en-US" smtClean="0"/>
              <a:t>‹#›</a:t>
            </a:fld>
            <a:endParaRPr lang="en-US"/>
          </a:p>
        </p:txBody>
      </p:sp>
    </p:spTree>
    <p:extLst>
      <p:ext uri="{BB962C8B-B14F-4D97-AF65-F5344CB8AC3E}">
        <p14:creationId xmlns:p14="http://schemas.microsoft.com/office/powerpoint/2010/main" val="3046819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8AAA5-A261-523D-CAB5-18C2F9C33F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66EA8F-1D7F-9C71-56F5-206460FFE3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C74A6A-E2E4-7043-442F-84FBB5A357AA}"/>
              </a:ext>
            </a:extLst>
          </p:cNvPr>
          <p:cNvSpPr>
            <a:spLocks noGrp="1"/>
          </p:cNvSpPr>
          <p:nvPr>
            <p:ph type="dt" sz="half" idx="10"/>
          </p:nvPr>
        </p:nvSpPr>
        <p:spPr/>
        <p:txBody>
          <a:bodyPr/>
          <a:lstStyle/>
          <a:p>
            <a:fld id="{D3FBD7E8-55B9-4210-8364-C0762FADF57F}" type="datetimeFigureOut">
              <a:rPr lang="en-US" smtClean="0"/>
              <a:t>11/16/2022</a:t>
            </a:fld>
            <a:endParaRPr lang="en-US"/>
          </a:p>
        </p:txBody>
      </p:sp>
      <p:sp>
        <p:nvSpPr>
          <p:cNvPr id="5" name="Footer Placeholder 4">
            <a:extLst>
              <a:ext uri="{FF2B5EF4-FFF2-40B4-BE49-F238E27FC236}">
                <a16:creationId xmlns:a16="http://schemas.microsoft.com/office/drawing/2014/main" id="{8E33AFEA-EA7D-EAE3-2935-D78E201799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43241E-4885-FF1E-8BAC-960A43FBA3A2}"/>
              </a:ext>
            </a:extLst>
          </p:cNvPr>
          <p:cNvSpPr>
            <a:spLocks noGrp="1"/>
          </p:cNvSpPr>
          <p:nvPr>
            <p:ph type="sldNum" sz="quarter" idx="12"/>
          </p:nvPr>
        </p:nvSpPr>
        <p:spPr/>
        <p:txBody>
          <a:bodyPr/>
          <a:lstStyle/>
          <a:p>
            <a:fld id="{8738C277-CC72-4E59-8CFC-BFD4607140D2}" type="slidenum">
              <a:rPr lang="en-US" smtClean="0"/>
              <a:t>‹#›</a:t>
            </a:fld>
            <a:endParaRPr lang="en-US"/>
          </a:p>
        </p:txBody>
      </p:sp>
    </p:spTree>
    <p:extLst>
      <p:ext uri="{BB962C8B-B14F-4D97-AF65-F5344CB8AC3E}">
        <p14:creationId xmlns:p14="http://schemas.microsoft.com/office/powerpoint/2010/main" val="3291652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74984-2139-FB45-DD0A-CD0C1C7E6E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1272ED-CC3D-AA27-C379-851E8CEBCA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78F108-78F7-2371-2C14-163713B9AB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1F3C7A-30F8-3530-44CC-19DEC340E4FA}"/>
              </a:ext>
            </a:extLst>
          </p:cNvPr>
          <p:cNvSpPr>
            <a:spLocks noGrp="1"/>
          </p:cNvSpPr>
          <p:nvPr>
            <p:ph type="dt" sz="half" idx="10"/>
          </p:nvPr>
        </p:nvSpPr>
        <p:spPr/>
        <p:txBody>
          <a:bodyPr/>
          <a:lstStyle/>
          <a:p>
            <a:fld id="{D3FBD7E8-55B9-4210-8364-C0762FADF57F}" type="datetimeFigureOut">
              <a:rPr lang="en-US" smtClean="0"/>
              <a:t>11/16/2022</a:t>
            </a:fld>
            <a:endParaRPr lang="en-US"/>
          </a:p>
        </p:txBody>
      </p:sp>
      <p:sp>
        <p:nvSpPr>
          <p:cNvPr id="6" name="Footer Placeholder 5">
            <a:extLst>
              <a:ext uri="{FF2B5EF4-FFF2-40B4-BE49-F238E27FC236}">
                <a16:creationId xmlns:a16="http://schemas.microsoft.com/office/drawing/2014/main" id="{A222A588-A8A4-711B-9B11-017C1FBD39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FA7A14-DE8A-EE17-8307-0CDF56DA4F2E}"/>
              </a:ext>
            </a:extLst>
          </p:cNvPr>
          <p:cNvSpPr>
            <a:spLocks noGrp="1"/>
          </p:cNvSpPr>
          <p:nvPr>
            <p:ph type="sldNum" sz="quarter" idx="12"/>
          </p:nvPr>
        </p:nvSpPr>
        <p:spPr/>
        <p:txBody>
          <a:bodyPr/>
          <a:lstStyle/>
          <a:p>
            <a:fld id="{8738C277-CC72-4E59-8CFC-BFD4607140D2}" type="slidenum">
              <a:rPr lang="en-US" smtClean="0"/>
              <a:t>‹#›</a:t>
            </a:fld>
            <a:endParaRPr lang="en-US"/>
          </a:p>
        </p:txBody>
      </p:sp>
    </p:spTree>
    <p:extLst>
      <p:ext uri="{BB962C8B-B14F-4D97-AF65-F5344CB8AC3E}">
        <p14:creationId xmlns:p14="http://schemas.microsoft.com/office/powerpoint/2010/main" val="1655198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ECA93-74C1-39DE-B159-3CD287CFB8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FAF1F1-0986-D98E-37BD-DC0FABFDFF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637387-726E-5E04-9E58-A5CC57005A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ECE7C9-A5C3-862D-35E3-7E714184B6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F45914-6CBA-44D8-200F-2BFCB45350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203D31-4066-6984-64D3-DC25E522BD6C}"/>
              </a:ext>
            </a:extLst>
          </p:cNvPr>
          <p:cNvSpPr>
            <a:spLocks noGrp="1"/>
          </p:cNvSpPr>
          <p:nvPr>
            <p:ph type="dt" sz="half" idx="10"/>
          </p:nvPr>
        </p:nvSpPr>
        <p:spPr/>
        <p:txBody>
          <a:bodyPr/>
          <a:lstStyle/>
          <a:p>
            <a:fld id="{D3FBD7E8-55B9-4210-8364-C0762FADF57F}" type="datetimeFigureOut">
              <a:rPr lang="en-US" smtClean="0"/>
              <a:t>11/16/2022</a:t>
            </a:fld>
            <a:endParaRPr lang="en-US"/>
          </a:p>
        </p:txBody>
      </p:sp>
      <p:sp>
        <p:nvSpPr>
          <p:cNvPr id="8" name="Footer Placeholder 7">
            <a:extLst>
              <a:ext uri="{FF2B5EF4-FFF2-40B4-BE49-F238E27FC236}">
                <a16:creationId xmlns:a16="http://schemas.microsoft.com/office/drawing/2014/main" id="{98D6E1DF-63CD-71FE-285F-6C6F268AAB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A3A56A6-8210-0019-1F18-D21EB033F846}"/>
              </a:ext>
            </a:extLst>
          </p:cNvPr>
          <p:cNvSpPr>
            <a:spLocks noGrp="1"/>
          </p:cNvSpPr>
          <p:nvPr>
            <p:ph type="sldNum" sz="quarter" idx="12"/>
          </p:nvPr>
        </p:nvSpPr>
        <p:spPr/>
        <p:txBody>
          <a:bodyPr/>
          <a:lstStyle/>
          <a:p>
            <a:fld id="{8738C277-CC72-4E59-8CFC-BFD4607140D2}" type="slidenum">
              <a:rPr lang="en-US" smtClean="0"/>
              <a:t>‹#›</a:t>
            </a:fld>
            <a:endParaRPr lang="en-US"/>
          </a:p>
        </p:txBody>
      </p:sp>
    </p:spTree>
    <p:extLst>
      <p:ext uri="{BB962C8B-B14F-4D97-AF65-F5344CB8AC3E}">
        <p14:creationId xmlns:p14="http://schemas.microsoft.com/office/powerpoint/2010/main" val="4133643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18355-2F84-F495-AD37-3C70DAE4481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C401AB-533A-20A3-61C7-62BE0AB9F072}"/>
              </a:ext>
            </a:extLst>
          </p:cNvPr>
          <p:cNvSpPr>
            <a:spLocks noGrp="1"/>
          </p:cNvSpPr>
          <p:nvPr>
            <p:ph type="dt" sz="half" idx="10"/>
          </p:nvPr>
        </p:nvSpPr>
        <p:spPr/>
        <p:txBody>
          <a:bodyPr/>
          <a:lstStyle/>
          <a:p>
            <a:fld id="{D3FBD7E8-55B9-4210-8364-C0762FADF57F}" type="datetimeFigureOut">
              <a:rPr lang="en-US" smtClean="0"/>
              <a:t>11/16/2022</a:t>
            </a:fld>
            <a:endParaRPr lang="en-US"/>
          </a:p>
        </p:txBody>
      </p:sp>
      <p:sp>
        <p:nvSpPr>
          <p:cNvPr id="4" name="Footer Placeholder 3">
            <a:extLst>
              <a:ext uri="{FF2B5EF4-FFF2-40B4-BE49-F238E27FC236}">
                <a16:creationId xmlns:a16="http://schemas.microsoft.com/office/drawing/2014/main" id="{48D112E6-2FCC-037B-34B2-EF5A3DE10D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75AFA8-2806-A0C2-0E02-A3C27E66BE02}"/>
              </a:ext>
            </a:extLst>
          </p:cNvPr>
          <p:cNvSpPr>
            <a:spLocks noGrp="1"/>
          </p:cNvSpPr>
          <p:nvPr>
            <p:ph type="sldNum" sz="quarter" idx="12"/>
          </p:nvPr>
        </p:nvSpPr>
        <p:spPr/>
        <p:txBody>
          <a:bodyPr/>
          <a:lstStyle/>
          <a:p>
            <a:fld id="{8738C277-CC72-4E59-8CFC-BFD4607140D2}" type="slidenum">
              <a:rPr lang="en-US" smtClean="0"/>
              <a:t>‹#›</a:t>
            </a:fld>
            <a:endParaRPr lang="en-US"/>
          </a:p>
        </p:txBody>
      </p:sp>
    </p:spTree>
    <p:extLst>
      <p:ext uri="{BB962C8B-B14F-4D97-AF65-F5344CB8AC3E}">
        <p14:creationId xmlns:p14="http://schemas.microsoft.com/office/powerpoint/2010/main" val="2537868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04AEB6-1D05-A04E-3AD7-F0C4C6F0A1C7}"/>
              </a:ext>
            </a:extLst>
          </p:cNvPr>
          <p:cNvSpPr>
            <a:spLocks noGrp="1"/>
          </p:cNvSpPr>
          <p:nvPr>
            <p:ph type="dt" sz="half" idx="10"/>
          </p:nvPr>
        </p:nvSpPr>
        <p:spPr/>
        <p:txBody>
          <a:bodyPr/>
          <a:lstStyle/>
          <a:p>
            <a:fld id="{D3FBD7E8-55B9-4210-8364-C0762FADF57F}" type="datetimeFigureOut">
              <a:rPr lang="en-US" smtClean="0"/>
              <a:t>11/16/2022</a:t>
            </a:fld>
            <a:endParaRPr lang="en-US"/>
          </a:p>
        </p:txBody>
      </p:sp>
      <p:sp>
        <p:nvSpPr>
          <p:cNvPr id="3" name="Footer Placeholder 2">
            <a:extLst>
              <a:ext uri="{FF2B5EF4-FFF2-40B4-BE49-F238E27FC236}">
                <a16:creationId xmlns:a16="http://schemas.microsoft.com/office/drawing/2014/main" id="{16E523E6-0573-B24C-3E79-903037944D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0D894F-8B68-0A41-6BFE-1A13DFE97337}"/>
              </a:ext>
            </a:extLst>
          </p:cNvPr>
          <p:cNvSpPr>
            <a:spLocks noGrp="1"/>
          </p:cNvSpPr>
          <p:nvPr>
            <p:ph type="sldNum" sz="quarter" idx="12"/>
          </p:nvPr>
        </p:nvSpPr>
        <p:spPr/>
        <p:txBody>
          <a:bodyPr/>
          <a:lstStyle/>
          <a:p>
            <a:fld id="{8738C277-CC72-4E59-8CFC-BFD4607140D2}" type="slidenum">
              <a:rPr lang="en-US" smtClean="0"/>
              <a:t>‹#›</a:t>
            </a:fld>
            <a:endParaRPr lang="en-US"/>
          </a:p>
        </p:txBody>
      </p:sp>
    </p:spTree>
    <p:extLst>
      <p:ext uri="{BB962C8B-B14F-4D97-AF65-F5344CB8AC3E}">
        <p14:creationId xmlns:p14="http://schemas.microsoft.com/office/powerpoint/2010/main" val="1213163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E8E26-24E3-65FA-60FF-06B0D43A4A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7553C88-FB33-365B-8D94-74D8F304C8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F664181-AC06-A980-7910-8668F5D310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C50D67-67E4-2249-AD53-E9CEF1D318CC}"/>
              </a:ext>
            </a:extLst>
          </p:cNvPr>
          <p:cNvSpPr>
            <a:spLocks noGrp="1"/>
          </p:cNvSpPr>
          <p:nvPr>
            <p:ph type="dt" sz="half" idx="10"/>
          </p:nvPr>
        </p:nvSpPr>
        <p:spPr/>
        <p:txBody>
          <a:bodyPr/>
          <a:lstStyle/>
          <a:p>
            <a:fld id="{D3FBD7E8-55B9-4210-8364-C0762FADF57F}" type="datetimeFigureOut">
              <a:rPr lang="en-US" smtClean="0"/>
              <a:t>11/16/2022</a:t>
            </a:fld>
            <a:endParaRPr lang="en-US"/>
          </a:p>
        </p:txBody>
      </p:sp>
      <p:sp>
        <p:nvSpPr>
          <p:cNvPr id="6" name="Footer Placeholder 5">
            <a:extLst>
              <a:ext uri="{FF2B5EF4-FFF2-40B4-BE49-F238E27FC236}">
                <a16:creationId xmlns:a16="http://schemas.microsoft.com/office/drawing/2014/main" id="{8D41FF59-2F59-F286-D929-C48C80409B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0C3552-EA96-24C2-CAE2-6E2E2B403A0B}"/>
              </a:ext>
            </a:extLst>
          </p:cNvPr>
          <p:cNvSpPr>
            <a:spLocks noGrp="1"/>
          </p:cNvSpPr>
          <p:nvPr>
            <p:ph type="sldNum" sz="quarter" idx="12"/>
          </p:nvPr>
        </p:nvSpPr>
        <p:spPr/>
        <p:txBody>
          <a:bodyPr/>
          <a:lstStyle/>
          <a:p>
            <a:fld id="{8738C277-CC72-4E59-8CFC-BFD4607140D2}" type="slidenum">
              <a:rPr lang="en-US" smtClean="0"/>
              <a:t>‹#›</a:t>
            </a:fld>
            <a:endParaRPr lang="en-US"/>
          </a:p>
        </p:txBody>
      </p:sp>
    </p:spTree>
    <p:extLst>
      <p:ext uri="{BB962C8B-B14F-4D97-AF65-F5344CB8AC3E}">
        <p14:creationId xmlns:p14="http://schemas.microsoft.com/office/powerpoint/2010/main" val="858866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F094D-05F2-B8B1-365B-F801E0386F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A4272B-AA56-8342-285E-F1A0FCB666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A279B1-4D5E-8E45-D78E-0AB73EAFD8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8A164E-B301-2470-23DC-5C50161985BA}"/>
              </a:ext>
            </a:extLst>
          </p:cNvPr>
          <p:cNvSpPr>
            <a:spLocks noGrp="1"/>
          </p:cNvSpPr>
          <p:nvPr>
            <p:ph type="dt" sz="half" idx="10"/>
          </p:nvPr>
        </p:nvSpPr>
        <p:spPr/>
        <p:txBody>
          <a:bodyPr/>
          <a:lstStyle/>
          <a:p>
            <a:fld id="{D3FBD7E8-55B9-4210-8364-C0762FADF57F}" type="datetimeFigureOut">
              <a:rPr lang="en-US" smtClean="0"/>
              <a:t>11/16/2022</a:t>
            </a:fld>
            <a:endParaRPr lang="en-US"/>
          </a:p>
        </p:txBody>
      </p:sp>
      <p:sp>
        <p:nvSpPr>
          <p:cNvPr id="6" name="Footer Placeholder 5">
            <a:extLst>
              <a:ext uri="{FF2B5EF4-FFF2-40B4-BE49-F238E27FC236}">
                <a16:creationId xmlns:a16="http://schemas.microsoft.com/office/drawing/2014/main" id="{708BA31D-3D74-33FB-F268-25607492E5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624BDA-3353-1C09-ED77-1E80BA402629}"/>
              </a:ext>
            </a:extLst>
          </p:cNvPr>
          <p:cNvSpPr>
            <a:spLocks noGrp="1"/>
          </p:cNvSpPr>
          <p:nvPr>
            <p:ph type="sldNum" sz="quarter" idx="12"/>
          </p:nvPr>
        </p:nvSpPr>
        <p:spPr/>
        <p:txBody>
          <a:bodyPr/>
          <a:lstStyle/>
          <a:p>
            <a:fld id="{8738C277-CC72-4E59-8CFC-BFD4607140D2}" type="slidenum">
              <a:rPr lang="en-US" smtClean="0"/>
              <a:t>‹#›</a:t>
            </a:fld>
            <a:endParaRPr lang="en-US"/>
          </a:p>
        </p:txBody>
      </p:sp>
    </p:spTree>
    <p:extLst>
      <p:ext uri="{BB962C8B-B14F-4D97-AF65-F5344CB8AC3E}">
        <p14:creationId xmlns:p14="http://schemas.microsoft.com/office/powerpoint/2010/main" val="3106645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AB78D8-7E9F-A615-23F9-3C454E4149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E93F04-DA7D-F27A-E449-788BD4B54E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34DA43-127F-8201-D2C6-8884D402A8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FBD7E8-55B9-4210-8364-C0762FADF57F}" type="datetimeFigureOut">
              <a:rPr lang="en-US" smtClean="0"/>
              <a:t>11/16/2022</a:t>
            </a:fld>
            <a:endParaRPr lang="en-US"/>
          </a:p>
        </p:txBody>
      </p:sp>
      <p:sp>
        <p:nvSpPr>
          <p:cNvPr id="5" name="Footer Placeholder 4">
            <a:extLst>
              <a:ext uri="{FF2B5EF4-FFF2-40B4-BE49-F238E27FC236}">
                <a16:creationId xmlns:a16="http://schemas.microsoft.com/office/drawing/2014/main" id="{EA2CD13E-372A-ACF9-CAC5-372B57B57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7278C9-286F-D0F0-47AC-BF6709D353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38C277-CC72-4E59-8CFC-BFD4607140D2}" type="slidenum">
              <a:rPr lang="en-US" smtClean="0"/>
              <a:t>‹#›</a:t>
            </a:fld>
            <a:endParaRPr lang="en-US"/>
          </a:p>
        </p:txBody>
      </p:sp>
    </p:spTree>
    <p:extLst>
      <p:ext uri="{BB962C8B-B14F-4D97-AF65-F5344CB8AC3E}">
        <p14:creationId xmlns:p14="http://schemas.microsoft.com/office/powerpoint/2010/main" val="37837297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C7E0A2C-7C0A-4AAC-B3B0-6C12B2EBAE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8A88DA-7E60-1AA4-7370-B76AC7A6E3CD}"/>
              </a:ext>
            </a:extLst>
          </p:cNvPr>
          <p:cNvSpPr>
            <a:spLocks noGrp="1"/>
          </p:cNvSpPr>
          <p:nvPr>
            <p:ph type="ctrTitle"/>
          </p:nvPr>
        </p:nvSpPr>
        <p:spPr>
          <a:xfrm>
            <a:off x="1524000" y="1248587"/>
            <a:ext cx="9144000" cy="2387600"/>
          </a:xfrm>
        </p:spPr>
        <p:txBody>
          <a:bodyPr>
            <a:normAutofit/>
          </a:bodyPr>
          <a:lstStyle/>
          <a:p>
            <a:r>
              <a:rPr lang="en-US" sz="5400" dirty="0"/>
              <a:t>Topic 11: </a:t>
            </a:r>
            <a:br>
              <a:rPr lang="en-US" sz="5400" dirty="0"/>
            </a:br>
            <a:r>
              <a:rPr lang="en-US" sz="5400" dirty="0"/>
              <a:t>Communicating with Students</a:t>
            </a:r>
          </a:p>
        </p:txBody>
      </p:sp>
      <p:sp>
        <p:nvSpPr>
          <p:cNvPr id="3" name="Subtitle 2">
            <a:extLst>
              <a:ext uri="{FF2B5EF4-FFF2-40B4-BE49-F238E27FC236}">
                <a16:creationId xmlns:a16="http://schemas.microsoft.com/office/drawing/2014/main" id="{FC38B3F3-9A98-15F7-51A9-4B6025F8F032}"/>
              </a:ext>
            </a:extLst>
          </p:cNvPr>
          <p:cNvSpPr>
            <a:spLocks noGrp="1"/>
          </p:cNvSpPr>
          <p:nvPr>
            <p:ph type="subTitle" idx="1"/>
          </p:nvPr>
        </p:nvSpPr>
        <p:spPr>
          <a:xfrm>
            <a:off x="1524000" y="3820338"/>
            <a:ext cx="9144000" cy="1563686"/>
          </a:xfrm>
        </p:spPr>
        <p:txBody>
          <a:bodyPr>
            <a:normAutofit/>
          </a:bodyPr>
          <a:lstStyle/>
          <a:p>
            <a:r>
              <a:rPr lang="en-US" dirty="0"/>
              <a:t>Course Design Institute 2022</a:t>
            </a:r>
          </a:p>
        </p:txBody>
      </p:sp>
      <p:cxnSp>
        <p:nvCxnSpPr>
          <p:cNvPr id="14" name="Straight Connector 13">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descr="Logo&#10;&#10;Description automatically generated with medium confidence">
            <a:extLst>
              <a:ext uri="{FF2B5EF4-FFF2-40B4-BE49-F238E27FC236}">
                <a16:creationId xmlns:a16="http://schemas.microsoft.com/office/drawing/2014/main" id="{31D8BB2C-3820-9CE3-0B77-2963705C33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8186" y="4552884"/>
            <a:ext cx="4395625" cy="1056529"/>
          </a:xfrm>
          <a:prstGeom prst="rect">
            <a:avLst/>
          </a:prstGeom>
        </p:spPr>
      </p:pic>
    </p:spTree>
    <p:extLst>
      <p:ext uri="{BB962C8B-B14F-4D97-AF65-F5344CB8AC3E}">
        <p14:creationId xmlns:p14="http://schemas.microsoft.com/office/powerpoint/2010/main" val="18768698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212087-B47B-8A56-2C6F-BC3EB78087CD}"/>
              </a:ext>
            </a:extLst>
          </p:cNvPr>
          <p:cNvSpPr>
            <a:spLocks noGrp="1"/>
          </p:cNvSpPr>
          <p:nvPr>
            <p:ph type="title"/>
          </p:nvPr>
        </p:nvSpPr>
        <p:spPr>
          <a:xfrm>
            <a:off x="965199" y="851517"/>
            <a:ext cx="5130795" cy="1461778"/>
          </a:xfrm>
        </p:spPr>
        <p:txBody>
          <a:bodyPr>
            <a:normAutofit/>
          </a:bodyPr>
          <a:lstStyle/>
          <a:p>
            <a:r>
              <a:rPr lang="en-US" sz="4000" dirty="0"/>
              <a:t>Email Rule 2 – </a:t>
            </a:r>
            <a:br>
              <a:rPr lang="en-US" sz="4000" dirty="0"/>
            </a:br>
            <a:r>
              <a:rPr lang="en-US" sz="4000" dirty="0"/>
              <a:t>Be Accurate</a:t>
            </a:r>
          </a:p>
        </p:txBody>
      </p:sp>
      <p:sp>
        <p:nvSpPr>
          <p:cNvPr id="3" name="Content Placeholder 2">
            <a:extLst>
              <a:ext uri="{FF2B5EF4-FFF2-40B4-BE49-F238E27FC236}">
                <a16:creationId xmlns:a16="http://schemas.microsoft.com/office/drawing/2014/main" id="{C05CCCB9-2F35-440D-A645-617DE42E6899}"/>
              </a:ext>
            </a:extLst>
          </p:cNvPr>
          <p:cNvSpPr>
            <a:spLocks noGrp="1"/>
          </p:cNvSpPr>
          <p:nvPr>
            <p:ph idx="1"/>
          </p:nvPr>
        </p:nvSpPr>
        <p:spPr>
          <a:xfrm>
            <a:off x="965200" y="2470248"/>
            <a:ext cx="4644030" cy="4271746"/>
          </a:xfrm>
        </p:spPr>
        <p:txBody>
          <a:bodyPr>
            <a:normAutofit/>
          </a:bodyPr>
          <a:lstStyle/>
          <a:p>
            <a:r>
              <a:rPr lang="en-US" sz="2200" dirty="0"/>
              <a:t>Spelling and grammatical errors are a fact of life, especially when auto-correct is involved.</a:t>
            </a:r>
          </a:p>
          <a:p>
            <a:r>
              <a:rPr lang="en-US" sz="2200" dirty="0"/>
              <a:t>However, students expect their professors’ written communications to be letter-perfect.  A typo can be embarrassing at best and a serious problem at worst.</a:t>
            </a:r>
          </a:p>
          <a:p>
            <a:r>
              <a:rPr lang="en-US" sz="2200" dirty="0"/>
              <a:t>Always proofread any email or other written message before hitting “submit” or “send”.</a:t>
            </a:r>
          </a:p>
        </p:txBody>
      </p:sp>
      <p:sp>
        <p:nvSpPr>
          <p:cNvPr id="15" name="Freeform: Shape 11">
            <a:extLst>
              <a:ext uri="{FF2B5EF4-FFF2-40B4-BE49-F238E27FC236}">
                <a16:creationId xmlns:a16="http://schemas.microsoft.com/office/drawing/2014/main" id="{62A38935-BB53-4DF7-A56E-48DD25B68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1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4 h 5154967"/>
              <a:gd name="connsiteX37" fmla="*/ 1625714 w 6184806"/>
              <a:gd name="connsiteY37" fmla="*/ 109244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1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Graphic 4" descr="Checkmark with solid fill">
            <a:extLst>
              <a:ext uri="{FF2B5EF4-FFF2-40B4-BE49-F238E27FC236}">
                <a16:creationId xmlns:a16="http://schemas.microsoft.com/office/drawing/2014/main" id="{89B4691D-25A9-1FC6-B17C-678E8C64D9B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35330" y="2105470"/>
            <a:ext cx="3217333" cy="3217333"/>
          </a:xfrm>
          <a:prstGeom prst="rect">
            <a:avLst/>
          </a:prstGeom>
        </p:spPr>
      </p:pic>
    </p:spTree>
    <p:extLst>
      <p:ext uri="{BB962C8B-B14F-4D97-AF65-F5344CB8AC3E}">
        <p14:creationId xmlns:p14="http://schemas.microsoft.com/office/powerpoint/2010/main" val="1667576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FF64761A-FEAF-F591-5567-A0B289571027}"/>
              </a:ext>
            </a:extLst>
          </p:cNvPr>
          <p:cNvSpPr>
            <a:spLocks noGrp="1"/>
          </p:cNvSpPr>
          <p:nvPr>
            <p:ph type="title"/>
          </p:nvPr>
        </p:nvSpPr>
        <p:spPr>
          <a:xfrm>
            <a:off x="838200" y="365125"/>
            <a:ext cx="5393361" cy="1325563"/>
          </a:xfrm>
        </p:spPr>
        <p:txBody>
          <a:bodyPr>
            <a:normAutofit/>
          </a:bodyPr>
          <a:lstStyle/>
          <a:p>
            <a:r>
              <a:rPr lang="en-US" dirty="0"/>
              <a:t>Email Rule 3 – Be Kind</a:t>
            </a:r>
          </a:p>
        </p:txBody>
      </p:sp>
      <p:sp>
        <p:nvSpPr>
          <p:cNvPr id="3" name="Content Placeholder 2">
            <a:extLst>
              <a:ext uri="{FF2B5EF4-FFF2-40B4-BE49-F238E27FC236}">
                <a16:creationId xmlns:a16="http://schemas.microsoft.com/office/drawing/2014/main" id="{568940AE-30A5-DF1E-6D7C-2DF689B5125C}"/>
              </a:ext>
            </a:extLst>
          </p:cNvPr>
          <p:cNvSpPr>
            <a:spLocks noGrp="1"/>
          </p:cNvSpPr>
          <p:nvPr>
            <p:ph idx="1"/>
          </p:nvPr>
        </p:nvSpPr>
        <p:spPr>
          <a:xfrm>
            <a:off x="838200" y="1825625"/>
            <a:ext cx="5393361" cy="4351338"/>
          </a:xfrm>
        </p:spPr>
        <p:txBody>
          <a:bodyPr>
            <a:normAutofit lnSpcReduction="10000"/>
          </a:bodyPr>
          <a:lstStyle/>
          <a:p>
            <a:r>
              <a:rPr lang="en-US" sz="2400" dirty="0"/>
              <a:t>It takes a great deal of courage for some students to reach out with questions or to tell us they’re experiencing a problem.</a:t>
            </a:r>
          </a:p>
          <a:p>
            <a:r>
              <a:rPr lang="en-US" sz="2400" dirty="0"/>
              <a:t>Our response to every student email should be exceedingly warm, kind, polite, and encouraging.</a:t>
            </a:r>
          </a:p>
          <a:p>
            <a:r>
              <a:rPr lang="en-US" sz="2400" dirty="0"/>
              <a:t>Even if we would say something in a much more straightforward manner face-to-face, our email can come across as brusque or terse if we write the same words. Therefore, making an extra effort at kindness is warranted.</a:t>
            </a:r>
          </a:p>
        </p:txBody>
      </p:sp>
      <p:pic>
        <p:nvPicPr>
          <p:cNvPr id="5" name="Picture 4" descr="Woman using smartphone at home">
            <a:extLst>
              <a:ext uri="{FF2B5EF4-FFF2-40B4-BE49-F238E27FC236}">
                <a16:creationId xmlns:a16="http://schemas.microsoft.com/office/drawing/2014/main" id="{53C9D4AD-BB4F-8194-A55F-35E3812A4374}"/>
              </a:ext>
            </a:extLst>
          </p:cNvPr>
          <p:cNvPicPr>
            <a:picLocks noChangeAspect="1"/>
          </p:cNvPicPr>
          <p:nvPr/>
        </p:nvPicPr>
        <p:blipFill rotWithShape="1">
          <a:blip r:embed="rId2">
            <a:extLst>
              <a:ext uri="{28A0092B-C50C-407E-A947-70E740481C1C}">
                <a14:useLocalDpi xmlns:a14="http://schemas.microsoft.com/office/drawing/2010/main" val="0"/>
              </a:ext>
            </a:extLst>
          </a:blip>
          <a:srcRect l="33251" r="-2" b="-2"/>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2"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2088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7C59BEC-C4CC-4741-B975-08C543178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Arc 11">
            <a:extLst>
              <a:ext uri="{FF2B5EF4-FFF2-40B4-BE49-F238E27FC236}">
                <a16:creationId xmlns:a16="http://schemas.microsoft.com/office/drawing/2014/main" id="{72DEF309-605D-4117-9340-6D589B6C3A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986173" flipV="1">
            <a:off x="3930947" y="651615"/>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Title 1">
            <a:extLst>
              <a:ext uri="{FF2B5EF4-FFF2-40B4-BE49-F238E27FC236}">
                <a16:creationId xmlns:a16="http://schemas.microsoft.com/office/drawing/2014/main" id="{D14DB804-29A5-B198-0AAC-8FC54FB71AA1}"/>
              </a:ext>
            </a:extLst>
          </p:cNvPr>
          <p:cNvSpPr>
            <a:spLocks noGrp="1"/>
          </p:cNvSpPr>
          <p:nvPr>
            <p:ph type="title"/>
          </p:nvPr>
        </p:nvSpPr>
        <p:spPr>
          <a:xfrm>
            <a:off x="838200" y="365125"/>
            <a:ext cx="10515599" cy="1325563"/>
          </a:xfrm>
        </p:spPr>
        <p:txBody>
          <a:bodyPr>
            <a:normAutofit/>
          </a:bodyPr>
          <a:lstStyle/>
          <a:p>
            <a:r>
              <a:rPr lang="en-US" dirty="0"/>
              <a:t>Example</a:t>
            </a:r>
          </a:p>
        </p:txBody>
      </p:sp>
      <p:sp>
        <p:nvSpPr>
          <p:cNvPr id="3" name="Content Placeholder 2">
            <a:extLst>
              <a:ext uri="{FF2B5EF4-FFF2-40B4-BE49-F238E27FC236}">
                <a16:creationId xmlns:a16="http://schemas.microsoft.com/office/drawing/2014/main" id="{8D9ED3C6-4C6A-6C65-98C3-28023A9FED0A}"/>
              </a:ext>
            </a:extLst>
          </p:cNvPr>
          <p:cNvSpPr>
            <a:spLocks noGrp="1"/>
          </p:cNvSpPr>
          <p:nvPr>
            <p:ph idx="1"/>
          </p:nvPr>
        </p:nvSpPr>
        <p:spPr>
          <a:xfrm>
            <a:off x="892035" y="1635896"/>
            <a:ext cx="7669227" cy="4771118"/>
          </a:xfrm>
        </p:spPr>
        <p:txBody>
          <a:bodyPr>
            <a:normAutofit lnSpcReduction="10000"/>
          </a:bodyPr>
          <a:lstStyle/>
          <a:p>
            <a:r>
              <a:rPr lang="en-US" sz="2200" dirty="0"/>
              <a:t>Let’s imagine you receive this email :</a:t>
            </a:r>
          </a:p>
          <a:p>
            <a:pPr marL="457200" lvl="1" indent="0">
              <a:buNone/>
            </a:pPr>
            <a:r>
              <a:rPr lang="en-US" sz="2200" i="1" dirty="0">
                <a:solidFill>
                  <a:srgbClr val="002060"/>
                </a:solidFill>
              </a:rPr>
              <a:t>“I was starting to work on the assignment that’s due tomorrow but I can’t find the directions you gave us so I need you to send them to me again.”</a:t>
            </a:r>
          </a:p>
          <a:p>
            <a:r>
              <a:rPr lang="en-US" sz="2200" dirty="0"/>
              <a:t>Naturally, the student’s irresponsibility in waiting until the last minute to begin the assignment, their demanding tone, and their poor grammar might set our teeth on edge. </a:t>
            </a:r>
          </a:p>
          <a:p>
            <a:r>
              <a:rPr lang="en-US" sz="2200" dirty="0"/>
              <a:t>Even so, the best option is a kind reply giving the student the necessary information.</a:t>
            </a:r>
          </a:p>
          <a:p>
            <a:pPr marL="457200" lvl="1" indent="0">
              <a:buNone/>
            </a:pPr>
            <a:r>
              <a:rPr lang="en-US" sz="2200" i="1" dirty="0">
                <a:solidFill>
                  <a:schemeClr val="accent6">
                    <a:lumMod val="50000"/>
                  </a:schemeClr>
                </a:solidFill>
              </a:rPr>
              <a:t>“[Student name] thank you for your email.  The assignment instructions were on page 10 of our course syllabus, but I’ve also attached them to this email. I’m glad you reached out for this information so that you could submit your work by tomorrow’s deadline. I look forward to receiving your work.  See you in class tomorrow – Professor Jackson.”</a:t>
            </a:r>
          </a:p>
          <a:p>
            <a:endParaRPr lang="en-US" sz="1100" dirty="0"/>
          </a:p>
          <a:p>
            <a:endParaRPr lang="en-US" sz="1100" dirty="0"/>
          </a:p>
        </p:txBody>
      </p:sp>
      <p:sp>
        <p:nvSpPr>
          <p:cNvPr id="14" name="Oval 13">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77008" y="5228027"/>
            <a:ext cx="1107241" cy="10772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Graphic 4" descr="Email with solid fill">
            <a:extLst>
              <a:ext uri="{FF2B5EF4-FFF2-40B4-BE49-F238E27FC236}">
                <a16:creationId xmlns:a16="http://schemas.microsoft.com/office/drawing/2014/main" id="{2B4717C5-C888-5D5E-2BD9-890BAD0C24B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07427" y="1929821"/>
            <a:ext cx="2824132" cy="2824132"/>
          </a:xfrm>
          <a:custGeom>
            <a:avLst/>
            <a:gdLst/>
            <a:ahLst/>
            <a:cxnLst/>
            <a:rect l="l" t="t" r="r" b="b"/>
            <a:pathLst>
              <a:path w="4221597" h="4303912">
                <a:moveTo>
                  <a:pt x="126986" y="0"/>
                </a:moveTo>
                <a:lnTo>
                  <a:pt x="4094611" y="0"/>
                </a:lnTo>
                <a:cubicBezTo>
                  <a:pt x="4164743" y="0"/>
                  <a:pt x="4221597" y="56854"/>
                  <a:pt x="4221597" y="126986"/>
                </a:cubicBezTo>
                <a:lnTo>
                  <a:pt x="4221597" y="4176926"/>
                </a:lnTo>
                <a:cubicBezTo>
                  <a:pt x="4221597" y="4247058"/>
                  <a:pt x="4164743" y="4303912"/>
                  <a:pt x="4094611" y="4303912"/>
                </a:cubicBezTo>
                <a:lnTo>
                  <a:pt x="126986" y="4303912"/>
                </a:lnTo>
                <a:cubicBezTo>
                  <a:pt x="56854" y="4303912"/>
                  <a:pt x="0" y="4247058"/>
                  <a:pt x="0" y="4176926"/>
                </a:cubicBezTo>
                <a:lnTo>
                  <a:pt x="0" y="126986"/>
                </a:lnTo>
                <a:cubicBezTo>
                  <a:pt x="0" y="56854"/>
                  <a:pt x="56854" y="0"/>
                  <a:pt x="126986" y="0"/>
                </a:cubicBezTo>
                <a:close/>
              </a:path>
            </a:pathLst>
          </a:custGeom>
        </p:spPr>
      </p:pic>
    </p:spTree>
    <p:extLst>
      <p:ext uri="{BB962C8B-B14F-4D97-AF65-F5344CB8AC3E}">
        <p14:creationId xmlns:p14="http://schemas.microsoft.com/office/powerpoint/2010/main" val="617533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Freeform: Shape 11">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Graphic 4" descr="Chat with solid fill">
            <a:extLst>
              <a:ext uri="{FF2B5EF4-FFF2-40B4-BE49-F238E27FC236}">
                <a16:creationId xmlns:a16="http://schemas.microsoft.com/office/drawing/2014/main" id="{1109A942-3187-7B62-224C-01D1828AACE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84663" y="1984443"/>
            <a:ext cx="3828422" cy="3828422"/>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14" name="Arc 13">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4763C44-C797-F09E-311C-FFCD61048392}"/>
              </a:ext>
            </a:extLst>
          </p:cNvPr>
          <p:cNvSpPr>
            <a:spLocks noGrp="1"/>
          </p:cNvSpPr>
          <p:nvPr>
            <p:ph type="title"/>
          </p:nvPr>
        </p:nvSpPr>
        <p:spPr>
          <a:xfrm>
            <a:off x="935728" y="1339917"/>
            <a:ext cx="5257800" cy="1325563"/>
          </a:xfrm>
        </p:spPr>
        <p:txBody>
          <a:bodyPr>
            <a:normAutofit/>
          </a:bodyPr>
          <a:lstStyle/>
          <a:p>
            <a:r>
              <a:rPr lang="en-US" dirty="0"/>
              <a:t>Turn and Talk</a:t>
            </a:r>
          </a:p>
        </p:txBody>
      </p:sp>
      <p:sp>
        <p:nvSpPr>
          <p:cNvPr id="3" name="Content Placeholder 2">
            <a:extLst>
              <a:ext uri="{FF2B5EF4-FFF2-40B4-BE49-F238E27FC236}">
                <a16:creationId xmlns:a16="http://schemas.microsoft.com/office/drawing/2014/main" id="{BCDC4823-838E-6F28-FF05-439C61A6EC2A}"/>
              </a:ext>
            </a:extLst>
          </p:cNvPr>
          <p:cNvSpPr>
            <a:spLocks noGrp="1"/>
          </p:cNvSpPr>
          <p:nvPr>
            <p:ph idx="1"/>
          </p:nvPr>
        </p:nvSpPr>
        <p:spPr>
          <a:xfrm>
            <a:off x="935728" y="2836147"/>
            <a:ext cx="5952564" cy="4192520"/>
          </a:xfrm>
        </p:spPr>
        <p:txBody>
          <a:bodyPr>
            <a:normAutofit/>
          </a:bodyPr>
          <a:lstStyle/>
          <a:p>
            <a:r>
              <a:rPr lang="en-US" dirty="0"/>
              <a:t>What are your thoughts and feelings about these “email rules”?</a:t>
            </a:r>
          </a:p>
          <a:p>
            <a:r>
              <a:rPr lang="en-US" dirty="0"/>
              <a:t>Turn and talk to someone near you.</a:t>
            </a:r>
          </a:p>
          <a:p>
            <a:r>
              <a:rPr lang="en-US" dirty="0"/>
              <a:t>Discussion.</a:t>
            </a:r>
          </a:p>
        </p:txBody>
      </p:sp>
    </p:spTree>
    <p:extLst>
      <p:ext uri="{BB962C8B-B14F-4D97-AF65-F5344CB8AC3E}">
        <p14:creationId xmlns:p14="http://schemas.microsoft.com/office/powerpoint/2010/main" val="21766432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Heart with solid fill">
            <a:extLst>
              <a:ext uri="{FF2B5EF4-FFF2-40B4-BE49-F238E27FC236}">
                <a16:creationId xmlns:a16="http://schemas.microsoft.com/office/drawing/2014/main" id="{082FDD7B-5A86-E73F-2F6F-B3DC85073AB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27512" y="1003852"/>
            <a:ext cx="5674553" cy="5674553"/>
          </a:xfrm>
          <a:prstGeom prst="rect">
            <a:avLst/>
          </a:prstGeom>
        </p:spPr>
      </p:pic>
      <p:sp>
        <p:nvSpPr>
          <p:cNvPr id="2" name="Title 1">
            <a:extLst>
              <a:ext uri="{FF2B5EF4-FFF2-40B4-BE49-F238E27FC236}">
                <a16:creationId xmlns:a16="http://schemas.microsoft.com/office/drawing/2014/main" id="{88BF0F20-F277-8F23-F19A-A6DDE9749D65}"/>
              </a:ext>
            </a:extLst>
          </p:cNvPr>
          <p:cNvSpPr>
            <a:spLocks noGrp="1"/>
          </p:cNvSpPr>
          <p:nvPr>
            <p:ph type="title"/>
          </p:nvPr>
        </p:nvSpPr>
        <p:spPr/>
        <p:txBody>
          <a:bodyPr/>
          <a:lstStyle/>
          <a:p>
            <a:r>
              <a:rPr lang="en-US" dirty="0"/>
              <a:t>Err on the Side of Compassion</a:t>
            </a:r>
          </a:p>
        </p:txBody>
      </p:sp>
      <p:sp>
        <p:nvSpPr>
          <p:cNvPr id="3" name="Content Placeholder 2">
            <a:extLst>
              <a:ext uri="{FF2B5EF4-FFF2-40B4-BE49-F238E27FC236}">
                <a16:creationId xmlns:a16="http://schemas.microsoft.com/office/drawing/2014/main" id="{27553C30-DC9C-67CF-6146-6837331B5CBF}"/>
              </a:ext>
            </a:extLst>
          </p:cNvPr>
          <p:cNvSpPr>
            <a:spLocks noGrp="1"/>
          </p:cNvSpPr>
          <p:nvPr>
            <p:ph idx="1"/>
          </p:nvPr>
        </p:nvSpPr>
        <p:spPr/>
        <p:txBody>
          <a:bodyPr>
            <a:normAutofit fontScale="85000" lnSpcReduction="10000"/>
          </a:bodyPr>
          <a:lstStyle/>
          <a:p>
            <a:r>
              <a:rPr lang="en-US" dirty="0"/>
              <a:t>When students tell us they need an extension on a deadline or are having trouble keeping up with their work, it’s only natural to feel somewhat annoyed.</a:t>
            </a:r>
          </a:p>
          <a:p>
            <a:r>
              <a:rPr lang="en-US" dirty="0"/>
              <a:t>Our course policies exist for a reason, which can make us reluctant to make exceptions.</a:t>
            </a:r>
          </a:p>
          <a:p>
            <a:r>
              <a:rPr lang="en-US" dirty="0"/>
              <a:t>Try to put yourself in the student’s place for a moment.  What if you were taking a professional development course and needed more time to complete an assignment?  How would you want the course facilitator to respond to your request?  What if your child were asking their professor for leeway?  How would you want the professor to respond?</a:t>
            </a:r>
          </a:p>
          <a:p>
            <a:r>
              <a:rPr lang="en-US" dirty="0"/>
              <a:t>Whether you ultimately decide to grant the request or not, a kind and compassionate reply helps build rapport and engagement.  A brusque reply undermines the student’s trust in you and can be harmful to their self-confidence.</a:t>
            </a:r>
          </a:p>
        </p:txBody>
      </p:sp>
    </p:spTree>
    <p:extLst>
      <p:ext uri="{BB962C8B-B14F-4D97-AF65-F5344CB8AC3E}">
        <p14:creationId xmlns:p14="http://schemas.microsoft.com/office/powerpoint/2010/main" val="37230382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FBD625-8229-AEDC-B451-87A52E5AAA65}"/>
              </a:ext>
            </a:extLst>
          </p:cNvPr>
          <p:cNvSpPr>
            <a:spLocks noGrp="1"/>
          </p:cNvSpPr>
          <p:nvPr>
            <p:ph type="title"/>
          </p:nvPr>
        </p:nvSpPr>
        <p:spPr>
          <a:xfrm>
            <a:off x="640080" y="325369"/>
            <a:ext cx="4368602" cy="1956841"/>
          </a:xfrm>
        </p:spPr>
        <p:txBody>
          <a:bodyPr anchor="b">
            <a:normAutofit/>
          </a:bodyPr>
          <a:lstStyle/>
          <a:p>
            <a:r>
              <a:rPr lang="en-US" sz="5400" dirty="0"/>
              <a:t>Emotional Impact</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F0F87AB3-3161-8201-D610-39756618EB18}"/>
              </a:ext>
            </a:extLst>
          </p:cNvPr>
          <p:cNvSpPr>
            <a:spLocks noGrp="1"/>
          </p:cNvSpPr>
          <p:nvPr>
            <p:ph idx="1"/>
          </p:nvPr>
        </p:nvSpPr>
        <p:spPr>
          <a:xfrm>
            <a:off x="640080" y="2872899"/>
            <a:ext cx="4243589" cy="3320668"/>
          </a:xfrm>
        </p:spPr>
        <p:txBody>
          <a:bodyPr>
            <a:normAutofit/>
          </a:bodyPr>
          <a:lstStyle/>
          <a:p>
            <a:r>
              <a:rPr lang="en-US" sz="2200" dirty="0"/>
              <a:t>The feelings your communications with students inspire speak more loudly than your message.</a:t>
            </a:r>
          </a:p>
          <a:p>
            <a:r>
              <a:rPr lang="en-US" sz="2200" dirty="0"/>
              <a:t>Before you express your annoyance or irritation, or even if you prefer a minimalistic writing style, pause to consider the tone and emotional impact of your words.</a:t>
            </a:r>
          </a:p>
        </p:txBody>
      </p:sp>
      <p:pic>
        <p:nvPicPr>
          <p:cNvPr id="5" name="Content Placeholder 4" descr="A picture containing text, person, smiling, posing&#10;&#10;Description automatically generated">
            <a:extLst>
              <a:ext uri="{FF2B5EF4-FFF2-40B4-BE49-F238E27FC236}">
                <a16:creationId xmlns:a16="http://schemas.microsoft.com/office/drawing/2014/main" id="{B86E78C5-DD08-3D2A-1100-256FAFB04D4F}"/>
              </a:ext>
            </a:extLst>
          </p:cNvPr>
          <p:cNvPicPr>
            <a:picLocks noChangeAspect="1"/>
          </p:cNvPicPr>
          <p:nvPr/>
        </p:nvPicPr>
        <p:blipFill rotWithShape="1">
          <a:blip r:embed="rId2">
            <a:extLst>
              <a:ext uri="{28A0092B-C50C-407E-A947-70E740481C1C}">
                <a14:useLocalDpi xmlns:a14="http://schemas.microsoft.com/office/drawing/2010/main" val="0"/>
              </a:ext>
            </a:extLst>
          </a:blip>
          <a:srcRect b="303"/>
          <a:stretch/>
        </p:blipFill>
        <p:spPr>
          <a:xfrm>
            <a:off x="5311702" y="10"/>
            <a:ext cx="6878775" cy="6857990"/>
          </a:xfrm>
          <a:prstGeom prst="rect">
            <a:avLst/>
          </a:prstGeom>
        </p:spPr>
      </p:pic>
    </p:spTree>
    <p:extLst>
      <p:ext uri="{BB962C8B-B14F-4D97-AF65-F5344CB8AC3E}">
        <p14:creationId xmlns:p14="http://schemas.microsoft.com/office/powerpoint/2010/main" val="5382761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A8B65-9CB0-DF1B-9FD8-B60C78F4BEC3}"/>
              </a:ext>
            </a:extLst>
          </p:cNvPr>
          <p:cNvSpPr>
            <a:spLocks noGrp="1"/>
          </p:cNvSpPr>
          <p:nvPr>
            <p:ph type="title"/>
          </p:nvPr>
        </p:nvSpPr>
        <p:spPr/>
        <p:txBody>
          <a:bodyPr/>
          <a:lstStyle/>
          <a:p>
            <a:r>
              <a:rPr lang="en-US" dirty="0"/>
              <a:t>Proactive Outreach</a:t>
            </a:r>
          </a:p>
        </p:txBody>
      </p:sp>
      <p:pic>
        <p:nvPicPr>
          <p:cNvPr id="5" name="Graphic 4" descr="Care with solid fill">
            <a:extLst>
              <a:ext uri="{FF2B5EF4-FFF2-40B4-BE49-F238E27FC236}">
                <a16:creationId xmlns:a16="http://schemas.microsoft.com/office/drawing/2014/main" id="{B744C99F-F313-C825-4921-B626AEE33DB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44418" y="473765"/>
            <a:ext cx="6559826" cy="6559826"/>
          </a:xfrm>
          <a:prstGeom prst="rect">
            <a:avLst/>
          </a:prstGeom>
        </p:spPr>
      </p:pic>
      <p:sp>
        <p:nvSpPr>
          <p:cNvPr id="3" name="Content Placeholder 2">
            <a:extLst>
              <a:ext uri="{FF2B5EF4-FFF2-40B4-BE49-F238E27FC236}">
                <a16:creationId xmlns:a16="http://schemas.microsoft.com/office/drawing/2014/main" id="{67CA9839-A93B-A080-1CD7-CAA2773D3CAD}"/>
              </a:ext>
            </a:extLst>
          </p:cNvPr>
          <p:cNvSpPr>
            <a:spLocks noGrp="1"/>
          </p:cNvSpPr>
          <p:nvPr>
            <p:ph idx="1"/>
          </p:nvPr>
        </p:nvSpPr>
        <p:spPr/>
        <p:txBody>
          <a:bodyPr>
            <a:normAutofit fontScale="92500" lnSpcReduction="20000"/>
          </a:bodyPr>
          <a:lstStyle/>
          <a:p>
            <a:r>
              <a:rPr lang="en-US" dirty="0"/>
              <a:t>Communicating with students is more than just replying to email.</a:t>
            </a:r>
          </a:p>
          <a:p>
            <a:r>
              <a:rPr lang="en-US" dirty="0"/>
              <a:t>We can also use email proactively as soon as we notice a student developing a pattern of absences or missing work.</a:t>
            </a:r>
          </a:p>
          <a:p>
            <a:r>
              <a:rPr lang="en-US" dirty="0"/>
              <a:t>Be especially careful about the wording of your outreach messages.  Your goal is to get the student to return to full participation in the course, so the tone should be warm, caring, and inviting.  </a:t>
            </a:r>
          </a:p>
          <a:p>
            <a:r>
              <a:rPr lang="en-US" dirty="0"/>
              <a:t>Telling students that they are in danger of failing the class if they don’t take care of the problem immediately can come across as judgmental and alienating.</a:t>
            </a:r>
          </a:p>
          <a:p>
            <a:r>
              <a:rPr lang="en-US" dirty="0"/>
              <a:t>Telling students that you care about them, are concerned for their wellbeing, and are eager to help them with whatever challenge they’re facing so that they can pass the course successfully creates motivation to respond positively.</a:t>
            </a:r>
          </a:p>
        </p:txBody>
      </p:sp>
    </p:spTree>
    <p:extLst>
      <p:ext uri="{BB962C8B-B14F-4D97-AF65-F5344CB8AC3E}">
        <p14:creationId xmlns:p14="http://schemas.microsoft.com/office/powerpoint/2010/main" val="4012249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58517-E409-0D69-AB9C-DE4F5D6A2B90}"/>
              </a:ext>
            </a:extLst>
          </p:cNvPr>
          <p:cNvSpPr>
            <a:spLocks noGrp="1"/>
          </p:cNvSpPr>
          <p:nvPr>
            <p:ph type="title"/>
          </p:nvPr>
        </p:nvSpPr>
        <p:spPr>
          <a:xfrm>
            <a:off x="4965429" y="384037"/>
            <a:ext cx="6586491" cy="500287"/>
          </a:xfrm>
        </p:spPr>
        <p:txBody>
          <a:bodyPr>
            <a:normAutofit fontScale="90000"/>
          </a:bodyPr>
          <a:lstStyle/>
          <a:p>
            <a:r>
              <a:rPr lang="en-US" sz="5400" dirty="0"/>
              <a:t>Be Persistent</a:t>
            </a:r>
          </a:p>
        </p:txBody>
      </p:sp>
      <p:sp>
        <p:nvSpPr>
          <p:cNvPr id="3" name="Content Placeholder 2">
            <a:extLst>
              <a:ext uri="{FF2B5EF4-FFF2-40B4-BE49-F238E27FC236}">
                <a16:creationId xmlns:a16="http://schemas.microsoft.com/office/drawing/2014/main" id="{0B4F75B2-5282-D3BF-2E35-D71FC8FEFB45}"/>
              </a:ext>
            </a:extLst>
          </p:cNvPr>
          <p:cNvSpPr>
            <a:spLocks noGrp="1"/>
          </p:cNvSpPr>
          <p:nvPr>
            <p:ph idx="1"/>
          </p:nvPr>
        </p:nvSpPr>
        <p:spPr>
          <a:xfrm>
            <a:off x="4965431" y="1196788"/>
            <a:ext cx="6827640" cy="5277175"/>
          </a:xfrm>
        </p:spPr>
        <p:txBody>
          <a:bodyPr>
            <a:noAutofit/>
          </a:bodyPr>
          <a:lstStyle/>
          <a:p>
            <a:r>
              <a:rPr lang="en-US" sz="2200" dirty="0"/>
              <a:t>We can also use communication to our students’ advantage by being very persistent in our messaging.</a:t>
            </a:r>
          </a:p>
          <a:p>
            <a:r>
              <a:rPr lang="en-US" sz="2200" dirty="0"/>
              <a:t>Don’t give up after sending a student just one email.  Email them every day.  Email (or call) their academic advisor. Contact the student support team.  Keep trying every avenue of communication until the student responds.</a:t>
            </a:r>
          </a:p>
          <a:p>
            <a:r>
              <a:rPr lang="en-US" sz="2200" dirty="0"/>
              <a:t>Frequent whole-class messaging can help students stay on track. </a:t>
            </a:r>
          </a:p>
          <a:p>
            <a:pPr lvl="1"/>
            <a:r>
              <a:rPr lang="en-US" sz="2200" dirty="0"/>
              <a:t>Consider sending a weekly “Monday Morning Message” email with reminders of upcoming due dates and other information students must know. </a:t>
            </a:r>
          </a:p>
          <a:p>
            <a:pPr lvl="1"/>
            <a:r>
              <a:rPr lang="en-US" sz="2200" dirty="0"/>
              <a:t>This message is also an opportunity to build rapport by keeping the message positive and encouraging, and to reinforce students’ learning by listing the important topics you’ll cover during the week.</a:t>
            </a:r>
          </a:p>
        </p:txBody>
      </p:sp>
      <p:pic>
        <p:nvPicPr>
          <p:cNvPr id="5" name="Picture 4" descr="Email symbol on lightbulb">
            <a:extLst>
              <a:ext uri="{FF2B5EF4-FFF2-40B4-BE49-F238E27FC236}">
                <a16:creationId xmlns:a16="http://schemas.microsoft.com/office/drawing/2014/main" id="{3178D3B6-6B1E-628C-33EB-263BF17BF36E}"/>
              </a:ext>
            </a:extLst>
          </p:cNvPr>
          <p:cNvPicPr>
            <a:picLocks noChangeAspect="1"/>
          </p:cNvPicPr>
          <p:nvPr/>
        </p:nvPicPr>
        <p:blipFill rotWithShape="1">
          <a:blip r:embed="rId2">
            <a:extLst>
              <a:ext uri="{28A0092B-C50C-407E-A947-70E740481C1C}">
                <a14:useLocalDpi xmlns:a14="http://schemas.microsoft.com/office/drawing/2010/main" val="0"/>
              </a:ext>
            </a:extLst>
          </a:blip>
          <a:srcRect l="27145" r="30609"/>
          <a:stretch/>
        </p:blipFill>
        <p:spPr>
          <a:xfrm>
            <a:off x="20" y="10"/>
            <a:ext cx="4635571" cy="6857990"/>
          </a:xfrm>
          <a:prstGeom prst="rect">
            <a:avLst/>
          </a:prstGeom>
          <a:effectLst/>
        </p:spPr>
      </p:pic>
    </p:spTree>
    <p:extLst>
      <p:ext uri="{BB962C8B-B14F-4D97-AF65-F5344CB8AC3E}">
        <p14:creationId xmlns:p14="http://schemas.microsoft.com/office/powerpoint/2010/main" val="3669847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D905E0-A2E6-F2F8-8375-E8BC76A0A14F}"/>
              </a:ext>
            </a:extLst>
          </p:cNvPr>
          <p:cNvSpPr>
            <a:spLocks noGrp="1"/>
          </p:cNvSpPr>
          <p:nvPr>
            <p:ph type="title"/>
          </p:nvPr>
        </p:nvSpPr>
        <p:spPr>
          <a:xfrm>
            <a:off x="622327" y="562534"/>
            <a:ext cx="6002110" cy="647702"/>
          </a:xfrm>
        </p:spPr>
        <p:txBody>
          <a:bodyPr>
            <a:normAutofit/>
          </a:bodyPr>
          <a:lstStyle/>
          <a:p>
            <a:r>
              <a:rPr lang="en-US" sz="4000" dirty="0"/>
              <a:t>Intention and Invitation</a:t>
            </a:r>
          </a:p>
        </p:txBody>
      </p:sp>
      <p:sp>
        <p:nvSpPr>
          <p:cNvPr id="3" name="Content Placeholder 2">
            <a:extLst>
              <a:ext uri="{FF2B5EF4-FFF2-40B4-BE49-F238E27FC236}">
                <a16:creationId xmlns:a16="http://schemas.microsoft.com/office/drawing/2014/main" id="{67C0BDE8-8D88-63EE-4064-0CDF4AC08C9D}"/>
              </a:ext>
            </a:extLst>
          </p:cNvPr>
          <p:cNvSpPr>
            <a:spLocks noGrp="1"/>
          </p:cNvSpPr>
          <p:nvPr>
            <p:ph idx="1"/>
          </p:nvPr>
        </p:nvSpPr>
        <p:spPr>
          <a:xfrm>
            <a:off x="567940" y="1472161"/>
            <a:ext cx="6110884" cy="4989443"/>
          </a:xfrm>
        </p:spPr>
        <p:txBody>
          <a:bodyPr>
            <a:normAutofit/>
          </a:bodyPr>
          <a:lstStyle/>
          <a:p>
            <a:r>
              <a:rPr lang="en-US" sz="2400" dirty="0"/>
              <a:t>We communicate through more than our planned instruction.  Everyday mannerisms such as our habitual tone of voice, word choice, and body language send a message to our students, whether we’re aware of it or not.  </a:t>
            </a:r>
          </a:p>
          <a:p>
            <a:r>
              <a:rPr lang="en-US" sz="2400" dirty="0"/>
              <a:t>The same is true of both our deliberate and inadvertent approaches to pedagogical practice.  </a:t>
            </a:r>
          </a:p>
          <a:p>
            <a:r>
              <a:rPr lang="en-US" sz="2400" dirty="0"/>
              <a:t>We constantly invite or disinvite our students to learn, both intentionally and unintentionally.  William </a:t>
            </a:r>
            <a:r>
              <a:rPr lang="en-US" sz="2400" dirty="0" err="1"/>
              <a:t>Purkey</a:t>
            </a:r>
            <a:r>
              <a:rPr lang="en-US" sz="2400" dirty="0"/>
              <a:t> (1991, 2015) categorizes these instructor behaviors as seen in the following table.</a:t>
            </a:r>
          </a:p>
          <a:p>
            <a:endParaRPr lang="en-US" sz="2000" dirty="0"/>
          </a:p>
        </p:txBody>
      </p:sp>
      <p:pic>
        <p:nvPicPr>
          <p:cNvPr id="7" name="Picture 6" descr="Open red front door">
            <a:extLst>
              <a:ext uri="{FF2B5EF4-FFF2-40B4-BE49-F238E27FC236}">
                <a16:creationId xmlns:a16="http://schemas.microsoft.com/office/drawing/2014/main" id="{F02497DA-B116-F66C-84C7-D7C1B61F8C4C}"/>
              </a:ext>
            </a:extLst>
          </p:cNvPr>
          <p:cNvPicPr>
            <a:picLocks noChangeAspect="1"/>
          </p:cNvPicPr>
          <p:nvPr/>
        </p:nvPicPr>
        <p:blipFill rotWithShape="1">
          <a:blip r:embed="rId2">
            <a:extLst>
              <a:ext uri="{28A0092B-C50C-407E-A947-70E740481C1C}">
                <a14:useLocalDpi xmlns:a14="http://schemas.microsoft.com/office/drawing/2010/main" val="0"/>
              </a:ext>
            </a:extLst>
          </a:blip>
          <a:srcRect t="4412" r="1" b="3899"/>
          <a:stretch/>
        </p:blipFill>
        <p:spPr>
          <a:xfrm>
            <a:off x="7199440" y="10"/>
            <a:ext cx="4992560" cy="6857990"/>
          </a:xfrm>
          <a:prstGeom prst="rect">
            <a:avLst/>
          </a:prstGeom>
          <a:effectLst/>
        </p:spPr>
      </p:pic>
    </p:spTree>
    <p:extLst>
      <p:ext uri="{BB962C8B-B14F-4D97-AF65-F5344CB8AC3E}">
        <p14:creationId xmlns:p14="http://schemas.microsoft.com/office/powerpoint/2010/main" val="846799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39EAE3F5-43DC-4E92-B392-D35CA3E226B8}"/>
              </a:ext>
            </a:extLst>
          </p:cNvPr>
          <p:cNvGraphicFramePr>
            <a:graphicFrameLocks noGrp="1"/>
          </p:cNvGraphicFramePr>
          <p:nvPr>
            <p:ph idx="1"/>
            <p:extLst>
              <p:ext uri="{D42A27DB-BD31-4B8C-83A1-F6EECF244321}">
                <p14:modId xmlns:p14="http://schemas.microsoft.com/office/powerpoint/2010/main" val="2689985318"/>
              </p:ext>
            </p:extLst>
          </p:nvPr>
        </p:nvGraphicFramePr>
        <p:xfrm>
          <a:off x="390939" y="765451"/>
          <a:ext cx="11410122" cy="5795964"/>
        </p:xfrm>
        <a:graphic>
          <a:graphicData uri="http://schemas.openxmlformats.org/drawingml/2006/table">
            <a:tbl>
              <a:tblPr firstRow="1" bandRow="1">
                <a:tableStyleId>{5940675A-B579-460E-94D1-54222C63F5DA}</a:tableStyleId>
              </a:tblPr>
              <a:tblGrid>
                <a:gridCol w="5705061">
                  <a:extLst>
                    <a:ext uri="{9D8B030D-6E8A-4147-A177-3AD203B41FA5}">
                      <a16:colId xmlns:a16="http://schemas.microsoft.com/office/drawing/2014/main" val="351529344"/>
                    </a:ext>
                  </a:extLst>
                </a:gridCol>
                <a:gridCol w="5705061">
                  <a:extLst>
                    <a:ext uri="{9D8B030D-6E8A-4147-A177-3AD203B41FA5}">
                      <a16:colId xmlns:a16="http://schemas.microsoft.com/office/drawing/2014/main" val="965709498"/>
                    </a:ext>
                  </a:extLst>
                </a:gridCol>
              </a:tblGrid>
              <a:tr h="2613854">
                <a:tc>
                  <a:txBody>
                    <a:bodyPr/>
                    <a:lstStyle/>
                    <a:p>
                      <a:pPr marL="0" marR="0">
                        <a:lnSpc>
                          <a:spcPct val="115000"/>
                        </a:lnSpc>
                        <a:spcBef>
                          <a:spcPts val="0"/>
                        </a:spcBef>
                        <a:spcAft>
                          <a:spcPts val="0"/>
                        </a:spcAft>
                      </a:pPr>
                      <a:r>
                        <a:rPr lang="en-US" sz="2200" u="sng" dirty="0">
                          <a:effectLst/>
                        </a:rPr>
                        <a:t>Intentionally Disinviting</a:t>
                      </a:r>
                      <a:endParaRPr lang="en-US" sz="2200" dirty="0">
                        <a:effectLst/>
                      </a:endParaRPr>
                    </a:p>
                    <a:p>
                      <a:pPr marL="342900" marR="0" lvl="0" indent="-342900">
                        <a:lnSpc>
                          <a:spcPct val="115000"/>
                        </a:lnSpc>
                        <a:spcBef>
                          <a:spcPts val="0"/>
                        </a:spcBef>
                        <a:spcAft>
                          <a:spcPts val="0"/>
                        </a:spcAft>
                        <a:buFont typeface="Symbol" panose="05050102010706020507" pitchFamily="18" charset="2"/>
                        <a:buChar char=""/>
                      </a:pPr>
                      <a:r>
                        <a:rPr lang="en-US" sz="2200" dirty="0">
                          <a:effectLst/>
                        </a:rPr>
                        <a:t>Deliberately discouraging, verbally demeaning</a:t>
                      </a:r>
                    </a:p>
                    <a:p>
                      <a:pPr marL="342900" marR="0" lvl="0" indent="-342900">
                        <a:lnSpc>
                          <a:spcPct val="115000"/>
                        </a:lnSpc>
                        <a:spcBef>
                          <a:spcPts val="0"/>
                        </a:spcBef>
                        <a:spcAft>
                          <a:spcPts val="0"/>
                        </a:spcAft>
                        <a:buFont typeface="Symbol" panose="05050102010706020507" pitchFamily="18" charset="2"/>
                        <a:buChar char=""/>
                      </a:pPr>
                      <a:r>
                        <a:rPr lang="en-US" sz="2200" dirty="0">
                          <a:effectLst/>
                        </a:rPr>
                        <a:t>Too busy to take the time to assist students</a:t>
                      </a:r>
                    </a:p>
                    <a:p>
                      <a:pPr marL="342900" marR="0" lvl="0" indent="-342900">
                        <a:lnSpc>
                          <a:spcPct val="115000"/>
                        </a:lnSpc>
                        <a:spcBef>
                          <a:spcPts val="0"/>
                        </a:spcBef>
                        <a:spcAft>
                          <a:spcPts val="0"/>
                        </a:spcAft>
                        <a:buFont typeface="Symbol" panose="05050102010706020507" pitchFamily="18" charset="2"/>
                        <a:buChar char=""/>
                      </a:pPr>
                      <a:r>
                        <a:rPr lang="en-US" sz="2200" dirty="0">
                          <a:effectLst/>
                        </a:rPr>
                        <a:t>Focused on others’ perceived shortcomings</a:t>
                      </a:r>
                    </a:p>
                    <a:p>
                      <a:pPr marL="342900" marR="0" lvl="0" indent="-342900">
                        <a:lnSpc>
                          <a:spcPct val="115000"/>
                        </a:lnSpc>
                        <a:spcBef>
                          <a:spcPts val="0"/>
                        </a:spcBef>
                        <a:spcAft>
                          <a:spcPts val="0"/>
                        </a:spcAft>
                        <a:buFont typeface="Symbol" panose="05050102010706020507" pitchFamily="18" charset="2"/>
                        <a:buChar char=""/>
                      </a:pPr>
                      <a:r>
                        <a:rPr lang="en-US" sz="2200" dirty="0">
                          <a:effectLst/>
                        </a:rPr>
                        <a:t>Actively seeking to harm, oppress, or discriminate against others</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marL="0" marR="0">
                        <a:lnSpc>
                          <a:spcPct val="115000"/>
                        </a:lnSpc>
                        <a:spcBef>
                          <a:spcPts val="0"/>
                        </a:spcBef>
                        <a:spcAft>
                          <a:spcPts val="0"/>
                        </a:spcAft>
                      </a:pPr>
                      <a:r>
                        <a:rPr lang="en-US" sz="2200" u="sng" dirty="0">
                          <a:effectLst/>
                        </a:rPr>
                        <a:t>Unintentionally Disinviting</a:t>
                      </a:r>
                      <a:endParaRPr lang="en-US" sz="2200" dirty="0">
                        <a:effectLst/>
                      </a:endParaRPr>
                    </a:p>
                    <a:p>
                      <a:pPr marL="342900" marR="0" lvl="0" indent="-342900">
                        <a:lnSpc>
                          <a:spcPct val="115000"/>
                        </a:lnSpc>
                        <a:spcBef>
                          <a:spcPts val="0"/>
                        </a:spcBef>
                        <a:spcAft>
                          <a:spcPts val="0"/>
                        </a:spcAft>
                        <a:buFont typeface="Symbol" panose="05050102010706020507" pitchFamily="18" charset="2"/>
                        <a:buChar char=""/>
                      </a:pPr>
                      <a:r>
                        <a:rPr lang="en-US" sz="2200" dirty="0">
                          <a:effectLst/>
                        </a:rPr>
                        <a:t>Well-meaning but condescending</a:t>
                      </a:r>
                    </a:p>
                    <a:p>
                      <a:pPr marL="342900" marR="0" lvl="0" indent="-342900">
                        <a:lnSpc>
                          <a:spcPct val="115000"/>
                        </a:lnSpc>
                        <a:spcBef>
                          <a:spcPts val="0"/>
                        </a:spcBef>
                        <a:spcAft>
                          <a:spcPts val="0"/>
                        </a:spcAft>
                        <a:buFont typeface="Symbol" panose="05050102010706020507" pitchFamily="18" charset="2"/>
                        <a:buChar char=""/>
                      </a:pPr>
                      <a:r>
                        <a:rPr lang="en-US" sz="2200" dirty="0">
                          <a:effectLst/>
                        </a:rPr>
                        <a:t>Focused on policies and procedures</a:t>
                      </a:r>
                    </a:p>
                    <a:p>
                      <a:pPr marL="342900" marR="0" lvl="0" indent="-342900">
                        <a:lnSpc>
                          <a:spcPct val="115000"/>
                        </a:lnSpc>
                        <a:spcBef>
                          <a:spcPts val="0"/>
                        </a:spcBef>
                        <a:spcAft>
                          <a:spcPts val="0"/>
                        </a:spcAft>
                        <a:buFont typeface="Symbol" panose="05050102010706020507" pitchFamily="18" charset="2"/>
                        <a:buChar char=""/>
                      </a:pPr>
                      <a:r>
                        <a:rPr lang="en-US" sz="2200" dirty="0">
                          <a:effectLst/>
                        </a:rPr>
                        <a:t>Oblivious to the feelings of others</a:t>
                      </a:r>
                    </a:p>
                    <a:p>
                      <a:pPr marL="342900" marR="0" lvl="0" indent="-342900">
                        <a:lnSpc>
                          <a:spcPct val="115000"/>
                        </a:lnSpc>
                        <a:spcBef>
                          <a:spcPts val="0"/>
                        </a:spcBef>
                        <a:spcAft>
                          <a:spcPts val="1000"/>
                        </a:spcAft>
                        <a:buFont typeface="Symbol" panose="05050102010706020507" pitchFamily="18" charset="2"/>
                        <a:buChar char=""/>
                      </a:pPr>
                      <a:r>
                        <a:rPr lang="en-US" sz="2200" dirty="0">
                          <a:effectLst/>
                        </a:rPr>
                        <a:t>Unwilling to extend empathy or to make exceptions to stated policies </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val="2044393317"/>
                  </a:ext>
                </a:extLst>
              </a:tr>
              <a:tr h="3182110">
                <a:tc>
                  <a:txBody>
                    <a:bodyPr/>
                    <a:lstStyle/>
                    <a:p>
                      <a:pPr marL="0" marR="0">
                        <a:lnSpc>
                          <a:spcPct val="115000"/>
                        </a:lnSpc>
                        <a:spcBef>
                          <a:spcPts val="0"/>
                        </a:spcBef>
                        <a:spcAft>
                          <a:spcPts val="0"/>
                        </a:spcAft>
                      </a:pPr>
                      <a:r>
                        <a:rPr lang="en-US" sz="2200" u="sng" dirty="0">
                          <a:effectLst/>
                        </a:rPr>
                        <a:t>Unintentionally Inviting</a:t>
                      </a:r>
                      <a:endParaRPr lang="en-US" sz="2200" dirty="0">
                        <a:effectLst/>
                      </a:endParaRPr>
                    </a:p>
                    <a:p>
                      <a:pPr marL="342900" marR="0" lvl="0" indent="-342900">
                        <a:lnSpc>
                          <a:spcPct val="115000"/>
                        </a:lnSpc>
                        <a:spcBef>
                          <a:spcPts val="0"/>
                        </a:spcBef>
                        <a:spcAft>
                          <a:spcPts val="0"/>
                        </a:spcAft>
                        <a:buFont typeface="Symbol" panose="05050102010706020507" pitchFamily="18" charset="2"/>
                        <a:buChar char=""/>
                      </a:pPr>
                      <a:r>
                        <a:rPr lang="en-US" sz="2200" dirty="0">
                          <a:effectLst/>
                        </a:rPr>
                        <a:t>Well-liked</a:t>
                      </a:r>
                    </a:p>
                    <a:p>
                      <a:pPr marL="342900" marR="0" lvl="0" indent="-342900">
                        <a:lnSpc>
                          <a:spcPct val="115000"/>
                        </a:lnSpc>
                        <a:spcBef>
                          <a:spcPts val="0"/>
                        </a:spcBef>
                        <a:spcAft>
                          <a:spcPts val="0"/>
                        </a:spcAft>
                        <a:buFont typeface="Symbol" panose="05050102010706020507" pitchFamily="18" charset="2"/>
                        <a:buChar char=""/>
                      </a:pPr>
                      <a:r>
                        <a:rPr lang="en-US" sz="2200" dirty="0">
                          <a:effectLst/>
                        </a:rPr>
                        <a:t>Reasonably effective</a:t>
                      </a:r>
                    </a:p>
                    <a:p>
                      <a:pPr marL="342900" marR="0" lvl="0" indent="-342900">
                        <a:lnSpc>
                          <a:spcPct val="115000"/>
                        </a:lnSpc>
                        <a:spcBef>
                          <a:spcPts val="0"/>
                        </a:spcBef>
                        <a:spcAft>
                          <a:spcPts val="0"/>
                        </a:spcAft>
                        <a:buFont typeface="Symbol" panose="05050102010706020507" pitchFamily="18" charset="2"/>
                        <a:buChar char=""/>
                      </a:pPr>
                      <a:r>
                        <a:rPr lang="en-US" sz="2200" dirty="0">
                          <a:effectLst/>
                        </a:rPr>
                        <a:t>Inconsistent and uncertain when making decisions</a:t>
                      </a:r>
                    </a:p>
                    <a:p>
                      <a:pPr marL="342900" marR="0" lvl="0" indent="-342900">
                        <a:lnSpc>
                          <a:spcPct val="115000"/>
                        </a:lnSpc>
                        <a:spcBef>
                          <a:spcPts val="0"/>
                        </a:spcBef>
                        <a:spcAft>
                          <a:spcPts val="1000"/>
                        </a:spcAft>
                        <a:buFont typeface="Symbol" panose="05050102010706020507" pitchFamily="18" charset="2"/>
                        <a:buChar char=""/>
                      </a:pPr>
                      <a:r>
                        <a:rPr lang="en-US" sz="2200" dirty="0">
                          <a:effectLst/>
                        </a:rPr>
                        <a:t>Able to explain what they do as teachers but not why they do it; unaware of the reasons behind success or failure</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marL="0" marR="0">
                        <a:lnSpc>
                          <a:spcPct val="115000"/>
                        </a:lnSpc>
                        <a:spcBef>
                          <a:spcPts val="0"/>
                        </a:spcBef>
                        <a:spcAft>
                          <a:spcPts val="0"/>
                        </a:spcAft>
                      </a:pPr>
                      <a:r>
                        <a:rPr lang="en-US" sz="2200" u="sng" dirty="0">
                          <a:effectLst/>
                        </a:rPr>
                        <a:t>Intentionally Inviting</a:t>
                      </a:r>
                      <a:endParaRPr lang="en-US" sz="2200" dirty="0">
                        <a:effectLst/>
                      </a:endParaRPr>
                    </a:p>
                    <a:p>
                      <a:pPr marL="342900" marR="0" lvl="0" indent="-342900">
                        <a:lnSpc>
                          <a:spcPct val="115000"/>
                        </a:lnSpc>
                        <a:spcBef>
                          <a:spcPts val="0"/>
                        </a:spcBef>
                        <a:spcAft>
                          <a:spcPts val="0"/>
                        </a:spcAft>
                        <a:buFont typeface="Symbol" panose="05050102010706020507" pitchFamily="18" charset="2"/>
                        <a:buChar char=""/>
                      </a:pPr>
                      <a:r>
                        <a:rPr lang="en-US" sz="2200" dirty="0">
                          <a:effectLst/>
                        </a:rPr>
                        <a:t>Optimistic, respectful, trustworthy</a:t>
                      </a:r>
                    </a:p>
                    <a:p>
                      <a:pPr marL="342900" marR="0" lvl="0" indent="-342900">
                        <a:lnSpc>
                          <a:spcPct val="115000"/>
                        </a:lnSpc>
                        <a:spcBef>
                          <a:spcPts val="0"/>
                        </a:spcBef>
                        <a:spcAft>
                          <a:spcPts val="0"/>
                        </a:spcAft>
                        <a:buFont typeface="Symbol" panose="05050102010706020507" pitchFamily="18" charset="2"/>
                        <a:buChar char=""/>
                      </a:pPr>
                      <a:r>
                        <a:rPr lang="en-US" sz="2200" dirty="0">
                          <a:effectLst/>
                        </a:rPr>
                        <a:t>Affirming while also guiding students</a:t>
                      </a:r>
                    </a:p>
                    <a:p>
                      <a:pPr marL="342900" marR="0" lvl="0" indent="-342900">
                        <a:lnSpc>
                          <a:spcPct val="115000"/>
                        </a:lnSpc>
                        <a:spcBef>
                          <a:spcPts val="0"/>
                        </a:spcBef>
                        <a:spcAft>
                          <a:spcPts val="0"/>
                        </a:spcAft>
                        <a:buFont typeface="Symbol" panose="05050102010706020507" pitchFamily="18" charset="2"/>
                        <a:buChar char=""/>
                      </a:pPr>
                      <a:r>
                        <a:rPr lang="en-US" sz="2200" dirty="0">
                          <a:effectLst/>
                        </a:rPr>
                        <a:t>Fluency in teaching to the point where it seems natural or effortless</a:t>
                      </a:r>
                    </a:p>
                    <a:p>
                      <a:pPr marL="342900" marR="0" lvl="0" indent="-342900">
                        <a:lnSpc>
                          <a:spcPct val="115000"/>
                        </a:lnSpc>
                        <a:spcBef>
                          <a:spcPts val="0"/>
                        </a:spcBef>
                        <a:spcAft>
                          <a:spcPts val="1000"/>
                        </a:spcAft>
                        <a:buFont typeface="Symbol" panose="05050102010706020507" pitchFamily="18" charset="2"/>
                        <a:buChar char=""/>
                      </a:pPr>
                      <a:r>
                        <a:rPr lang="en-US" sz="2200" dirty="0">
                          <a:effectLst/>
                        </a:rPr>
                        <a:t>Focused on students as whole people rather than merely the aspects we see in our classrooms</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2222453555"/>
                  </a:ext>
                </a:extLst>
              </a:tr>
            </a:tbl>
          </a:graphicData>
        </a:graphic>
      </p:graphicFrame>
      <p:sp>
        <p:nvSpPr>
          <p:cNvPr id="5" name="TextBox 4">
            <a:extLst>
              <a:ext uri="{FF2B5EF4-FFF2-40B4-BE49-F238E27FC236}">
                <a16:creationId xmlns:a16="http://schemas.microsoft.com/office/drawing/2014/main" id="{D4AB6806-34E8-6E44-6ADB-159A46D1FF4E}"/>
              </a:ext>
            </a:extLst>
          </p:cNvPr>
          <p:cNvSpPr txBox="1"/>
          <p:nvPr/>
        </p:nvSpPr>
        <p:spPr>
          <a:xfrm>
            <a:off x="3982278" y="185530"/>
            <a:ext cx="4227444" cy="461665"/>
          </a:xfrm>
          <a:prstGeom prst="rect">
            <a:avLst/>
          </a:prstGeom>
          <a:noFill/>
        </p:spPr>
        <p:txBody>
          <a:bodyPr wrap="square" rtlCol="0">
            <a:spAutoFit/>
          </a:bodyPr>
          <a:lstStyle/>
          <a:p>
            <a:r>
              <a:rPr lang="en-US" sz="2400" dirty="0"/>
              <a:t>Intention and Invitation Matrix</a:t>
            </a:r>
          </a:p>
        </p:txBody>
      </p:sp>
    </p:spTree>
    <p:extLst>
      <p:ext uri="{BB962C8B-B14F-4D97-AF65-F5344CB8AC3E}">
        <p14:creationId xmlns:p14="http://schemas.microsoft.com/office/powerpoint/2010/main" val="26876749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E3C90-A7FB-B1B6-9CB5-45CD01D3C3A4}"/>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sz="3100"/>
              <a:t>On a scale of 1 to 5, how effective are your communications with students?  </a:t>
            </a:r>
          </a:p>
        </p:txBody>
      </p:sp>
      <p:sp>
        <p:nvSpPr>
          <p:cNvPr id="8" name="Content Placeholder 7">
            <a:extLst>
              <a:ext uri="{FF2B5EF4-FFF2-40B4-BE49-F238E27FC236}">
                <a16:creationId xmlns:a16="http://schemas.microsoft.com/office/drawing/2014/main" id="{0A7DCB6C-041C-7631-19F7-257A33EE7E4E}"/>
              </a:ext>
            </a:extLst>
          </p:cNvPr>
          <p:cNvSpPr>
            <a:spLocks noGrp="1"/>
          </p:cNvSpPr>
          <p:nvPr>
            <p:ph sz="half" idx="2"/>
          </p:nvPr>
        </p:nvSpPr>
        <p:spPr>
          <a:xfrm>
            <a:off x="4965431" y="2438400"/>
            <a:ext cx="6586489" cy="3785419"/>
          </a:xfrm>
        </p:spPr>
        <p:txBody>
          <a:bodyPr vert="horz" lIns="91440" tIns="45720" rIns="91440" bIns="45720" rtlCol="0">
            <a:normAutofit/>
          </a:bodyPr>
          <a:lstStyle/>
          <a:p>
            <a:pPr marL="457200" indent="-457200">
              <a:buFont typeface="+mj-lt"/>
              <a:buAutoNum type="arabicPeriod"/>
            </a:pPr>
            <a:r>
              <a:rPr lang="en-US" sz="2400" dirty="0"/>
              <a:t>It feels like I’m shouting into a void most of the time.</a:t>
            </a:r>
          </a:p>
          <a:p>
            <a:pPr marL="457200" indent="-457200">
              <a:buFont typeface="+mj-lt"/>
              <a:buAutoNum type="arabicPeriod"/>
            </a:pPr>
            <a:r>
              <a:rPr lang="en-US" sz="2400" dirty="0"/>
              <a:t>Sometimes students respond, other times not.</a:t>
            </a:r>
          </a:p>
          <a:p>
            <a:pPr marL="457200" indent="-457200">
              <a:buFont typeface="+mj-lt"/>
              <a:buAutoNum type="arabicPeriod"/>
            </a:pPr>
            <a:r>
              <a:rPr lang="en-US" sz="2400" dirty="0"/>
              <a:t>Students hear what I say in class but don’t pay attention to email.</a:t>
            </a:r>
          </a:p>
          <a:p>
            <a:pPr marL="457200" indent="-457200">
              <a:buFont typeface="+mj-lt"/>
              <a:buAutoNum type="arabicPeriod"/>
            </a:pPr>
            <a:r>
              <a:rPr lang="en-US" sz="2400" dirty="0"/>
              <a:t>I feel like I reach most students most of the time.</a:t>
            </a:r>
          </a:p>
          <a:p>
            <a:pPr marL="457200" indent="-457200">
              <a:buFont typeface="+mj-lt"/>
              <a:buAutoNum type="arabicPeriod"/>
            </a:pPr>
            <a:r>
              <a:rPr lang="en-US" sz="2400" dirty="0"/>
              <a:t>I’m a rock star communicator!</a:t>
            </a:r>
          </a:p>
        </p:txBody>
      </p:sp>
      <p:pic>
        <p:nvPicPr>
          <p:cNvPr id="5" name="Content Placeholder 4" descr="Man using megaphone">
            <a:extLst>
              <a:ext uri="{FF2B5EF4-FFF2-40B4-BE49-F238E27FC236}">
                <a16:creationId xmlns:a16="http://schemas.microsoft.com/office/drawing/2014/main" id="{32A3C69D-0B70-BA5E-A5FD-0848C32218F6}"/>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33302" r="21578" b="-1"/>
          <a:stretch/>
        </p:blipFill>
        <p:spPr>
          <a:xfrm>
            <a:off x="20" y="10"/>
            <a:ext cx="4635571" cy="6857990"/>
          </a:xfrm>
          <a:prstGeom prst="rect">
            <a:avLst/>
          </a:prstGeom>
          <a:effectLst/>
        </p:spPr>
      </p:pic>
      <p:cxnSp>
        <p:nvCxnSpPr>
          <p:cNvPr id="13" name="Straight Connector 1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F16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1571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AD92B-73AC-8697-7F92-55BF0F85657B}"/>
              </a:ext>
            </a:extLst>
          </p:cNvPr>
          <p:cNvSpPr>
            <a:spLocks noGrp="1"/>
          </p:cNvSpPr>
          <p:nvPr>
            <p:ph type="title"/>
          </p:nvPr>
        </p:nvSpPr>
        <p:spPr/>
        <p:txBody>
          <a:bodyPr/>
          <a:lstStyle/>
          <a:p>
            <a:r>
              <a:rPr lang="en-US" dirty="0"/>
              <a:t>Collaborative Activity</a:t>
            </a:r>
          </a:p>
        </p:txBody>
      </p:sp>
      <p:sp>
        <p:nvSpPr>
          <p:cNvPr id="3" name="Content Placeholder 2">
            <a:extLst>
              <a:ext uri="{FF2B5EF4-FFF2-40B4-BE49-F238E27FC236}">
                <a16:creationId xmlns:a16="http://schemas.microsoft.com/office/drawing/2014/main" id="{B0A32016-733C-3857-629D-C352AB99078B}"/>
              </a:ext>
            </a:extLst>
          </p:cNvPr>
          <p:cNvSpPr>
            <a:spLocks noGrp="1"/>
          </p:cNvSpPr>
          <p:nvPr>
            <p:ph idx="1"/>
          </p:nvPr>
        </p:nvSpPr>
        <p:spPr>
          <a:xfrm>
            <a:off x="838200" y="1825625"/>
            <a:ext cx="10053918" cy="4351338"/>
          </a:xfrm>
        </p:spPr>
        <p:txBody>
          <a:bodyPr>
            <a:normAutofit/>
          </a:bodyPr>
          <a:lstStyle/>
          <a:p>
            <a:pPr marL="0" indent="0">
              <a:buNone/>
            </a:pPr>
            <a:r>
              <a:rPr lang="en-US" dirty="0"/>
              <a:t>Work with a partner to rewrite the professor’s email as an intentionally inviting response.</a:t>
            </a:r>
          </a:p>
          <a:p>
            <a:pPr marL="0" indent="0">
              <a:buNone/>
            </a:pPr>
            <a:r>
              <a:rPr lang="en-US" dirty="0"/>
              <a:t>Student email:</a:t>
            </a:r>
          </a:p>
          <a:p>
            <a:pPr marL="457200" lvl="1" indent="0">
              <a:buNone/>
            </a:pPr>
            <a:r>
              <a:rPr lang="en-US" dirty="0"/>
              <a:t>“Professor James, I won’t be able to turn in my research paper on Friday because I’ve had the flu this week.  May I please have until Monday to finish it?  Sincerely, Elliot.”</a:t>
            </a:r>
          </a:p>
          <a:p>
            <a:pPr marL="0" indent="0">
              <a:buNone/>
            </a:pPr>
            <a:r>
              <a:rPr lang="en-US" dirty="0"/>
              <a:t>Professor’s reply:</a:t>
            </a:r>
          </a:p>
          <a:p>
            <a:pPr marL="457200" lvl="1" indent="0">
              <a:buNone/>
            </a:pPr>
            <a:r>
              <a:rPr lang="en-US" dirty="0"/>
              <a:t>“No, Elliot, you absolutely may not have an extension.  You have had six weeks to work on this paper and leaving it until the last minute was irresponsible, even if you were sick.  As stated in the syllabus, a 5-point deduction will apply to the grade for every day the paper is late.”</a:t>
            </a:r>
          </a:p>
        </p:txBody>
      </p:sp>
      <p:pic>
        <p:nvPicPr>
          <p:cNvPr id="5" name="Graphic 4" descr="Pencil with solid fill">
            <a:extLst>
              <a:ext uri="{FF2B5EF4-FFF2-40B4-BE49-F238E27FC236}">
                <a16:creationId xmlns:a16="http://schemas.microsoft.com/office/drawing/2014/main" id="{8FC6C4D9-7945-78FA-E25D-BE0B200AFFB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56693" y="198670"/>
            <a:ext cx="1658471" cy="1658471"/>
          </a:xfrm>
          <a:prstGeom prst="rect">
            <a:avLst/>
          </a:prstGeom>
        </p:spPr>
      </p:pic>
    </p:spTree>
    <p:extLst>
      <p:ext uri="{BB962C8B-B14F-4D97-AF65-F5344CB8AC3E}">
        <p14:creationId xmlns:p14="http://schemas.microsoft.com/office/powerpoint/2010/main" val="25307201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95F667-E84F-BF76-3545-BF603BBA3BC0}"/>
              </a:ext>
            </a:extLst>
          </p:cNvPr>
          <p:cNvSpPr>
            <a:spLocks noGrp="1"/>
          </p:cNvSpPr>
          <p:nvPr>
            <p:ph type="title"/>
          </p:nvPr>
        </p:nvSpPr>
        <p:spPr>
          <a:xfrm>
            <a:off x="572493" y="238539"/>
            <a:ext cx="11018520" cy="1434415"/>
          </a:xfrm>
        </p:spPr>
        <p:txBody>
          <a:bodyPr anchor="b">
            <a:normAutofit/>
          </a:bodyPr>
          <a:lstStyle/>
          <a:p>
            <a:r>
              <a:rPr lang="en-US" sz="5400"/>
              <a:t>Everything Speaks</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867B477-918F-B1D2-AB11-5429B2A587D9}"/>
              </a:ext>
            </a:extLst>
          </p:cNvPr>
          <p:cNvSpPr>
            <a:spLocks noGrp="1"/>
          </p:cNvSpPr>
          <p:nvPr>
            <p:ph idx="1"/>
          </p:nvPr>
        </p:nvSpPr>
        <p:spPr>
          <a:xfrm>
            <a:off x="572493" y="2071316"/>
            <a:ext cx="6713552" cy="4119172"/>
          </a:xfrm>
        </p:spPr>
        <p:txBody>
          <a:bodyPr anchor="t">
            <a:normAutofit/>
          </a:bodyPr>
          <a:lstStyle/>
          <a:p>
            <a:r>
              <a:rPr lang="en-US" sz="2200" dirty="0"/>
              <a:t>Communication encompasses more than our spoken and written language.</a:t>
            </a:r>
          </a:p>
          <a:p>
            <a:r>
              <a:rPr lang="en-US" sz="2200" dirty="0"/>
              <a:t>Every interaction we have with students, in person or online, in writing or face-to-face, communicates volumes.</a:t>
            </a:r>
          </a:p>
          <a:p>
            <a:pPr lvl="1"/>
            <a:r>
              <a:rPr lang="en-US" sz="2200" dirty="0"/>
              <a:t>Facial expressions</a:t>
            </a:r>
          </a:p>
          <a:p>
            <a:pPr lvl="1"/>
            <a:r>
              <a:rPr lang="en-US" sz="2200" dirty="0"/>
              <a:t>Gestures</a:t>
            </a:r>
          </a:p>
          <a:p>
            <a:pPr lvl="1"/>
            <a:r>
              <a:rPr lang="en-US" sz="2200" dirty="0"/>
              <a:t>Posture </a:t>
            </a:r>
          </a:p>
          <a:p>
            <a:pPr lvl="1"/>
            <a:r>
              <a:rPr lang="en-US" sz="2200" dirty="0"/>
              <a:t>Tone of voice</a:t>
            </a:r>
          </a:p>
          <a:p>
            <a:pPr lvl="1"/>
            <a:r>
              <a:rPr lang="en-US" sz="2200" dirty="0"/>
              <a:t>Habits and mannerisms</a:t>
            </a:r>
          </a:p>
        </p:txBody>
      </p:sp>
      <p:pic>
        <p:nvPicPr>
          <p:cNvPr id="5" name="Picture 4" descr="Man under light">
            <a:extLst>
              <a:ext uri="{FF2B5EF4-FFF2-40B4-BE49-F238E27FC236}">
                <a16:creationId xmlns:a16="http://schemas.microsoft.com/office/drawing/2014/main" id="{518A7D7E-6438-B9FF-942D-9C8D2F07FFC4}"/>
              </a:ext>
            </a:extLst>
          </p:cNvPr>
          <p:cNvPicPr>
            <a:picLocks noChangeAspect="1"/>
          </p:cNvPicPr>
          <p:nvPr/>
        </p:nvPicPr>
        <p:blipFill rotWithShape="1">
          <a:blip r:embed="rId2">
            <a:extLst>
              <a:ext uri="{28A0092B-C50C-407E-A947-70E740481C1C}">
                <a14:useLocalDpi xmlns:a14="http://schemas.microsoft.com/office/drawing/2010/main" val="0"/>
              </a:ext>
            </a:extLst>
          </a:blip>
          <a:srcRect l="17891" r="17893" b="2"/>
          <a:stretch/>
        </p:blipFill>
        <p:spPr>
          <a:xfrm>
            <a:off x="7675658" y="2093976"/>
            <a:ext cx="3941064" cy="4096512"/>
          </a:xfrm>
          <a:prstGeom prst="rect">
            <a:avLst/>
          </a:prstGeom>
        </p:spPr>
      </p:pic>
    </p:spTree>
    <p:extLst>
      <p:ext uri="{BB962C8B-B14F-4D97-AF65-F5344CB8AC3E}">
        <p14:creationId xmlns:p14="http://schemas.microsoft.com/office/powerpoint/2010/main" val="41320533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33170-7F36-5627-2FFC-301D60648C4C}"/>
              </a:ext>
            </a:extLst>
          </p:cNvPr>
          <p:cNvSpPr>
            <a:spLocks noGrp="1"/>
          </p:cNvSpPr>
          <p:nvPr>
            <p:ph type="title"/>
          </p:nvPr>
        </p:nvSpPr>
        <p:spPr>
          <a:xfrm>
            <a:off x="4965430" y="629267"/>
            <a:ext cx="6586491" cy="722456"/>
          </a:xfrm>
        </p:spPr>
        <p:txBody>
          <a:bodyPr>
            <a:normAutofit fontScale="90000"/>
          </a:bodyPr>
          <a:lstStyle/>
          <a:p>
            <a:r>
              <a:rPr lang="en-US" sz="5400" dirty="0"/>
              <a:t>Physical Immediacy</a:t>
            </a:r>
          </a:p>
        </p:txBody>
      </p:sp>
      <p:sp>
        <p:nvSpPr>
          <p:cNvPr id="3" name="Content Placeholder 2">
            <a:extLst>
              <a:ext uri="{FF2B5EF4-FFF2-40B4-BE49-F238E27FC236}">
                <a16:creationId xmlns:a16="http://schemas.microsoft.com/office/drawing/2014/main" id="{6F8304C4-7C2A-2660-99D6-438175A7A6EF}"/>
              </a:ext>
            </a:extLst>
          </p:cNvPr>
          <p:cNvSpPr>
            <a:spLocks noGrp="1"/>
          </p:cNvSpPr>
          <p:nvPr>
            <p:ph idx="1"/>
          </p:nvPr>
        </p:nvSpPr>
        <p:spPr>
          <a:xfrm>
            <a:off x="4965430" y="1577011"/>
            <a:ext cx="6586489" cy="5049076"/>
          </a:xfrm>
        </p:spPr>
        <p:txBody>
          <a:bodyPr>
            <a:normAutofit lnSpcReduction="10000"/>
          </a:bodyPr>
          <a:lstStyle/>
          <a:p>
            <a:pPr marL="0" marR="0" indent="0">
              <a:spcBef>
                <a:spcPts val="0"/>
              </a:spcBef>
              <a:spcAft>
                <a:spcPts val="1200"/>
              </a:spcAft>
              <a:buNone/>
            </a:pPr>
            <a:r>
              <a:rPr lang="en-US" sz="2200" dirty="0">
                <a:effectLst/>
                <a:latin typeface="Calibri" panose="020F0502020204030204" pitchFamily="34" charset="0"/>
                <a:ea typeface="Calibri" panose="020F0502020204030204" pitchFamily="34" charset="0"/>
                <a:cs typeface="Times New Roman" panose="02020603050405020304" pitchFamily="18" charset="0"/>
              </a:rPr>
              <a:t>“Immediacy,” refers to the overt forms of communication that help to establish connections between faculty and students. Physical immediacy includes the following actions:</a:t>
            </a:r>
          </a:p>
          <a:p>
            <a:pPr marL="342900" marR="0" lvl="0" indent="-342900">
              <a:spcBef>
                <a:spcPts val="0"/>
              </a:spcBef>
              <a:spcAft>
                <a:spcPts val="1200"/>
              </a:spcAft>
              <a:buFont typeface="Symbol" panose="05050102010706020507" pitchFamily="18" charset="2"/>
              <a:buChar char=""/>
            </a:pPr>
            <a:r>
              <a:rPr lang="en-US" sz="2200" dirty="0">
                <a:effectLst/>
                <a:latin typeface="Calibri" panose="020F0502020204030204" pitchFamily="34" charset="0"/>
                <a:ea typeface="Calibri" panose="020F0502020204030204" pitchFamily="34" charset="0"/>
                <a:cs typeface="Times New Roman" panose="02020603050405020304" pitchFamily="18" charset="0"/>
              </a:rPr>
              <a:t>Gesture while talking to the class</a:t>
            </a:r>
          </a:p>
          <a:p>
            <a:pPr marL="342900" marR="0" lvl="0" indent="-342900">
              <a:spcBef>
                <a:spcPts val="0"/>
              </a:spcBef>
              <a:spcAft>
                <a:spcPts val="1200"/>
              </a:spcAft>
              <a:buFont typeface="Symbol" panose="05050102010706020507" pitchFamily="18" charset="2"/>
              <a:buChar char=""/>
            </a:pPr>
            <a:r>
              <a:rPr lang="en-US" sz="2200" dirty="0">
                <a:effectLst/>
                <a:latin typeface="Calibri" panose="020F0502020204030204" pitchFamily="34" charset="0"/>
                <a:ea typeface="Calibri" panose="020F0502020204030204" pitchFamily="34" charset="0"/>
                <a:cs typeface="Times New Roman" panose="02020603050405020304" pitchFamily="18" charset="0"/>
              </a:rPr>
              <a:t>Look at the class while talking</a:t>
            </a:r>
          </a:p>
          <a:p>
            <a:pPr marL="342900" marR="0" lvl="0" indent="-342900">
              <a:spcBef>
                <a:spcPts val="0"/>
              </a:spcBef>
              <a:spcAft>
                <a:spcPts val="1200"/>
              </a:spcAft>
              <a:buFont typeface="Symbol" panose="05050102010706020507" pitchFamily="18" charset="2"/>
              <a:buChar char=""/>
            </a:pPr>
            <a:r>
              <a:rPr lang="en-US" sz="2200" dirty="0">
                <a:effectLst/>
                <a:latin typeface="Calibri" panose="020F0502020204030204" pitchFamily="34" charset="0"/>
                <a:ea typeface="Calibri" panose="020F0502020204030204" pitchFamily="34" charset="0"/>
                <a:cs typeface="Times New Roman" panose="02020603050405020304" pitchFamily="18" charset="0"/>
              </a:rPr>
              <a:t>Smile at the whole class while talking</a:t>
            </a:r>
          </a:p>
          <a:p>
            <a:pPr marL="342900" marR="0" lvl="0" indent="-342900">
              <a:spcBef>
                <a:spcPts val="0"/>
              </a:spcBef>
              <a:spcAft>
                <a:spcPts val="1200"/>
              </a:spcAft>
              <a:buFont typeface="Symbol" panose="05050102010706020507" pitchFamily="18" charset="2"/>
              <a:buChar char=""/>
            </a:pPr>
            <a:r>
              <a:rPr lang="en-US" sz="2200" dirty="0">
                <a:effectLst/>
                <a:latin typeface="Calibri" panose="020F0502020204030204" pitchFamily="34" charset="0"/>
                <a:ea typeface="Calibri" panose="020F0502020204030204" pitchFamily="34" charset="0"/>
                <a:cs typeface="Times New Roman" panose="02020603050405020304" pitchFamily="18" charset="0"/>
              </a:rPr>
              <a:t>Move around the room while teaching</a:t>
            </a:r>
          </a:p>
          <a:p>
            <a:pPr marL="342900" marR="0" lvl="0" indent="-342900">
              <a:spcBef>
                <a:spcPts val="0"/>
              </a:spcBef>
              <a:spcAft>
                <a:spcPts val="1200"/>
              </a:spcAft>
              <a:buFont typeface="Symbol" panose="05050102010706020507" pitchFamily="18" charset="2"/>
              <a:buChar char=""/>
            </a:pPr>
            <a:r>
              <a:rPr lang="en-US" sz="2200" dirty="0">
                <a:effectLst/>
                <a:latin typeface="Calibri" panose="020F0502020204030204" pitchFamily="34" charset="0"/>
                <a:ea typeface="Calibri" panose="020F0502020204030204" pitchFamily="34" charset="0"/>
                <a:cs typeface="Times New Roman" panose="02020603050405020304" pitchFamily="18" charset="0"/>
              </a:rPr>
              <a:t>Maintain a relaxed posture or body position while talking to the class</a:t>
            </a:r>
          </a:p>
          <a:p>
            <a:pPr marL="342900" marR="0" lvl="0" indent="-342900">
              <a:spcBef>
                <a:spcPts val="0"/>
              </a:spcBef>
              <a:spcAft>
                <a:spcPts val="1200"/>
              </a:spcAft>
              <a:buFont typeface="Symbol" panose="05050102010706020507" pitchFamily="18" charset="2"/>
              <a:buChar char=""/>
            </a:pPr>
            <a:r>
              <a:rPr lang="en-US" sz="2200" dirty="0">
                <a:effectLst/>
                <a:latin typeface="Calibri" panose="020F0502020204030204" pitchFamily="34" charset="0"/>
                <a:ea typeface="Calibri" panose="020F0502020204030204" pitchFamily="34" charset="0"/>
                <a:cs typeface="Times New Roman" panose="02020603050405020304" pitchFamily="18" charset="0"/>
              </a:rPr>
              <a:t>Smile at individual students while talking to the class</a:t>
            </a:r>
          </a:p>
          <a:p>
            <a:pPr marL="342900" marR="0" lvl="0" indent="-342900">
              <a:spcBef>
                <a:spcPts val="0"/>
              </a:spcBef>
              <a:spcAft>
                <a:spcPts val="1200"/>
              </a:spcAft>
              <a:buFont typeface="Symbol" panose="05050102010706020507" pitchFamily="18" charset="2"/>
              <a:buChar char=""/>
            </a:pPr>
            <a:r>
              <a:rPr lang="en-US" sz="2200" dirty="0">
                <a:effectLst/>
                <a:latin typeface="Calibri" panose="020F0502020204030204" pitchFamily="34" charset="0"/>
                <a:ea typeface="Calibri" panose="020F0502020204030204" pitchFamily="34" charset="0"/>
                <a:cs typeface="Times New Roman" panose="02020603050405020304" pitchFamily="18" charset="0"/>
              </a:rPr>
              <a:t>Use a variety of vocal expressions while talking to the class</a:t>
            </a:r>
          </a:p>
          <a:p>
            <a:endParaRPr lang="en-US" sz="1700" dirty="0"/>
          </a:p>
        </p:txBody>
      </p:sp>
      <p:pic>
        <p:nvPicPr>
          <p:cNvPr id="7" name="Picture 6" descr="Teacher smiling and writing on whiteboard">
            <a:extLst>
              <a:ext uri="{FF2B5EF4-FFF2-40B4-BE49-F238E27FC236}">
                <a16:creationId xmlns:a16="http://schemas.microsoft.com/office/drawing/2014/main" id="{0D8DF081-6BFA-F408-1FB5-F8927D7E9E31}"/>
              </a:ext>
            </a:extLst>
          </p:cNvPr>
          <p:cNvPicPr>
            <a:picLocks noChangeAspect="1"/>
          </p:cNvPicPr>
          <p:nvPr/>
        </p:nvPicPr>
        <p:blipFill rotWithShape="1">
          <a:blip r:embed="rId2">
            <a:extLst>
              <a:ext uri="{28A0092B-C50C-407E-A947-70E740481C1C}">
                <a14:useLocalDpi xmlns:a14="http://schemas.microsoft.com/office/drawing/2010/main" val="0"/>
              </a:ext>
            </a:extLst>
          </a:blip>
          <a:srcRect l="16459" r="38422" b="-1"/>
          <a:stretch/>
        </p:blipFill>
        <p:spPr>
          <a:xfrm>
            <a:off x="20" y="10"/>
            <a:ext cx="4635571" cy="6857990"/>
          </a:xfrm>
          <a:prstGeom prst="rect">
            <a:avLst/>
          </a:prstGeom>
          <a:effectLst/>
        </p:spPr>
      </p:pic>
    </p:spTree>
    <p:extLst>
      <p:ext uri="{BB962C8B-B14F-4D97-AF65-F5344CB8AC3E}">
        <p14:creationId xmlns:p14="http://schemas.microsoft.com/office/powerpoint/2010/main" val="320651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DD722-5EB5-7D6A-7355-838E92B604CA}"/>
              </a:ext>
            </a:extLst>
          </p:cNvPr>
          <p:cNvSpPr>
            <a:spLocks noGrp="1"/>
          </p:cNvSpPr>
          <p:nvPr>
            <p:ph type="title"/>
          </p:nvPr>
        </p:nvSpPr>
        <p:spPr>
          <a:xfrm>
            <a:off x="599661" y="440980"/>
            <a:ext cx="10515600" cy="774562"/>
          </a:xfrm>
        </p:spPr>
        <p:txBody>
          <a:bodyPr/>
          <a:lstStyle/>
          <a:p>
            <a:r>
              <a:rPr lang="en-US" dirty="0"/>
              <a:t>Verbal Immediacy</a:t>
            </a:r>
          </a:p>
        </p:txBody>
      </p:sp>
      <p:sp>
        <p:nvSpPr>
          <p:cNvPr id="3" name="Content Placeholder 2">
            <a:extLst>
              <a:ext uri="{FF2B5EF4-FFF2-40B4-BE49-F238E27FC236}">
                <a16:creationId xmlns:a16="http://schemas.microsoft.com/office/drawing/2014/main" id="{9D801A6B-2F19-F150-8550-147A56909912}"/>
              </a:ext>
            </a:extLst>
          </p:cNvPr>
          <p:cNvSpPr>
            <a:spLocks noGrp="1"/>
          </p:cNvSpPr>
          <p:nvPr>
            <p:ph idx="1"/>
          </p:nvPr>
        </p:nvSpPr>
        <p:spPr>
          <a:xfrm>
            <a:off x="503583" y="1364974"/>
            <a:ext cx="11555895" cy="4664765"/>
          </a:xfrm>
        </p:spPr>
        <p:txBody>
          <a:bodyPr numCol="2">
            <a:normAutofit fontScale="25000" lnSpcReduction="20000"/>
          </a:bodyPr>
          <a:lstStyle/>
          <a:p>
            <a:pPr marL="342900" marR="0" lvl="0" indent="-342900">
              <a:lnSpc>
                <a:spcPct val="115000"/>
              </a:lnSpc>
              <a:spcBef>
                <a:spcPts val="0"/>
              </a:spcBef>
              <a:spcAft>
                <a:spcPts val="1200"/>
              </a:spcAft>
              <a:buFont typeface="Symbol" panose="05050102010706020507" pitchFamily="18" charset="2"/>
              <a:buChar char=""/>
            </a:pPr>
            <a:r>
              <a:rPr lang="en-US" sz="8800" dirty="0">
                <a:effectLst/>
                <a:latin typeface="Calibri" panose="020F0502020204030204" pitchFamily="34" charset="0"/>
                <a:ea typeface="Calibri" panose="020F0502020204030204" pitchFamily="34" charset="0"/>
                <a:cs typeface="Times New Roman" panose="02020603050405020304" pitchFamily="18" charset="0"/>
              </a:rPr>
              <a:t>Use personal examples or talk about experiences outside of class</a:t>
            </a:r>
          </a:p>
          <a:p>
            <a:pPr marL="342900" marR="0" lvl="0" indent="-342900">
              <a:lnSpc>
                <a:spcPct val="115000"/>
              </a:lnSpc>
              <a:spcBef>
                <a:spcPts val="0"/>
              </a:spcBef>
              <a:spcAft>
                <a:spcPts val="1200"/>
              </a:spcAft>
              <a:buFont typeface="Symbol" panose="05050102010706020507" pitchFamily="18" charset="2"/>
              <a:buChar char=""/>
            </a:pPr>
            <a:r>
              <a:rPr lang="en-US" sz="8800" dirty="0">
                <a:effectLst/>
                <a:latin typeface="Calibri" panose="020F0502020204030204" pitchFamily="34" charset="0"/>
                <a:ea typeface="Calibri" panose="020F0502020204030204" pitchFamily="34" charset="0"/>
                <a:cs typeface="Times New Roman" panose="02020603050405020304" pitchFamily="18" charset="0"/>
              </a:rPr>
              <a:t>Ask questions or encourage students to talk</a:t>
            </a:r>
          </a:p>
          <a:p>
            <a:pPr marL="342900" marR="0" lvl="0" indent="-342900">
              <a:lnSpc>
                <a:spcPct val="115000"/>
              </a:lnSpc>
              <a:spcBef>
                <a:spcPts val="0"/>
              </a:spcBef>
              <a:spcAft>
                <a:spcPts val="1200"/>
              </a:spcAft>
              <a:buFont typeface="Symbol" panose="05050102010706020507" pitchFamily="18" charset="2"/>
              <a:buChar char=""/>
            </a:pPr>
            <a:r>
              <a:rPr lang="en-US" sz="8800" dirty="0">
                <a:effectLst/>
                <a:latin typeface="Calibri" panose="020F0502020204030204" pitchFamily="34" charset="0"/>
                <a:ea typeface="Calibri" panose="020F0502020204030204" pitchFamily="34" charset="0"/>
                <a:cs typeface="Times New Roman" panose="02020603050405020304" pitchFamily="18" charset="0"/>
              </a:rPr>
              <a:t>Engage in discussions based on something a student brings up even when this isn’t part of the planned lecture</a:t>
            </a:r>
          </a:p>
          <a:p>
            <a:pPr marL="342900" marR="0" lvl="0" indent="-342900">
              <a:lnSpc>
                <a:spcPct val="115000"/>
              </a:lnSpc>
              <a:spcBef>
                <a:spcPts val="0"/>
              </a:spcBef>
              <a:spcAft>
                <a:spcPts val="1200"/>
              </a:spcAft>
              <a:buFont typeface="Symbol" panose="05050102010706020507" pitchFamily="18" charset="2"/>
              <a:buChar char=""/>
            </a:pPr>
            <a:r>
              <a:rPr lang="en-US" sz="8800" dirty="0">
                <a:effectLst/>
                <a:latin typeface="Calibri" panose="020F0502020204030204" pitchFamily="34" charset="0"/>
                <a:ea typeface="Calibri" panose="020F0502020204030204" pitchFamily="34" charset="0"/>
                <a:cs typeface="Times New Roman" panose="02020603050405020304" pitchFamily="18" charset="0"/>
              </a:rPr>
              <a:t>Use humor when appropriate</a:t>
            </a:r>
          </a:p>
          <a:p>
            <a:pPr marL="342900" marR="0" lvl="0" indent="-342900">
              <a:lnSpc>
                <a:spcPct val="115000"/>
              </a:lnSpc>
              <a:spcBef>
                <a:spcPts val="0"/>
              </a:spcBef>
              <a:spcAft>
                <a:spcPts val="1200"/>
              </a:spcAft>
              <a:buFont typeface="Symbol" panose="05050102010706020507" pitchFamily="18" charset="2"/>
              <a:buChar char=""/>
            </a:pPr>
            <a:r>
              <a:rPr lang="en-US" sz="8800" dirty="0">
                <a:effectLst/>
                <a:latin typeface="Calibri" panose="020F0502020204030204" pitchFamily="34" charset="0"/>
                <a:ea typeface="Calibri" panose="020F0502020204030204" pitchFamily="34" charset="0"/>
                <a:cs typeface="Times New Roman" panose="02020603050405020304" pitchFamily="18" charset="0"/>
              </a:rPr>
              <a:t>Address students by name</a:t>
            </a:r>
          </a:p>
          <a:p>
            <a:pPr marL="342900" marR="0" lvl="0" indent="-342900">
              <a:lnSpc>
                <a:spcPct val="115000"/>
              </a:lnSpc>
              <a:spcBef>
                <a:spcPts val="0"/>
              </a:spcBef>
              <a:spcAft>
                <a:spcPts val="1200"/>
              </a:spcAft>
              <a:buFont typeface="Symbol" panose="05050102010706020507" pitchFamily="18" charset="2"/>
              <a:buChar char=""/>
            </a:pPr>
            <a:r>
              <a:rPr lang="en-US" sz="8800" dirty="0">
                <a:effectLst/>
                <a:latin typeface="Calibri" panose="020F0502020204030204" pitchFamily="34" charset="0"/>
                <a:ea typeface="Calibri" panose="020F0502020204030204" pitchFamily="34" charset="0"/>
                <a:cs typeface="Times New Roman" panose="02020603050405020304" pitchFamily="18" charset="0"/>
              </a:rPr>
              <a:t>Engage in conversations with individual students before or after class</a:t>
            </a:r>
          </a:p>
          <a:p>
            <a:pPr marL="342900" marR="0" lvl="0" indent="-342900">
              <a:lnSpc>
                <a:spcPct val="115000"/>
              </a:lnSpc>
              <a:spcBef>
                <a:spcPts val="0"/>
              </a:spcBef>
              <a:spcAft>
                <a:spcPts val="1200"/>
              </a:spcAft>
              <a:buFont typeface="Symbol" panose="05050102010706020507" pitchFamily="18" charset="2"/>
              <a:buChar char=""/>
            </a:pPr>
            <a:r>
              <a:rPr lang="en-US" sz="8800" dirty="0">
                <a:effectLst/>
                <a:latin typeface="Calibri" panose="020F0502020204030204" pitchFamily="34" charset="0"/>
                <a:ea typeface="Calibri" panose="020F0502020204030204" pitchFamily="34" charset="0"/>
                <a:cs typeface="Times New Roman" panose="02020603050405020304" pitchFamily="18" charset="0"/>
              </a:rPr>
              <a:t>Use phrases like “our” class or what “we” are doing</a:t>
            </a:r>
          </a:p>
          <a:p>
            <a:pPr marL="342900" marR="0" lvl="0" indent="-342900">
              <a:lnSpc>
                <a:spcPct val="115000"/>
              </a:lnSpc>
              <a:spcBef>
                <a:spcPts val="0"/>
              </a:spcBef>
              <a:spcAft>
                <a:spcPts val="1200"/>
              </a:spcAft>
              <a:buFont typeface="Symbol" panose="05050102010706020507" pitchFamily="18" charset="2"/>
              <a:buChar char=""/>
            </a:pPr>
            <a:r>
              <a:rPr lang="en-US" sz="8800" dirty="0">
                <a:effectLst/>
                <a:latin typeface="Calibri" panose="020F0502020204030204" pitchFamily="34" charset="0"/>
                <a:ea typeface="Calibri" panose="020F0502020204030204" pitchFamily="34" charset="0"/>
                <a:cs typeface="Times New Roman" panose="02020603050405020304" pitchFamily="18" charset="0"/>
              </a:rPr>
              <a:t>Provide feedback on students’ individual work through comments on assignments</a:t>
            </a:r>
          </a:p>
          <a:p>
            <a:pPr marL="342900" marR="0" lvl="0" indent="-342900">
              <a:lnSpc>
                <a:spcPct val="115000"/>
              </a:lnSpc>
              <a:spcBef>
                <a:spcPts val="0"/>
              </a:spcBef>
              <a:spcAft>
                <a:spcPts val="1200"/>
              </a:spcAft>
              <a:buFont typeface="Symbol" panose="05050102010706020507" pitchFamily="18" charset="2"/>
              <a:buChar char=""/>
            </a:pPr>
            <a:r>
              <a:rPr lang="en-US" sz="8800" dirty="0">
                <a:effectLst/>
                <a:latin typeface="Calibri" panose="020F0502020204030204" pitchFamily="34" charset="0"/>
                <a:ea typeface="Calibri" panose="020F0502020204030204" pitchFamily="34" charset="0"/>
                <a:cs typeface="Times New Roman" panose="02020603050405020304" pitchFamily="18" charset="0"/>
              </a:rPr>
              <a:t>Ask students how they feel about an assignment</a:t>
            </a:r>
          </a:p>
          <a:p>
            <a:pPr marL="342900" marR="0" lvl="0" indent="-342900">
              <a:lnSpc>
                <a:spcPct val="115000"/>
              </a:lnSpc>
              <a:spcBef>
                <a:spcPts val="0"/>
              </a:spcBef>
              <a:spcAft>
                <a:spcPts val="1200"/>
              </a:spcAft>
              <a:buFont typeface="Symbol" panose="05050102010706020507" pitchFamily="18" charset="2"/>
              <a:buChar char=""/>
            </a:pPr>
            <a:r>
              <a:rPr lang="en-US" sz="8800" dirty="0">
                <a:effectLst/>
                <a:latin typeface="Calibri" panose="020F0502020204030204" pitchFamily="34" charset="0"/>
                <a:ea typeface="Calibri" panose="020F0502020204030204" pitchFamily="34" charset="0"/>
                <a:cs typeface="Times New Roman" panose="02020603050405020304" pitchFamily="18" charset="0"/>
              </a:rPr>
              <a:t>Invite students to meet outside of class if they have questions or want to discuss something</a:t>
            </a:r>
          </a:p>
          <a:p>
            <a:pPr marL="342900" marR="0" lvl="0" indent="-342900">
              <a:lnSpc>
                <a:spcPct val="115000"/>
              </a:lnSpc>
              <a:spcBef>
                <a:spcPts val="0"/>
              </a:spcBef>
              <a:spcAft>
                <a:spcPts val="1200"/>
              </a:spcAft>
              <a:buFont typeface="Symbol" panose="05050102010706020507" pitchFamily="18" charset="2"/>
              <a:buChar char=""/>
            </a:pPr>
            <a:r>
              <a:rPr lang="en-US" sz="8800" dirty="0">
                <a:effectLst/>
                <a:latin typeface="Calibri" panose="020F0502020204030204" pitchFamily="34" charset="0"/>
                <a:ea typeface="Calibri" panose="020F0502020204030204" pitchFamily="34" charset="0"/>
                <a:cs typeface="Times New Roman" panose="02020603050405020304" pitchFamily="18" charset="0"/>
              </a:rPr>
              <a:t>Praise students’ work, actions, or comments</a:t>
            </a:r>
          </a:p>
          <a:p>
            <a:pPr marL="342900" marR="0" lvl="0" indent="-342900">
              <a:lnSpc>
                <a:spcPct val="115000"/>
              </a:lnSpc>
              <a:spcBef>
                <a:spcPts val="0"/>
              </a:spcBef>
              <a:spcAft>
                <a:spcPts val="1200"/>
              </a:spcAft>
              <a:buFont typeface="Symbol" panose="05050102010706020507" pitchFamily="18" charset="2"/>
              <a:buChar char=""/>
            </a:pPr>
            <a:r>
              <a:rPr lang="en-US" sz="8800" dirty="0">
                <a:effectLst/>
                <a:latin typeface="Calibri" panose="020F0502020204030204" pitchFamily="34" charset="0"/>
                <a:ea typeface="Calibri" panose="020F0502020204030204" pitchFamily="34" charset="0"/>
                <a:cs typeface="Times New Roman" panose="02020603050405020304" pitchFamily="18" charset="0"/>
              </a:rPr>
              <a:t>Discuss topics unrelated to class with individual students or with the class as a whole.</a:t>
            </a:r>
          </a:p>
          <a:p>
            <a:endParaRPr lang="en-US" dirty="0"/>
          </a:p>
        </p:txBody>
      </p:sp>
      <p:sp>
        <p:nvSpPr>
          <p:cNvPr id="4" name="TextBox 3">
            <a:extLst>
              <a:ext uri="{FF2B5EF4-FFF2-40B4-BE49-F238E27FC236}">
                <a16:creationId xmlns:a16="http://schemas.microsoft.com/office/drawing/2014/main" id="{8A5D3279-DDF1-3780-0BC3-D65383AA8EF1}"/>
              </a:ext>
            </a:extLst>
          </p:cNvPr>
          <p:cNvSpPr txBox="1"/>
          <p:nvPr/>
        </p:nvSpPr>
        <p:spPr>
          <a:xfrm>
            <a:off x="6591982" y="5338482"/>
            <a:ext cx="5096435" cy="1107996"/>
          </a:xfrm>
          <a:prstGeom prst="rect">
            <a:avLst/>
          </a:prstGeom>
          <a:solidFill>
            <a:schemeClr val="accent6">
              <a:lumMod val="60000"/>
              <a:lumOff val="40000"/>
            </a:schemeClr>
          </a:solidFill>
        </p:spPr>
        <p:txBody>
          <a:bodyPr wrap="square" rtlCol="0">
            <a:spAutoFit/>
          </a:bodyPr>
          <a:lstStyle/>
          <a:p>
            <a:r>
              <a:rPr lang="en-US" sz="2200" dirty="0"/>
              <a:t>Being friendly, warm, approachable, and inclusive goes a long way toward building appropriate rapport with students</a:t>
            </a:r>
          </a:p>
        </p:txBody>
      </p:sp>
    </p:spTree>
    <p:extLst>
      <p:ext uri="{BB962C8B-B14F-4D97-AF65-F5344CB8AC3E}">
        <p14:creationId xmlns:p14="http://schemas.microsoft.com/office/powerpoint/2010/main" val="25649541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DA034D6-59F2-9A97-1D64-C6BD65D0B98B}"/>
              </a:ext>
            </a:extLst>
          </p:cNvPr>
          <p:cNvSpPr>
            <a:spLocks noGrp="1"/>
          </p:cNvSpPr>
          <p:nvPr>
            <p:ph type="title"/>
          </p:nvPr>
        </p:nvSpPr>
        <p:spPr>
          <a:xfrm>
            <a:off x="572493" y="238539"/>
            <a:ext cx="11018520" cy="1434415"/>
          </a:xfrm>
        </p:spPr>
        <p:txBody>
          <a:bodyPr anchor="b">
            <a:normAutofit/>
          </a:bodyPr>
          <a:lstStyle/>
          <a:p>
            <a:r>
              <a:rPr lang="en-US" sz="5400"/>
              <a:t>Benefits of Immediacy</a:t>
            </a:r>
          </a:p>
        </p:txBody>
      </p:sp>
      <p:sp>
        <p:nvSpPr>
          <p:cNvPr id="1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1F2D829-FE38-161A-EF97-EFFCD1D6A5F0}"/>
              </a:ext>
            </a:extLst>
          </p:cNvPr>
          <p:cNvSpPr>
            <a:spLocks noGrp="1"/>
          </p:cNvSpPr>
          <p:nvPr>
            <p:ph idx="1"/>
          </p:nvPr>
        </p:nvSpPr>
        <p:spPr>
          <a:xfrm>
            <a:off x="572493" y="2071316"/>
            <a:ext cx="6713552" cy="4119172"/>
          </a:xfrm>
        </p:spPr>
        <p:txBody>
          <a:bodyPr anchor="t">
            <a:normAutofit/>
          </a:bodyPr>
          <a:lstStyle/>
          <a:p>
            <a:r>
              <a:rPr lang="en-US" sz="2200" dirty="0"/>
              <a:t>Physical and verbal immediacy shows students that you’re a genuine human being, relating to them at a more personal level.  </a:t>
            </a:r>
          </a:p>
          <a:p>
            <a:r>
              <a:rPr lang="en-US" sz="2200" dirty="0"/>
              <a:t>Witt, </a:t>
            </a:r>
            <a:r>
              <a:rPr lang="en-US" sz="2200" dirty="0" err="1"/>
              <a:t>Wheeless</a:t>
            </a:r>
            <a:r>
              <a:rPr lang="en-US" sz="2200" dirty="0"/>
              <a:t>, and Allen (2004) conducted a meta-analysis of 81 studies involving nearly 25,000 students, which revealed a high degree of association between immediacy and students’ positive attitudes toward their instructor and the course.  It also increased students’ perception of their own learning and their retention of course material.</a:t>
            </a:r>
          </a:p>
          <a:p>
            <a:endParaRPr lang="en-US" sz="2200" dirty="0"/>
          </a:p>
        </p:txBody>
      </p:sp>
      <p:pic>
        <p:nvPicPr>
          <p:cNvPr id="7" name="Picture 6" descr="Student studying in library">
            <a:extLst>
              <a:ext uri="{FF2B5EF4-FFF2-40B4-BE49-F238E27FC236}">
                <a16:creationId xmlns:a16="http://schemas.microsoft.com/office/drawing/2014/main" id="{50BADC47-BD9D-03EE-1598-AD97DD537534}"/>
              </a:ext>
            </a:extLst>
          </p:cNvPr>
          <p:cNvPicPr>
            <a:picLocks noChangeAspect="1"/>
          </p:cNvPicPr>
          <p:nvPr/>
        </p:nvPicPr>
        <p:blipFill rotWithShape="1">
          <a:blip r:embed="rId2">
            <a:extLst>
              <a:ext uri="{28A0092B-C50C-407E-A947-70E740481C1C}">
                <a14:useLocalDpi xmlns:a14="http://schemas.microsoft.com/office/drawing/2010/main" val="0"/>
              </a:ext>
            </a:extLst>
          </a:blip>
          <a:srcRect l="11517" r="24267" b="2"/>
          <a:stretch/>
        </p:blipFill>
        <p:spPr>
          <a:xfrm>
            <a:off x="7675658" y="2093976"/>
            <a:ext cx="3941064" cy="4096512"/>
          </a:xfrm>
          <a:prstGeom prst="rect">
            <a:avLst/>
          </a:prstGeom>
        </p:spPr>
      </p:pic>
    </p:spTree>
    <p:extLst>
      <p:ext uri="{BB962C8B-B14F-4D97-AF65-F5344CB8AC3E}">
        <p14:creationId xmlns:p14="http://schemas.microsoft.com/office/powerpoint/2010/main" val="15409474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01948E-0B1A-F3F3-50B7-7F3F98954BA4}"/>
              </a:ext>
            </a:extLst>
          </p:cNvPr>
          <p:cNvSpPr>
            <a:spLocks noGrp="1"/>
          </p:cNvSpPr>
          <p:nvPr>
            <p:ph type="title"/>
          </p:nvPr>
        </p:nvSpPr>
        <p:spPr>
          <a:xfrm>
            <a:off x="572493" y="238539"/>
            <a:ext cx="11018520" cy="1434415"/>
          </a:xfrm>
        </p:spPr>
        <p:txBody>
          <a:bodyPr anchor="b">
            <a:normAutofit/>
          </a:bodyPr>
          <a:lstStyle/>
          <a:p>
            <a:r>
              <a:rPr lang="en-US" sz="5400"/>
              <a:t>Rapport</a:t>
            </a:r>
          </a:p>
        </p:txBody>
      </p:sp>
      <p:sp>
        <p:nvSpPr>
          <p:cNvPr id="2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C046442-8EE6-5BA4-AF18-E07DC39B3B82}"/>
              </a:ext>
            </a:extLst>
          </p:cNvPr>
          <p:cNvSpPr>
            <a:spLocks noGrp="1"/>
          </p:cNvSpPr>
          <p:nvPr>
            <p:ph idx="1"/>
          </p:nvPr>
        </p:nvSpPr>
        <p:spPr>
          <a:xfrm>
            <a:off x="572493" y="2071316"/>
            <a:ext cx="6713552" cy="4119172"/>
          </a:xfrm>
        </p:spPr>
        <p:txBody>
          <a:bodyPr anchor="t">
            <a:normAutofit/>
          </a:bodyPr>
          <a:lstStyle/>
          <a:p>
            <a:r>
              <a:rPr lang="en-US" sz="2200" dirty="0"/>
              <a:t>Most students are more receptive to learning when they believe that their instructor cares about them and can trust that they will be treated fairly.  This belief is essential to establishing rapport, both in face-to-face or online learning environments.  </a:t>
            </a:r>
          </a:p>
          <a:p>
            <a:r>
              <a:rPr lang="en-US" sz="2200" dirty="0"/>
              <a:t>Positive rapport increases student enjoyment of the course, improves attendance and attention, promotes additional enrollment in subsequent courses, affects the broader classroom climate, and reduces classroom conflicts. </a:t>
            </a:r>
          </a:p>
          <a:p>
            <a:endParaRPr lang="en-US" sz="2200"/>
          </a:p>
        </p:txBody>
      </p:sp>
      <p:pic>
        <p:nvPicPr>
          <p:cNvPr id="9" name="Picture 8" descr="Smiling young man in focus seated with three other people out of focus">
            <a:extLst>
              <a:ext uri="{FF2B5EF4-FFF2-40B4-BE49-F238E27FC236}">
                <a16:creationId xmlns:a16="http://schemas.microsoft.com/office/drawing/2014/main" id="{00BB2CA1-49D9-7442-5B4A-712A1C2DA76C}"/>
              </a:ext>
            </a:extLst>
          </p:cNvPr>
          <p:cNvPicPr>
            <a:picLocks noChangeAspect="1"/>
          </p:cNvPicPr>
          <p:nvPr/>
        </p:nvPicPr>
        <p:blipFill rotWithShape="1">
          <a:blip r:embed="rId2">
            <a:extLst>
              <a:ext uri="{28A0092B-C50C-407E-A947-70E740481C1C}">
                <a14:useLocalDpi xmlns:a14="http://schemas.microsoft.com/office/drawing/2010/main" val="0"/>
              </a:ext>
            </a:extLst>
          </a:blip>
          <a:srcRect l="12407" r="23377" b="2"/>
          <a:stretch/>
        </p:blipFill>
        <p:spPr>
          <a:xfrm>
            <a:off x="7675658" y="2093976"/>
            <a:ext cx="3941064" cy="4096512"/>
          </a:xfrm>
          <a:prstGeom prst="rect">
            <a:avLst/>
          </a:prstGeom>
        </p:spPr>
      </p:pic>
    </p:spTree>
    <p:extLst>
      <p:ext uri="{BB962C8B-B14F-4D97-AF65-F5344CB8AC3E}">
        <p14:creationId xmlns:p14="http://schemas.microsoft.com/office/powerpoint/2010/main" val="35944086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F8A17-23A4-43BE-EE1F-7B2B67E126A7}"/>
              </a:ext>
            </a:extLst>
          </p:cNvPr>
          <p:cNvSpPr>
            <a:spLocks noGrp="1"/>
          </p:cNvSpPr>
          <p:nvPr>
            <p:ph type="title"/>
          </p:nvPr>
        </p:nvSpPr>
        <p:spPr>
          <a:xfrm>
            <a:off x="4965430" y="629266"/>
            <a:ext cx="6586491" cy="1676603"/>
          </a:xfrm>
        </p:spPr>
        <p:txBody>
          <a:bodyPr>
            <a:normAutofit/>
          </a:bodyPr>
          <a:lstStyle/>
          <a:p>
            <a:r>
              <a:rPr lang="en-US" sz="5400"/>
              <a:t>Teachable Moments</a:t>
            </a:r>
          </a:p>
        </p:txBody>
      </p:sp>
      <p:sp>
        <p:nvSpPr>
          <p:cNvPr id="3" name="Content Placeholder 2">
            <a:extLst>
              <a:ext uri="{FF2B5EF4-FFF2-40B4-BE49-F238E27FC236}">
                <a16:creationId xmlns:a16="http://schemas.microsoft.com/office/drawing/2014/main" id="{5C08937C-6C20-35BC-6366-C9A2840DB704}"/>
              </a:ext>
            </a:extLst>
          </p:cNvPr>
          <p:cNvSpPr>
            <a:spLocks noGrp="1"/>
          </p:cNvSpPr>
          <p:nvPr>
            <p:ph idx="1"/>
          </p:nvPr>
        </p:nvSpPr>
        <p:spPr>
          <a:xfrm>
            <a:off x="4965431" y="2438400"/>
            <a:ext cx="6586489" cy="3785419"/>
          </a:xfrm>
        </p:spPr>
        <p:txBody>
          <a:bodyPr>
            <a:normAutofit/>
          </a:bodyPr>
          <a:lstStyle/>
          <a:p>
            <a:r>
              <a:rPr lang="en-US" sz="2200" dirty="0"/>
              <a:t>Teaching occurs every time we interact with our students, not just when we’re standing behind the lectern.</a:t>
            </a:r>
          </a:p>
          <a:p>
            <a:pPr lvl="1"/>
            <a:r>
              <a:rPr lang="en-US" sz="2200" dirty="0"/>
              <a:t>When you respond brusquely to inquiries, you teach students that you think poorly of them or that you can’t be bothered to help them.  </a:t>
            </a:r>
          </a:p>
          <a:p>
            <a:pPr lvl="1"/>
            <a:r>
              <a:rPr lang="en-US" sz="2200" dirty="0"/>
              <a:t>When you treat students with respect, you teach them that they are worthy of respect.</a:t>
            </a:r>
          </a:p>
          <a:p>
            <a:pPr lvl="1"/>
            <a:r>
              <a:rPr lang="en-US" sz="2200" dirty="0"/>
              <a:t>When you encourage your students, you teach them that they possess the capacity to be successful.</a:t>
            </a:r>
          </a:p>
          <a:p>
            <a:endParaRPr lang="en-US" sz="2200" dirty="0"/>
          </a:p>
        </p:txBody>
      </p:sp>
      <p:pic>
        <p:nvPicPr>
          <p:cNvPr id="9" name="Picture 8" descr="Young woman reading documents">
            <a:extLst>
              <a:ext uri="{FF2B5EF4-FFF2-40B4-BE49-F238E27FC236}">
                <a16:creationId xmlns:a16="http://schemas.microsoft.com/office/drawing/2014/main" id="{5EF8FE53-1FD1-2FD6-6218-F1518FE10193}"/>
              </a:ext>
            </a:extLst>
          </p:cNvPr>
          <p:cNvPicPr>
            <a:picLocks noChangeAspect="1"/>
          </p:cNvPicPr>
          <p:nvPr/>
        </p:nvPicPr>
        <p:blipFill rotWithShape="1">
          <a:blip r:embed="rId2">
            <a:extLst>
              <a:ext uri="{28A0092B-C50C-407E-A947-70E740481C1C}">
                <a14:useLocalDpi xmlns:a14="http://schemas.microsoft.com/office/drawing/2010/main" val="0"/>
              </a:ext>
            </a:extLst>
          </a:blip>
          <a:srcRect l="16692" r="38189" b="-1"/>
          <a:stretch/>
        </p:blipFill>
        <p:spPr>
          <a:xfrm>
            <a:off x="20" y="10"/>
            <a:ext cx="4635571" cy="6857990"/>
          </a:xfrm>
          <a:prstGeom prst="rect">
            <a:avLst/>
          </a:prstGeom>
          <a:effectLst/>
        </p:spPr>
      </p:pic>
    </p:spTree>
    <p:extLst>
      <p:ext uri="{BB962C8B-B14F-4D97-AF65-F5344CB8AC3E}">
        <p14:creationId xmlns:p14="http://schemas.microsoft.com/office/powerpoint/2010/main" val="8895653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4C74C1C-EF2E-40CF-A712-656E694E67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4BFF93-1FDF-FE91-AAC6-82A54865F985}"/>
              </a:ext>
            </a:extLst>
          </p:cNvPr>
          <p:cNvSpPr>
            <a:spLocks noGrp="1"/>
          </p:cNvSpPr>
          <p:nvPr>
            <p:ph type="title"/>
          </p:nvPr>
        </p:nvSpPr>
        <p:spPr>
          <a:xfrm>
            <a:off x="5764783" y="349664"/>
            <a:ext cx="5845571" cy="1638377"/>
          </a:xfrm>
        </p:spPr>
        <p:txBody>
          <a:bodyPr anchor="b">
            <a:normAutofit/>
          </a:bodyPr>
          <a:lstStyle/>
          <a:p>
            <a:r>
              <a:rPr lang="en-US" sz="4800"/>
              <a:t>Moving On</a:t>
            </a:r>
          </a:p>
        </p:txBody>
      </p:sp>
      <p:sp>
        <p:nvSpPr>
          <p:cNvPr id="14" name="Rectangle 13">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6441"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998176"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5" y="399675"/>
            <a:ext cx="4647368" cy="5809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Fast Forward with solid fill">
            <a:extLst>
              <a:ext uri="{FF2B5EF4-FFF2-40B4-BE49-F238E27FC236}">
                <a16:creationId xmlns:a16="http://schemas.microsoft.com/office/drawing/2014/main" id="{385EF356-AD0B-9F44-5E96-99CD0E51D85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5110" y="1186882"/>
            <a:ext cx="4235516" cy="4235516"/>
          </a:xfrm>
          <a:prstGeom prst="rect">
            <a:avLst/>
          </a:prstGeom>
        </p:spPr>
      </p:pic>
      <p:sp>
        <p:nvSpPr>
          <p:cNvPr id="3" name="Content Placeholder 2">
            <a:extLst>
              <a:ext uri="{FF2B5EF4-FFF2-40B4-BE49-F238E27FC236}">
                <a16:creationId xmlns:a16="http://schemas.microsoft.com/office/drawing/2014/main" id="{D83B8A70-0962-FCB3-1D96-90CB8C32F175}"/>
              </a:ext>
            </a:extLst>
          </p:cNvPr>
          <p:cNvSpPr>
            <a:spLocks noGrp="1"/>
          </p:cNvSpPr>
          <p:nvPr>
            <p:ph idx="1"/>
          </p:nvPr>
        </p:nvSpPr>
        <p:spPr>
          <a:xfrm>
            <a:off x="5766262" y="2620641"/>
            <a:ext cx="5837750" cy="3023702"/>
          </a:xfrm>
        </p:spPr>
        <p:txBody>
          <a:bodyPr anchor="ctr">
            <a:normAutofit/>
          </a:bodyPr>
          <a:lstStyle/>
          <a:p>
            <a:r>
              <a:rPr lang="en-US" sz="2000"/>
              <a:t>We have two more topics to cover today, so we will not use a worksheet to strategize about communication with students.</a:t>
            </a:r>
          </a:p>
          <a:p>
            <a:endParaRPr lang="en-US" sz="2000"/>
          </a:p>
          <a:p>
            <a:r>
              <a:rPr lang="en-US" sz="2000"/>
              <a:t>Next, we’ll consider another aspect of communication: how to deliver effective feedback.</a:t>
            </a:r>
          </a:p>
        </p:txBody>
      </p:sp>
    </p:spTree>
    <p:extLst>
      <p:ext uri="{BB962C8B-B14F-4D97-AF65-F5344CB8AC3E}">
        <p14:creationId xmlns:p14="http://schemas.microsoft.com/office/powerpoint/2010/main" val="1246063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0F67F-3C0E-FF48-3865-4A922C1E2355}"/>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C2E865A-28FC-306D-9F12-4998B7EDA26C}"/>
              </a:ext>
            </a:extLst>
          </p:cNvPr>
          <p:cNvSpPr>
            <a:spLocks noGrp="1"/>
          </p:cNvSpPr>
          <p:nvPr>
            <p:ph idx="1"/>
          </p:nvPr>
        </p:nvSpPr>
        <p:spPr/>
        <p:txBody>
          <a:bodyPr>
            <a:normAutofit fontScale="92500" lnSpcReduction="20000"/>
          </a:bodyPr>
          <a:lstStyle/>
          <a:p>
            <a:r>
              <a:rPr lang="en-US" sz="2800" dirty="0">
                <a:effectLst/>
                <a:latin typeface="Calibri" panose="020F0502020204030204" pitchFamily="34" charset="0"/>
                <a:ea typeface="Calibri" panose="020F0502020204030204" pitchFamily="34" charset="0"/>
                <a:cs typeface="Times-Roman"/>
              </a:rPr>
              <a:t>Witt, P. L., L. R. </a:t>
            </a:r>
            <a:r>
              <a:rPr lang="en-US" sz="2800" dirty="0" err="1">
                <a:effectLst/>
                <a:latin typeface="Calibri" panose="020F0502020204030204" pitchFamily="34" charset="0"/>
                <a:ea typeface="Calibri" panose="020F0502020204030204" pitchFamily="34" charset="0"/>
                <a:cs typeface="Times-Roman"/>
              </a:rPr>
              <a:t>Wheeless</a:t>
            </a:r>
            <a:r>
              <a:rPr lang="en-US" sz="2800" dirty="0">
                <a:effectLst/>
                <a:latin typeface="Calibri" panose="020F0502020204030204" pitchFamily="34" charset="0"/>
                <a:ea typeface="Calibri" panose="020F0502020204030204" pitchFamily="34" charset="0"/>
                <a:cs typeface="Times-Roman"/>
              </a:rPr>
              <a:t>, and M. Allen. (2004). “A meta-analytical review of the relationship between teacher immediacy and student learning.” </a:t>
            </a:r>
            <a:r>
              <a:rPr lang="en-US" sz="2800" i="1" dirty="0">
                <a:effectLst/>
                <a:latin typeface="Calibri" panose="020F0502020204030204" pitchFamily="34" charset="0"/>
                <a:ea typeface="Calibri" panose="020F0502020204030204" pitchFamily="34" charset="0"/>
                <a:cs typeface="Times-Italic"/>
              </a:rPr>
              <a:t>Communication Studies </a:t>
            </a:r>
            <a:r>
              <a:rPr lang="en-US" sz="2800" dirty="0">
                <a:effectLst/>
                <a:latin typeface="Calibri" panose="020F0502020204030204" pitchFamily="34" charset="0"/>
                <a:ea typeface="Calibri" panose="020F0502020204030204" pitchFamily="34" charset="0"/>
                <a:cs typeface="Times-Roman"/>
              </a:rPr>
              <a:t>71:184–207.</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r>
              <a:rPr lang="en-US" dirty="0" err="1"/>
              <a:t>Purkey</a:t>
            </a:r>
            <a:r>
              <a:rPr lang="en-US" dirty="0"/>
              <a:t>, William. (1991). What is Invitational Education and How Does It Work?  Presentation at the International Conference on Self-Esteem, Santa Clara CA.  Feb. 1991. ERIC Number: ED334488; see also </a:t>
            </a:r>
            <a:r>
              <a:rPr lang="en-US" dirty="0" err="1"/>
              <a:t>Purkey</a:t>
            </a:r>
            <a:r>
              <a:rPr lang="en-US" dirty="0"/>
              <a:t> and Novak (2015) An Introduction to Invitational Theory, from the International Alliance for Invitational Education, https://www.invitationaleducation.net/ </a:t>
            </a:r>
          </a:p>
          <a:p>
            <a:r>
              <a:rPr lang="en-US" dirty="0"/>
              <a:t>Myers, S. (2009). Do Your Students Care Whether You Care About Them? College Teaching. Vol. 57/No. 4.  p. 205-210. </a:t>
            </a:r>
            <a:r>
              <a:rPr lang="en-US" dirty="0" err="1"/>
              <a:t>Heldref</a:t>
            </a:r>
            <a:r>
              <a:rPr lang="en-US" dirty="0"/>
              <a:t> Publications.</a:t>
            </a:r>
          </a:p>
          <a:p>
            <a:r>
              <a:rPr lang="en-US" sz="2800" dirty="0">
                <a:effectLst/>
                <a:latin typeface="Calibri" panose="020F0502020204030204" pitchFamily="34" charset="0"/>
                <a:ea typeface="Calibri" panose="020F0502020204030204" pitchFamily="34" charset="0"/>
                <a:cs typeface="Times New Roman" panose="02020603050405020304" pitchFamily="18" charset="0"/>
              </a:rPr>
              <a:t>In Myers (2009) from Richmond, Gorham, and </a:t>
            </a:r>
            <a:r>
              <a:rPr lang="en-US" sz="2800" dirty="0" err="1">
                <a:effectLst/>
                <a:latin typeface="Calibri" panose="020F0502020204030204" pitchFamily="34" charset="0"/>
                <a:ea typeface="Calibri" panose="020F0502020204030204" pitchFamily="34" charset="0"/>
                <a:cs typeface="Times New Roman" panose="02020603050405020304" pitchFamily="18" charset="0"/>
              </a:rPr>
              <a:t>McCrosky</a:t>
            </a:r>
            <a:r>
              <a:rPr lang="en-US" sz="2800" dirty="0">
                <a:effectLst/>
                <a:latin typeface="Calibri" panose="020F0502020204030204" pitchFamily="34" charset="0"/>
                <a:ea typeface="Calibri" panose="020F0502020204030204" pitchFamily="34" charset="0"/>
                <a:cs typeface="Times New Roman" panose="02020603050405020304" pitchFamily="18" charset="0"/>
              </a:rPr>
              <a:t> (1987). “The Relationship Between Selected Immediacy Behaviors and Cognitive Learning.” </a:t>
            </a:r>
            <a:r>
              <a:rPr lang="en-US" sz="2800" i="1" dirty="0">
                <a:effectLst/>
                <a:latin typeface="Calibri" panose="020F0502020204030204" pitchFamily="34" charset="0"/>
                <a:ea typeface="Calibri" panose="020F0502020204030204" pitchFamily="34" charset="0"/>
                <a:cs typeface="Times New Roman" panose="02020603050405020304" pitchFamily="18" charset="0"/>
              </a:rPr>
              <a:t>Communication Yearbook</a:t>
            </a:r>
            <a:r>
              <a:rPr lang="en-US" sz="2800" dirty="0">
                <a:effectLst/>
                <a:latin typeface="Calibri" panose="020F0502020204030204" pitchFamily="34" charset="0"/>
                <a:ea typeface="Calibri" panose="020F0502020204030204" pitchFamily="34" charset="0"/>
                <a:cs typeface="Times New Roman" panose="02020603050405020304" pitchFamily="18" charset="0"/>
              </a:rPr>
              <a:t>. 10:547-90</a:t>
            </a:r>
          </a:p>
          <a:p>
            <a:endParaRPr lang="en-US" dirty="0"/>
          </a:p>
        </p:txBody>
      </p:sp>
    </p:spTree>
    <p:extLst>
      <p:ext uri="{BB962C8B-B14F-4D97-AF65-F5344CB8AC3E}">
        <p14:creationId xmlns:p14="http://schemas.microsoft.com/office/powerpoint/2010/main" val="645330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E1880C-D0B8-977F-4F3C-C668CBB86A55}"/>
              </a:ext>
            </a:extLst>
          </p:cNvPr>
          <p:cNvSpPr>
            <a:spLocks noGrp="1"/>
          </p:cNvSpPr>
          <p:nvPr>
            <p:ph type="title"/>
          </p:nvPr>
        </p:nvSpPr>
        <p:spPr>
          <a:xfrm>
            <a:off x="572493" y="238539"/>
            <a:ext cx="11018520" cy="1434415"/>
          </a:xfrm>
        </p:spPr>
        <p:txBody>
          <a:bodyPr anchor="b">
            <a:normAutofit/>
          </a:bodyPr>
          <a:lstStyle/>
          <a:p>
            <a:r>
              <a:rPr lang="en-US" sz="5400"/>
              <a:t>Leverage the Syllabus</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8E73C6E-A987-8308-8878-6A780B55396A}"/>
              </a:ext>
            </a:extLst>
          </p:cNvPr>
          <p:cNvSpPr>
            <a:spLocks noGrp="1"/>
          </p:cNvSpPr>
          <p:nvPr>
            <p:ph idx="1"/>
          </p:nvPr>
        </p:nvSpPr>
        <p:spPr>
          <a:xfrm>
            <a:off x="572492" y="2071316"/>
            <a:ext cx="6947423" cy="4529856"/>
          </a:xfrm>
        </p:spPr>
        <p:txBody>
          <a:bodyPr anchor="t">
            <a:noAutofit/>
          </a:bodyPr>
          <a:lstStyle/>
          <a:p>
            <a:r>
              <a:rPr lang="en-US" sz="2200" dirty="0"/>
              <a:t>The first (and perhaps most important) step to establishing effective communication with students is to leverage your syllabus.</a:t>
            </a:r>
          </a:p>
          <a:p>
            <a:pPr lvl="1"/>
            <a:r>
              <a:rPr lang="en-US" sz="2200" dirty="0"/>
              <a:t>Include detailed statements about what students can expect from you and what you expect from students.</a:t>
            </a:r>
          </a:p>
          <a:p>
            <a:pPr lvl="1"/>
            <a:r>
              <a:rPr lang="en-US" sz="2200" dirty="0"/>
              <a:t>Provide grading criteria and instructions for any significant assignments or projects.</a:t>
            </a:r>
          </a:p>
          <a:p>
            <a:pPr lvl="1"/>
            <a:r>
              <a:rPr lang="en-US" sz="2200" dirty="0"/>
              <a:t>Publish a calendar, outline, schedule, or checklist with specific due dates and deadlines.</a:t>
            </a:r>
          </a:p>
          <a:p>
            <a:r>
              <a:rPr lang="en-US" sz="2200" dirty="0"/>
              <a:t>Explain these items on the first day of class and refer to them whenever necessary or advantageous in class.</a:t>
            </a:r>
          </a:p>
          <a:p>
            <a:r>
              <a:rPr lang="en-US" sz="2200" dirty="0"/>
              <a:t>NOTE: we’ll talk about creating a student-centered syllabus in Topic 14 tomorrow.</a:t>
            </a:r>
          </a:p>
        </p:txBody>
      </p:sp>
      <p:pic>
        <p:nvPicPr>
          <p:cNvPr id="5" name="Picture 4" descr="Calendar dates">
            <a:extLst>
              <a:ext uri="{FF2B5EF4-FFF2-40B4-BE49-F238E27FC236}">
                <a16:creationId xmlns:a16="http://schemas.microsoft.com/office/drawing/2014/main" id="{7C22342E-ADA4-9D83-9344-B2009754D47E}"/>
              </a:ext>
            </a:extLst>
          </p:cNvPr>
          <p:cNvPicPr>
            <a:picLocks noChangeAspect="1"/>
          </p:cNvPicPr>
          <p:nvPr/>
        </p:nvPicPr>
        <p:blipFill rotWithShape="1">
          <a:blip r:embed="rId2">
            <a:extLst>
              <a:ext uri="{28A0092B-C50C-407E-A947-70E740481C1C}">
                <a14:useLocalDpi xmlns:a14="http://schemas.microsoft.com/office/drawing/2010/main" val="0"/>
              </a:ext>
            </a:extLst>
          </a:blip>
          <a:srcRect l="15941" r="19843" b="2"/>
          <a:stretch/>
        </p:blipFill>
        <p:spPr>
          <a:xfrm>
            <a:off x="7675658" y="2093976"/>
            <a:ext cx="3941064" cy="4096512"/>
          </a:xfrm>
          <a:prstGeom prst="rect">
            <a:avLst/>
          </a:prstGeom>
        </p:spPr>
      </p:pic>
    </p:spTree>
    <p:extLst>
      <p:ext uri="{BB962C8B-B14F-4D97-AF65-F5344CB8AC3E}">
        <p14:creationId xmlns:p14="http://schemas.microsoft.com/office/powerpoint/2010/main" val="41157429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908FB-0D61-206F-CB81-FF6C8EAA94B4}"/>
              </a:ext>
            </a:extLst>
          </p:cNvPr>
          <p:cNvSpPr>
            <a:spLocks noGrp="1"/>
          </p:cNvSpPr>
          <p:nvPr>
            <p:ph type="title"/>
          </p:nvPr>
        </p:nvSpPr>
        <p:spPr>
          <a:xfrm>
            <a:off x="4965430" y="629266"/>
            <a:ext cx="6586491" cy="1676603"/>
          </a:xfrm>
        </p:spPr>
        <p:txBody>
          <a:bodyPr>
            <a:normAutofit/>
          </a:bodyPr>
          <a:lstStyle/>
          <a:p>
            <a:r>
              <a:rPr lang="en-US" sz="5400"/>
              <a:t>Use TILT</a:t>
            </a:r>
          </a:p>
        </p:txBody>
      </p:sp>
      <p:sp>
        <p:nvSpPr>
          <p:cNvPr id="3" name="Content Placeholder 2">
            <a:extLst>
              <a:ext uri="{FF2B5EF4-FFF2-40B4-BE49-F238E27FC236}">
                <a16:creationId xmlns:a16="http://schemas.microsoft.com/office/drawing/2014/main" id="{0B6821D2-70AC-CCAB-B484-1E19D010CC0F}"/>
              </a:ext>
            </a:extLst>
          </p:cNvPr>
          <p:cNvSpPr>
            <a:spLocks noGrp="1"/>
          </p:cNvSpPr>
          <p:nvPr>
            <p:ph idx="1"/>
          </p:nvPr>
        </p:nvSpPr>
        <p:spPr>
          <a:xfrm>
            <a:off x="4965431" y="1801504"/>
            <a:ext cx="6586489" cy="4422315"/>
          </a:xfrm>
        </p:spPr>
        <p:txBody>
          <a:bodyPr>
            <a:noAutofit/>
          </a:bodyPr>
          <a:lstStyle/>
          <a:p>
            <a:r>
              <a:rPr lang="en-US" sz="2200" dirty="0"/>
              <a:t>TILT stands for Transparency in Teaching and Learning.</a:t>
            </a:r>
          </a:p>
          <a:p>
            <a:r>
              <a:rPr lang="en-US" sz="2200" dirty="0"/>
              <a:t>Transparency means disclosing all expectations for student performance, providing:</a:t>
            </a:r>
          </a:p>
          <a:p>
            <a:pPr lvl="1"/>
            <a:r>
              <a:rPr lang="en-US" sz="2200" dirty="0"/>
              <a:t>Written instructions for every assignment</a:t>
            </a:r>
          </a:p>
          <a:p>
            <a:pPr lvl="1"/>
            <a:r>
              <a:rPr lang="en-US" sz="2200" dirty="0"/>
              <a:t>Grading criteria, including tools such as rubrics or checklists</a:t>
            </a:r>
          </a:p>
          <a:p>
            <a:pPr lvl="1"/>
            <a:r>
              <a:rPr lang="en-US" sz="2200" dirty="0"/>
              <a:t>Examples of successful and unsuccessful student work</a:t>
            </a:r>
          </a:p>
          <a:p>
            <a:pPr lvl="1"/>
            <a:r>
              <a:rPr lang="en-US" sz="2200" dirty="0"/>
              <a:t>Detailed criteria for what will be covered on exams and how they will be graded</a:t>
            </a:r>
          </a:p>
          <a:p>
            <a:pPr lvl="1"/>
            <a:r>
              <a:rPr lang="en-US" sz="2200" dirty="0"/>
              <a:t>Explanations of the course’s grading schema</a:t>
            </a:r>
          </a:p>
          <a:p>
            <a:pPr lvl="1"/>
            <a:r>
              <a:rPr lang="en-US" sz="2200" dirty="0"/>
              <a:t>Rationale for any student action that could impact their grade</a:t>
            </a:r>
          </a:p>
        </p:txBody>
      </p:sp>
      <p:pic>
        <p:nvPicPr>
          <p:cNvPr id="5" name="Picture 4" descr="Colorful cube glass">
            <a:extLst>
              <a:ext uri="{FF2B5EF4-FFF2-40B4-BE49-F238E27FC236}">
                <a16:creationId xmlns:a16="http://schemas.microsoft.com/office/drawing/2014/main" id="{6D01128E-7942-666F-638B-601450553B87}"/>
              </a:ext>
            </a:extLst>
          </p:cNvPr>
          <p:cNvPicPr>
            <a:picLocks noChangeAspect="1"/>
          </p:cNvPicPr>
          <p:nvPr/>
        </p:nvPicPr>
        <p:blipFill rotWithShape="1">
          <a:blip r:embed="rId2">
            <a:extLst>
              <a:ext uri="{28A0092B-C50C-407E-A947-70E740481C1C}">
                <a14:useLocalDpi xmlns:a14="http://schemas.microsoft.com/office/drawing/2010/main" val="0"/>
              </a:ext>
            </a:extLst>
          </a:blip>
          <a:srcRect l="27614" r="27267" b="-1"/>
          <a:stretch/>
        </p:blipFill>
        <p:spPr>
          <a:xfrm>
            <a:off x="20" y="10"/>
            <a:ext cx="4635571" cy="6857990"/>
          </a:xfrm>
          <a:prstGeom prst="rect">
            <a:avLst/>
          </a:prstGeom>
          <a:effectLst/>
        </p:spPr>
      </p:pic>
    </p:spTree>
    <p:extLst>
      <p:ext uri="{BB962C8B-B14F-4D97-AF65-F5344CB8AC3E}">
        <p14:creationId xmlns:p14="http://schemas.microsoft.com/office/powerpoint/2010/main" val="28372728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4F18-D811-5536-363D-3F00C8CF6F65}"/>
              </a:ext>
            </a:extLst>
          </p:cNvPr>
          <p:cNvSpPr>
            <a:spLocks noGrp="1"/>
          </p:cNvSpPr>
          <p:nvPr>
            <p:ph type="title"/>
          </p:nvPr>
        </p:nvSpPr>
        <p:spPr>
          <a:xfrm>
            <a:off x="4965430" y="629268"/>
            <a:ext cx="6586491" cy="1286160"/>
          </a:xfrm>
        </p:spPr>
        <p:txBody>
          <a:bodyPr anchor="b">
            <a:normAutofit/>
          </a:bodyPr>
          <a:lstStyle/>
          <a:p>
            <a:r>
              <a:rPr lang="en-US" dirty="0"/>
              <a:t>More About TILT</a:t>
            </a:r>
          </a:p>
        </p:txBody>
      </p:sp>
      <p:sp>
        <p:nvSpPr>
          <p:cNvPr id="3" name="Content Placeholder 2">
            <a:extLst>
              <a:ext uri="{FF2B5EF4-FFF2-40B4-BE49-F238E27FC236}">
                <a16:creationId xmlns:a16="http://schemas.microsoft.com/office/drawing/2014/main" id="{7903F14E-22DC-1083-FF49-F3C3E2FB4D96}"/>
              </a:ext>
            </a:extLst>
          </p:cNvPr>
          <p:cNvSpPr>
            <a:spLocks noGrp="1"/>
          </p:cNvSpPr>
          <p:nvPr>
            <p:ph idx="1"/>
          </p:nvPr>
        </p:nvSpPr>
        <p:spPr>
          <a:xfrm>
            <a:off x="4965431" y="2438400"/>
            <a:ext cx="6586489" cy="3785419"/>
          </a:xfrm>
        </p:spPr>
        <p:txBody>
          <a:bodyPr>
            <a:normAutofit/>
          </a:bodyPr>
          <a:lstStyle/>
          <a:p>
            <a:r>
              <a:rPr lang="en-US" sz="2400" dirty="0"/>
              <a:t>Transparency also means providing an explanation of how everything that could produce or impact a student’s grade links to the course’s objectives and outcomes.</a:t>
            </a:r>
          </a:p>
          <a:p>
            <a:r>
              <a:rPr lang="en-US" sz="2400" dirty="0"/>
              <a:t>No expectation is left unspoken – nothing is implied or presumed.</a:t>
            </a:r>
          </a:p>
          <a:p>
            <a:r>
              <a:rPr lang="en-US" sz="2400" dirty="0"/>
              <a:t>There are no surprises (pop quizzes, unannounced assignments, unarticulated grading penalties)</a:t>
            </a:r>
          </a:p>
          <a:p>
            <a:endParaRPr lang="en-US" sz="2000" dirty="0"/>
          </a:p>
        </p:txBody>
      </p:sp>
      <p:pic>
        <p:nvPicPr>
          <p:cNvPr id="5" name="Picture 4" descr="Filling out forms on a table">
            <a:extLst>
              <a:ext uri="{FF2B5EF4-FFF2-40B4-BE49-F238E27FC236}">
                <a16:creationId xmlns:a16="http://schemas.microsoft.com/office/drawing/2014/main" id="{D6BC7225-D3A2-78C5-3A21-4BE343C7633A}"/>
              </a:ext>
            </a:extLst>
          </p:cNvPr>
          <p:cNvPicPr>
            <a:picLocks noChangeAspect="1"/>
          </p:cNvPicPr>
          <p:nvPr/>
        </p:nvPicPr>
        <p:blipFill rotWithShape="1">
          <a:blip r:embed="rId2">
            <a:extLst>
              <a:ext uri="{28A0092B-C50C-407E-A947-70E740481C1C}">
                <a14:useLocalDpi xmlns:a14="http://schemas.microsoft.com/office/drawing/2010/main" val="0"/>
              </a:ext>
            </a:extLst>
          </a:blip>
          <a:srcRect l="51885" r="2995"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A164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600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CDA2A-0E26-C670-C540-AAF046612510}"/>
              </a:ext>
            </a:extLst>
          </p:cNvPr>
          <p:cNvSpPr>
            <a:spLocks noGrp="1"/>
          </p:cNvSpPr>
          <p:nvPr>
            <p:ph type="title"/>
          </p:nvPr>
        </p:nvSpPr>
        <p:spPr>
          <a:xfrm>
            <a:off x="4965430" y="629268"/>
            <a:ext cx="6586491" cy="1286160"/>
          </a:xfrm>
        </p:spPr>
        <p:txBody>
          <a:bodyPr anchor="b">
            <a:normAutofit/>
          </a:bodyPr>
          <a:lstStyle/>
          <a:p>
            <a:r>
              <a:rPr lang="en-US" dirty="0"/>
              <a:t>Tools and Tips</a:t>
            </a:r>
          </a:p>
        </p:txBody>
      </p:sp>
      <p:sp>
        <p:nvSpPr>
          <p:cNvPr id="3" name="Content Placeholder 2">
            <a:extLst>
              <a:ext uri="{FF2B5EF4-FFF2-40B4-BE49-F238E27FC236}">
                <a16:creationId xmlns:a16="http://schemas.microsoft.com/office/drawing/2014/main" id="{8BDB4541-3A5B-DED1-C8D2-584898C6AF88}"/>
              </a:ext>
            </a:extLst>
          </p:cNvPr>
          <p:cNvSpPr>
            <a:spLocks noGrp="1"/>
          </p:cNvSpPr>
          <p:nvPr>
            <p:ph idx="1"/>
          </p:nvPr>
        </p:nvSpPr>
        <p:spPr>
          <a:xfrm>
            <a:off x="4965431" y="2438400"/>
            <a:ext cx="6586489" cy="4419600"/>
          </a:xfrm>
        </p:spPr>
        <p:txBody>
          <a:bodyPr>
            <a:normAutofit/>
          </a:bodyPr>
          <a:lstStyle/>
          <a:p>
            <a:r>
              <a:rPr lang="en-US" sz="2200" dirty="0"/>
              <a:t>The more tools and resources we can provide for students, the more likely it is that they will meet our expectations and achieve success in the course.</a:t>
            </a:r>
          </a:p>
          <a:p>
            <a:pPr lvl="1"/>
            <a:r>
              <a:rPr lang="en-US" sz="2200" dirty="0"/>
              <a:t>Calendars</a:t>
            </a:r>
          </a:p>
          <a:p>
            <a:pPr lvl="1"/>
            <a:r>
              <a:rPr lang="en-US" sz="2200" dirty="0"/>
              <a:t>Checklists</a:t>
            </a:r>
          </a:p>
          <a:p>
            <a:pPr lvl="1"/>
            <a:r>
              <a:rPr lang="en-US" sz="2200" dirty="0"/>
              <a:t>Schedules</a:t>
            </a:r>
          </a:p>
          <a:p>
            <a:pPr lvl="1"/>
            <a:r>
              <a:rPr lang="en-US" sz="2200" dirty="0"/>
              <a:t>Outlines</a:t>
            </a:r>
          </a:p>
          <a:p>
            <a:pPr lvl="1"/>
            <a:r>
              <a:rPr lang="en-US" sz="2200" dirty="0"/>
              <a:t>Lecture notes</a:t>
            </a:r>
          </a:p>
          <a:p>
            <a:pPr lvl="1"/>
            <a:r>
              <a:rPr lang="en-US" sz="2200" dirty="0"/>
              <a:t>Study guides</a:t>
            </a:r>
          </a:p>
          <a:p>
            <a:pPr lvl="1"/>
            <a:r>
              <a:rPr lang="en-US" sz="2200" dirty="0"/>
              <a:t>Supplementary readings, how-to videos, links</a:t>
            </a:r>
          </a:p>
        </p:txBody>
      </p:sp>
      <p:pic>
        <p:nvPicPr>
          <p:cNvPr id="5" name="Picture 4" descr="White calendar with a blue pen on top">
            <a:extLst>
              <a:ext uri="{FF2B5EF4-FFF2-40B4-BE49-F238E27FC236}">
                <a16:creationId xmlns:a16="http://schemas.microsoft.com/office/drawing/2014/main" id="{D7990BB3-281B-28FD-A775-140DCDA47448}"/>
              </a:ext>
            </a:extLst>
          </p:cNvPr>
          <p:cNvPicPr>
            <a:picLocks noChangeAspect="1"/>
          </p:cNvPicPr>
          <p:nvPr/>
        </p:nvPicPr>
        <p:blipFill rotWithShape="1">
          <a:blip r:embed="rId2"/>
          <a:srcRect l="51263" r="3618"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3142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1681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C3777A-7E3B-DEBE-43B7-24387F782A31}"/>
              </a:ext>
            </a:extLst>
          </p:cNvPr>
          <p:cNvSpPr>
            <a:spLocks noGrp="1"/>
          </p:cNvSpPr>
          <p:nvPr>
            <p:ph type="title"/>
          </p:nvPr>
        </p:nvSpPr>
        <p:spPr>
          <a:xfrm>
            <a:off x="836679" y="723899"/>
            <a:ext cx="6002110" cy="545344"/>
          </a:xfrm>
        </p:spPr>
        <p:txBody>
          <a:bodyPr>
            <a:normAutofit fontScale="90000"/>
          </a:bodyPr>
          <a:lstStyle/>
          <a:p>
            <a:r>
              <a:rPr lang="en-US" sz="4000" dirty="0"/>
              <a:t>Email Expectations</a:t>
            </a:r>
          </a:p>
        </p:txBody>
      </p:sp>
      <p:sp>
        <p:nvSpPr>
          <p:cNvPr id="3" name="Content Placeholder 2">
            <a:extLst>
              <a:ext uri="{FF2B5EF4-FFF2-40B4-BE49-F238E27FC236}">
                <a16:creationId xmlns:a16="http://schemas.microsoft.com/office/drawing/2014/main" id="{FD8EB9E4-AE64-2AB0-757A-188997D32045}"/>
              </a:ext>
            </a:extLst>
          </p:cNvPr>
          <p:cNvSpPr>
            <a:spLocks noGrp="1"/>
          </p:cNvSpPr>
          <p:nvPr>
            <p:ph idx="1"/>
          </p:nvPr>
        </p:nvSpPr>
        <p:spPr>
          <a:xfrm>
            <a:off x="836679" y="1631192"/>
            <a:ext cx="6002110" cy="4864858"/>
          </a:xfrm>
        </p:spPr>
        <p:txBody>
          <a:bodyPr>
            <a:normAutofit/>
          </a:bodyPr>
          <a:lstStyle/>
          <a:p>
            <a:r>
              <a:rPr lang="en-US" sz="2200" dirty="0"/>
              <a:t>The syllabus should include a statement that email is your primary means of communicating with students outside of class time.</a:t>
            </a:r>
          </a:p>
          <a:p>
            <a:r>
              <a:rPr lang="en-US" sz="2200" dirty="0"/>
              <a:t>Specify that students should check their email at least once per day.</a:t>
            </a:r>
          </a:p>
          <a:p>
            <a:r>
              <a:rPr lang="en-US" sz="2200" dirty="0"/>
              <a:t>Although students tend to use other communication tools more often (text messaging, for instance), faculty should not communicate with students through their personal phone numbers.</a:t>
            </a:r>
          </a:p>
          <a:p>
            <a:r>
              <a:rPr lang="en-US" sz="2200" dirty="0"/>
              <a:t>Emphasizing that email is the main communication tool sets expectations congruent with workplace norms.</a:t>
            </a:r>
          </a:p>
        </p:txBody>
      </p:sp>
      <p:pic>
        <p:nvPicPr>
          <p:cNvPr id="5" name="Picture 4" descr="Hands typing on keyboard">
            <a:extLst>
              <a:ext uri="{FF2B5EF4-FFF2-40B4-BE49-F238E27FC236}">
                <a16:creationId xmlns:a16="http://schemas.microsoft.com/office/drawing/2014/main" id="{605C224B-FE6C-5754-7E78-8FE317B4782F}"/>
              </a:ext>
            </a:extLst>
          </p:cNvPr>
          <p:cNvPicPr>
            <a:picLocks noChangeAspect="1"/>
          </p:cNvPicPr>
          <p:nvPr/>
        </p:nvPicPr>
        <p:blipFill rotWithShape="1">
          <a:blip r:embed="rId2">
            <a:extLst>
              <a:ext uri="{28A0092B-C50C-407E-A947-70E740481C1C}">
                <a14:useLocalDpi xmlns:a14="http://schemas.microsoft.com/office/drawing/2010/main" val="0"/>
              </a:ext>
            </a:extLst>
          </a:blip>
          <a:srcRect l="20095" r="31311" b="-1"/>
          <a:stretch/>
        </p:blipFill>
        <p:spPr>
          <a:xfrm>
            <a:off x="7199440" y="10"/>
            <a:ext cx="4992560" cy="6857990"/>
          </a:xfrm>
          <a:prstGeom prst="rect">
            <a:avLst/>
          </a:prstGeom>
          <a:effectLst/>
        </p:spPr>
      </p:pic>
    </p:spTree>
    <p:extLst>
      <p:ext uri="{BB962C8B-B14F-4D97-AF65-F5344CB8AC3E}">
        <p14:creationId xmlns:p14="http://schemas.microsoft.com/office/powerpoint/2010/main" val="1878181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0411CB-80BF-91B5-373E-7C469560F20E}"/>
              </a:ext>
            </a:extLst>
          </p:cNvPr>
          <p:cNvSpPr>
            <a:spLocks noGrp="1"/>
          </p:cNvSpPr>
          <p:nvPr>
            <p:ph type="title"/>
          </p:nvPr>
        </p:nvSpPr>
        <p:spPr>
          <a:xfrm>
            <a:off x="836679" y="723898"/>
            <a:ext cx="6002110" cy="1495425"/>
          </a:xfrm>
        </p:spPr>
        <p:txBody>
          <a:bodyPr>
            <a:normAutofit/>
          </a:bodyPr>
          <a:lstStyle/>
          <a:p>
            <a:r>
              <a:rPr lang="en-US" sz="4000"/>
              <a:t>Email Etiquette</a:t>
            </a:r>
          </a:p>
        </p:txBody>
      </p:sp>
      <p:sp>
        <p:nvSpPr>
          <p:cNvPr id="3" name="Content Placeholder 2">
            <a:extLst>
              <a:ext uri="{FF2B5EF4-FFF2-40B4-BE49-F238E27FC236}">
                <a16:creationId xmlns:a16="http://schemas.microsoft.com/office/drawing/2014/main" id="{FE9BA4E4-952D-0993-FA8B-BB61B5830334}"/>
              </a:ext>
            </a:extLst>
          </p:cNvPr>
          <p:cNvSpPr>
            <a:spLocks noGrp="1"/>
          </p:cNvSpPr>
          <p:nvPr>
            <p:ph idx="1"/>
          </p:nvPr>
        </p:nvSpPr>
        <p:spPr>
          <a:xfrm>
            <a:off x="836680" y="2405067"/>
            <a:ext cx="6002110" cy="3729034"/>
          </a:xfrm>
        </p:spPr>
        <p:txBody>
          <a:bodyPr>
            <a:normAutofit/>
          </a:bodyPr>
          <a:lstStyle/>
          <a:p>
            <a:r>
              <a:rPr lang="en-US" sz="2600" dirty="0"/>
              <a:t>We all use email for work, and most of us already follow typical norms for professional written communication (using complete, grammatically correct college-level English, and so on).</a:t>
            </a:r>
          </a:p>
          <a:p>
            <a:r>
              <a:rPr lang="en-US" sz="2600" dirty="0"/>
              <a:t>Email exchanges with students should also adhere to these norms, with a few additional recommendations</a:t>
            </a:r>
            <a:r>
              <a:rPr lang="en-US" sz="2000" dirty="0"/>
              <a:t>.</a:t>
            </a:r>
          </a:p>
          <a:p>
            <a:endParaRPr lang="en-US" sz="2000" dirty="0"/>
          </a:p>
        </p:txBody>
      </p:sp>
      <p:pic>
        <p:nvPicPr>
          <p:cNvPr id="5" name="Picture 4" descr="Colourful envelopes">
            <a:extLst>
              <a:ext uri="{FF2B5EF4-FFF2-40B4-BE49-F238E27FC236}">
                <a16:creationId xmlns:a16="http://schemas.microsoft.com/office/drawing/2014/main" id="{8878EB67-8700-E3FA-4086-8257239923DE}"/>
              </a:ext>
            </a:extLst>
          </p:cNvPr>
          <p:cNvPicPr>
            <a:picLocks noChangeAspect="1"/>
          </p:cNvPicPr>
          <p:nvPr/>
        </p:nvPicPr>
        <p:blipFill rotWithShape="1">
          <a:blip r:embed="rId2"/>
          <a:srcRect l="26537" r="24869" b="-1"/>
          <a:stretch/>
        </p:blipFill>
        <p:spPr>
          <a:xfrm>
            <a:off x="7199440" y="10"/>
            <a:ext cx="4992560" cy="6857990"/>
          </a:xfrm>
          <a:prstGeom prst="rect">
            <a:avLst/>
          </a:prstGeom>
          <a:effectLst/>
        </p:spPr>
      </p:pic>
    </p:spTree>
    <p:extLst>
      <p:ext uri="{BB962C8B-B14F-4D97-AF65-F5344CB8AC3E}">
        <p14:creationId xmlns:p14="http://schemas.microsoft.com/office/powerpoint/2010/main" val="499458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54F1E6-E02F-607A-212B-74662E4A875C}"/>
              </a:ext>
            </a:extLst>
          </p:cNvPr>
          <p:cNvSpPr>
            <a:spLocks noGrp="1"/>
          </p:cNvSpPr>
          <p:nvPr>
            <p:ph type="title"/>
          </p:nvPr>
        </p:nvSpPr>
        <p:spPr>
          <a:xfrm>
            <a:off x="572493" y="238539"/>
            <a:ext cx="11018520" cy="1434415"/>
          </a:xfrm>
        </p:spPr>
        <p:txBody>
          <a:bodyPr anchor="b">
            <a:normAutofit/>
          </a:bodyPr>
          <a:lstStyle/>
          <a:p>
            <a:r>
              <a:rPr lang="en-US" sz="5400"/>
              <a:t>Email Rule 1 – Be Prompt</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E15CF0F-BEDF-5E56-0D29-C45DC1EB1A32}"/>
              </a:ext>
            </a:extLst>
          </p:cNvPr>
          <p:cNvSpPr>
            <a:spLocks noGrp="1"/>
          </p:cNvSpPr>
          <p:nvPr>
            <p:ph idx="1"/>
          </p:nvPr>
        </p:nvSpPr>
        <p:spPr>
          <a:xfrm>
            <a:off x="572493" y="2071316"/>
            <a:ext cx="5678182" cy="4119172"/>
          </a:xfrm>
        </p:spPr>
        <p:txBody>
          <a:bodyPr anchor="t">
            <a:normAutofit/>
          </a:bodyPr>
          <a:lstStyle/>
          <a:p>
            <a:r>
              <a:rPr lang="en-US" dirty="0"/>
              <a:t>Just as we appreciate prompt replies to the email we send, students also deserve a prompt response when they email us.</a:t>
            </a:r>
          </a:p>
          <a:p>
            <a:r>
              <a:rPr lang="en-US" dirty="0"/>
              <a:t>It’s best to reply the same day, preferably at the earliest reasonable opportunity.</a:t>
            </a:r>
          </a:p>
        </p:txBody>
      </p:sp>
      <p:pic>
        <p:nvPicPr>
          <p:cNvPr id="5" name="Picture 4" descr="Half face clock on a wall">
            <a:extLst>
              <a:ext uri="{FF2B5EF4-FFF2-40B4-BE49-F238E27FC236}">
                <a16:creationId xmlns:a16="http://schemas.microsoft.com/office/drawing/2014/main" id="{EE49E408-3B2D-F4A9-0319-C203D3F09330}"/>
              </a:ext>
            </a:extLst>
          </p:cNvPr>
          <p:cNvPicPr>
            <a:picLocks noChangeAspect="1"/>
          </p:cNvPicPr>
          <p:nvPr/>
        </p:nvPicPr>
        <p:blipFill rotWithShape="1">
          <a:blip r:embed="rId2">
            <a:extLst>
              <a:ext uri="{28A0092B-C50C-407E-A947-70E740481C1C}">
                <a14:useLocalDpi xmlns:a14="http://schemas.microsoft.com/office/drawing/2010/main" val="0"/>
              </a:ext>
            </a:extLst>
          </a:blip>
          <a:srcRect l="978" r="1156" b="-553"/>
          <a:stretch/>
        </p:blipFill>
        <p:spPr>
          <a:xfrm>
            <a:off x="6250675" y="2093976"/>
            <a:ext cx="5568286" cy="4119172"/>
          </a:xfrm>
          <a:prstGeom prst="rect">
            <a:avLst/>
          </a:prstGeom>
        </p:spPr>
      </p:pic>
    </p:spTree>
    <p:extLst>
      <p:ext uri="{BB962C8B-B14F-4D97-AF65-F5344CB8AC3E}">
        <p14:creationId xmlns:p14="http://schemas.microsoft.com/office/powerpoint/2010/main" val="28012934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1197</TotalTime>
  <Words>2421</Words>
  <Application>Microsoft Office PowerPoint</Application>
  <PresentationFormat>Widescreen</PresentationFormat>
  <Paragraphs>167</Paragraphs>
  <Slides>28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Calibri Light</vt:lpstr>
      <vt:lpstr>Symbol</vt:lpstr>
      <vt:lpstr>Office Theme</vt:lpstr>
      <vt:lpstr>Topic 11:  Communicating with Students</vt:lpstr>
      <vt:lpstr>On a scale of 1 to 5, how effective are your communications with students?  </vt:lpstr>
      <vt:lpstr>Leverage the Syllabus</vt:lpstr>
      <vt:lpstr>Use TILT</vt:lpstr>
      <vt:lpstr>More About TILT</vt:lpstr>
      <vt:lpstr>Tools and Tips</vt:lpstr>
      <vt:lpstr>Email Expectations</vt:lpstr>
      <vt:lpstr>Email Etiquette</vt:lpstr>
      <vt:lpstr>Email Rule 1 – Be Prompt</vt:lpstr>
      <vt:lpstr>Email Rule 2 –  Be Accurate</vt:lpstr>
      <vt:lpstr>Email Rule 3 – Be Kind</vt:lpstr>
      <vt:lpstr>Example</vt:lpstr>
      <vt:lpstr>Turn and Talk</vt:lpstr>
      <vt:lpstr>Err on the Side of Compassion</vt:lpstr>
      <vt:lpstr>Emotional Impact</vt:lpstr>
      <vt:lpstr>Proactive Outreach</vt:lpstr>
      <vt:lpstr>Be Persistent</vt:lpstr>
      <vt:lpstr>Intention and Invitation</vt:lpstr>
      <vt:lpstr>PowerPoint Presentation</vt:lpstr>
      <vt:lpstr>Collaborative Activity</vt:lpstr>
      <vt:lpstr>Everything Speaks</vt:lpstr>
      <vt:lpstr>Physical Immediacy</vt:lpstr>
      <vt:lpstr>Verbal Immediacy</vt:lpstr>
      <vt:lpstr>Benefits of Immediacy</vt:lpstr>
      <vt:lpstr>Rapport</vt:lpstr>
      <vt:lpstr>Teachable Moments</vt:lpstr>
      <vt:lpstr>Moving 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Topic 11: Effective Communication with Students</dc:title>
  <dc:creator>Bruce Mackh</dc:creator>
  <cp:lastModifiedBy>Bruce Mackh</cp:lastModifiedBy>
  <cp:revision>4</cp:revision>
  <dcterms:created xsi:type="dcterms:W3CDTF">2022-11-13T22:22:46Z</dcterms:created>
  <dcterms:modified xsi:type="dcterms:W3CDTF">2022-11-17T05:30:17Z</dcterms:modified>
</cp:coreProperties>
</file>