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6" r:id="rId2"/>
    <p:sldId id="316" r:id="rId3"/>
    <p:sldId id="343" r:id="rId4"/>
    <p:sldId id="271" r:id="rId5"/>
    <p:sldId id="351" r:id="rId6"/>
    <p:sldId id="345" r:id="rId7"/>
    <p:sldId id="258" r:id="rId8"/>
    <p:sldId id="346" r:id="rId9"/>
    <p:sldId id="347" r:id="rId10"/>
    <p:sldId id="348" r:id="rId11"/>
    <p:sldId id="261" r:id="rId12"/>
    <p:sldId id="349" r:id="rId13"/>
    <p:sldId id="262" r:id="rId14"/>
    <p:sldId id="350" r:id="rId15"/>
    <p:sldId id="352" r:id="rId16"/>
    <p:sldId id="318" r:id="rId17"/>
    <p:sldId id="319" r:id="rId18"/>
    <p:sldId id="321" r:id="rId19"/>
    <p:sldId id="322" r:id="rId20"/>
    <p:sldId id="323" r:id="rId21"/>
    <p:sldId id="324" r:id="rId22"/>
    <p:sldId id="325" r:id="rId23"/>
    <p:sldId id="326" r:id="rId24"/>
    <p:sldId id="320" r:id="rId25"/>
    <p:sldId id="327" r:id="rId26"/>
    <p:sldId id="328" r:id="rId27"/>
    <p:sldId id="259" r:id="rId28"/>
    <p:sldId id="260" r:id="rId29"/>
    <p:sldId id="285" r:id="rId30"/>
    <p:sldId id="344" r:id="rId31"/>
    <p:sldId id="330" r:id="rId32"/>
    <p:sldId id="331" r:id="rId33"/>
    <p:sldId id="265" r:id="rId34"/>
    <p:sldId id="264" r:id="rId35"/>
    <p:sldId id="284" r:id="rId36"/>
    <p:sldId id="269" r:id="rId37"/>
    <p:sldId id="332" r:id="rId38"/>
    <p:sldId id="333" r:id="rId39"/>
    <p:sldId id="334" r:id="rId40"/>
    <p:sldId id="335" r:id="rId41"/>
    <p:sldId id="336" r:id="rId42"/>
    <p:sldId id="337" r:id="rId43"/>
    <p:sldId id="338" r:id="rId44"/>
    <p:sldId id="283" r:id="rId45"/>
    <p:sldId id="339" r:id="rId46"/>
    <p:sldId id="307" r:id="rId47"/>
    <p:sldId id="354" r:id="rId48"/>
    <p:sldId id="353" r:id="rId49"/>
    <p:sldId id="295" r:id="rId50"/>
    <p:sldId id="257" r:id="rId51"/>
    <p:sldId id="286" r:id="rId52"/>
    <p:sldId id="263" r:id="rId53"/>
    <p:sldId id="266" r:id="rId54"/>
    <p:sldId id="267" r:id="rId55"/>
    <p:sldId id="280" r:id="rId56"/>
    <p:sldId id="298" r:id="rId57"/>
    <p:sldId id="281" r:id="rId58"/>
    <p:sldId id="306" r:id="rId59"/>
    <p:sldId id="300" r:id="rId60"/>
    <p:sldId id="355" r:id="rId61"/>
    <p:sldId id="302" r:id="rId62"/>
    <p:sldId id="356" r:id="rId63"/>
    <p:sldId id="315"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EA82E"/>
    <a:srgbClr val="F6800A"/>
    <a:srgbClr val="548123"/>
    <a:srgbClr val="008A3E"/>
    <a:srgbClr val="6AA3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887A81-2F1D-4EAB-B898-562BF628DA39}" v="371" dt="2022-11-16T17:33:40.8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530" autoAdjust="0"/>
    <p:restoredTop sz="94541" autoAdjust="0"/>
  </p:normalViewPr>
  <p:slideViewPr>
    <p:cSldViewPr snapToGrid="0">
      <p:cViewPr varScale="1">
        <p:scale>
          <a:sx n="112" d="100"/>
          <a:sy n="112" d="100"/>
        </p:scale>
        <p:origin x="232" y="4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uce Mackh" userId="8f3eebefc8615319" providerId="LiveId" clId="{CA887A81-2F1D-4EAB-B898-562BF628DA39}"/>
    <pc:docChg chg="undo custSel addSld delSld modSld sldOrd">
      <pc:chgData name="Bruce Mackh" userId="8f3eebefc8615319" providerId="LiveId" clId="{CA887A81-2F1D-4EAB-B898-562BF628DA39}" dt="2022-11-16T17:33:46.988" v="2494" actId="122"/>
      <pc:docMkLst>
        <pc:docMk/>
      </pc:docMkLst>
      <pc:sldChg chg="modSp mod">
        <pc:chgData name="Bruce Mackh" userId="8f3eebefc8615319" providerId="LiveId" clId="{CA887A81-2F1D-4EAB-B898-562BF628DA39}" dt="2022-11-07T09:17:07.965" v="76" actId="27636"/>
        <pc:sldMkLst>
          <pc:docMk/>
          <pc:sldMk cId="3844740162" sldId="256"/>
        </pc:sldMkLst>
        <pc:spChg chg="mod">
          <ac:chgData name="Bruce Mackh" userId="8f3eebefc8615319" providerId="LiveId" clId="{CA887A81-2F1D-4EAB-B898-562BF628DA39}" dt="2022-11-07T09:17:07.965" v="76" actId="27636"/>
          <ac:spMkLst>
            <pc:docMk/>
            <pc:sldMk cId="3844740162" sldId="256"/>
            <ac:spMk id="2" creationId="{A5C418A9-CB5A-7C24-AF80-02D4C913F506}"/>
          </ac:spMkLst>
        </pc:spChg>
        <pc:spChg chg="mod">
          <ac:chgData name="Bruce Mackh" userId="8f3eebefc8615319" providerId="LiveId" clId="{CA887A81-2F1D-4EAB-B898-562BF628DA39}" dt="2022-11-07T09:16:50.522" v="53" actId="14100"/>
          <ac:spMkLst>
            <pc:docMk/>
            <pc:sldMk cId="3844740162" sldId="256"/>
            <ac:spMk id="3" creationId="{7289B616-460A-FAE8-36DB-82E6641D99A0}"/>
          </ac:spMkLst>
        </pc:spChg>
      </pc:sldChg>
      <pc:sldChg chg="delSp modSp add mod setBg delDesignElem">
        <pc:chgData name="Bruce Mackh" userId="8f3eebefc8615319" providerId="LiveId" clId="{CA887A81-2F1D-4EAB-B898-562BF628DA39}" dt="2022-11-07T11:10:18.805" v="754" actId="13926"/>
        <pc:sldMkLst>
          <pc:docMk/>
          <pc:sldMk cId="1137550871" sldId="258"/>
        </pc:sldMkLst>
        <pc:spChg chg="mod">
          <ac:chgData name="Bruce Mackh" userId="8f3eebefc8615319" providerId="LiveId" clId="{CA887A81-2F1D-4EAB-B898-562BF628DA39}" dt="2022-11-07T11:10:18.805" v="754" actId="13926"/>
          <ac:spMkLst>
            <pc:docMk/>
            <pc:sldMk cId="1137550871" sldId="258"/>
            <ac:spMk id="3" creationId="{097E5398-8DF8-06F3-026C-3169CF7B4CF3}"/>
          </ac:spMkLst>
        </pc:spChg>
        <pc:spChg chg="del">
          <ac:chgData name="Bruce Mackh" userId="8f3eebefc8615319" providerId="LiveId" clId="{CA887A81-2F1D-4EAB-B898-562BF628DA39}" dt="2022-11-07T11:09:17.497" v="743"/>
          <ac:spMkLst>
            <pc:docMk/>
            <pc:sldMk cId="1137550871" sldId="258"/>
            <ac:spMk id="16" creationId="{8380AD67-C5CA-4918-B4BB-C359BB03EEDD}"/>
          </ac:spMkLst>
        </pc:spChg>
        <pc:spChg chg="del">
          <ac:chgData name="Bruce Mackh" userId="8f3eebefc8615319" providerId="LiveId" clId="{CA887A81-2F1D-4EAB-B898-562BF628DA39}" dt="2022-11-07T11:09:17.497" v="743"/>
          <ac:spMkLst>
            <pc:docMk/>
            <pc:sldMk cId="1137550871" sldId="258"/>
            <ac:spMk id="17" creationId="{EABAD4DA-87BA-4F70-9EF0-45C6BCF17823}"/>
          </ac:spMkLst>
        </pc:spChg>
        <pc:spChg chg="del">
          <ac:chgData name="Bruce Mackh" userId="8f3eebefc8615319" providerId="LiveId" clId="{CA887A81-2F1D-4EAB-B898-562BF628DA39}" dt="2022-11-07T11:09:17.497" v="743"/>
          <ac:spMkLst>
            <pc:docMk/>
            <pc:sldMk cId="1137550871" sldId="258"/>
            <ac:spMk id="18" creationId="{915128D9-2797-47FA-B6FE-EC24E6B8437A}"/>
          </ac:spMkLst>
        </pc:spChg>
      </pc:sldChg>
      <pc:sldChg chg="del">
        <pc:chgData name="Bruce Mackh" userId="8f3eebefc8615319" providerId="LiveId" clId="{CA887A81-2F1D-4EAB-B898-562BF628DA39}" dt="2022-11-07T10:05:50.296" v="217" actId="47"/>
        <pc:sldMkLst>
          <pc:docMk/>
          <pc:sldMk cId="3094223524" sldId="258"/>
        </pc:sldMkLst>
      </pc:sldChg>
      <pc:sldChg chg="add">
        <pc:chgData name="Bruce Mackh" userId="8f3eebefc8615319" providerId="LiveId" clId="{CA887A81-2F1D-4EAB-B898-562BF628DA39}" dt="2022-11-07T09:28:38.951" v="104"/>
        <pc:sldMkLst>
          <pc:docMk/>
          <pc:sldMk cId="1217411401" sldId="259"/>
        </pc:sldMkLst>
      </pc:sldChg>
      <pc:sldChg chg="delSp modSp add mod setBg delDesignElem">
        <pc:chgData name="Bruce Mackh" userId="8f3eebefc8615319" providerId="LiveId" clId="{CA887A81-2F1D-4EAB-B898-562BF628DA39}" dt="2022-11-07T09:43:15.050" v="118" actId="122"/>
        <pc:sldMkLst>
          <pc:docMk/>
          <pc:sldMk cId="2499949815" sldId="260"/>
        </pc:sldMkLst>
        <pc:spChg chg="mod">
          <ac:chgData name="Bruce Mackh" userId="8f3eebefc8615319" providerId="LiveId" clId="{CA887A81-2F1D-4EAB-B898-562BF628DA39}" dt="2022-11-07T09:43:15.050" v="118" actId="122"/>
          <ac:spMkLst>
            <pc:docMk/>
            <pc:sldMk cId="2499949815" sldId="260"/>
            <ac:spMk id="5" creationId="{8D6B189D-6DE6-D520-E000-23789F10FCED}"/>
          </ac:spMkLst>
        </pc:spChg>
        <pc:spChg chg="del">
          <ac:chgData name="Bruce Mackh" userId="8f3eebefc8615319" providerId="LiveId" clId="{CA887A81-2F1D-4EAB-B898-562BF628DA39}" dt="2022-11-07T09:28:38.951" v="104"/>
          <ac:spMkLst>
            <pc:docMk/>
            <pc:sldMk cId="2499949815" sldId="260"/>
            <ac:spMk id="11" creationId="{CB49665F-0298-4449-8D2D-209989CB9EE3}"/>
          </ac:spMkLst>
        </pc:spChg>
        <pc:spChg chg="del">
          <ac:chgData name="Bruce Mackh" userId="8f3eebefc8615319" providerId="LiveId" clId="{CA887A81-2F1D-4EAB-B898-562BF628DA39}" dt="2022-11-07T09:28:38.951" v="104"/>
          <ac:spMkLst>
            <pc:docMk/>
            <pc:sldMk cId="2499949815" sldId="260"/>
            <ac:spMk id="13" creationId="{A71EEC14-174A-46FA-B046-474750457130}"/>
          </ac:spMkLst>
        </pc:spChg>
        <pc:grpChg chg="del">
          <ac:chgData name="Bruce Mackh" userId="8f3eebefc8615319" providerId="LiveId" clId="{CA887A81-2F1D-4EAB-B898-562BF628DA39}" dt="2022-11-07T09:28:38.951" v="104"/>
          <ac:grpSpMkLst>
            <pc:docMk/>
            <pc:sldMk cId="2499949815" sldId="260"/>
            <ac:grpSpMk id="15" creationId="{EEB6CB95-E653-4C6C-AE51-62FD848E8D5B}"/>
          </ac:grpSpMkLst>
        </pc:grpChg>
        <pc:grpChg chg="del">
          <ac:chgData name="Bruce Mackh" userId="8f3eebefc8615319" providerId="LiveId" clId="{CA887A81-2F1D-4EAB-B898-562BF628DA39}" dt="2022-11-07T09:28:38.951" v="104"/>
          <ac:grpSpMkLst>
            <pc:docMk/>
            <pc:sldMk cId="2499949815" sldId="260"/>
            <ac:grpSpMk id="19" creationId="{43F5E015-E085-4624-B431-B42414448684}"/>
          </ac:grpSpMkLst>
        </pc:grpChg>
      </pc:sldChg>
      <pc:sldChg chg="delSp modSp add mod setBg delDesignElem">
        <pc:chgData name="Bruce Mackh" userId="8f3eebefc8615319" providerId="LiveId" clId="{CA887A81-2F1D-4EAB-B898-562BF628DA39}" dt="2022-11-16T15:30:37.336" v="2382" actId="20577"/>
        <pc:sldMkLst>
          <pc:docMk/>
          <pc:sldMk cId="470374175" sldId="261"/>
        </pc:sldMkLst>
        <pc:spChg chg="mod">
          <ac:chgData name="Bruce Mackh" userId="8f3eebefc8615319" providerId="LiveId" clId="{CA887A81-2F1D-4EAB-B898-562BF628DA39}" dt="2022-11-16T15:30:37.336" v="2382" actId="20577"/>
          <ac:spMkLst>
            <pc:docMk/>
            <pc:sldMk cId="470374175" sldId="261"/>
            <ac:spMk id="3" creationId="{F7B39CF2-03CC-524A-7FA9-71CC5AAAAEB0}"/>
          </ac:spMkLst>
        </pc:spChg>
        <pc:spChg chg="del">
          <ac:chgData name="Bruce Mackh" userId="8f3eebefc8615319" providerId="LiveId" clId="{CA887A81-2F1D-4EAB-B898-562BF628DA39}" dt="2022-11-07T11:09:17.497" v="743"/>
          <ac:spMkLst>
            <pc:docMk/>
            <pc:sldMk cId="470374175" sldId="261"/>
            <ac:spMk id="26" creationId="{E45CA849-654C-4173-AD99-B3A2528275F5}"/>
          </ac:spMkLst>
        </pc:spChg>
        <pc:spChg chg="del">
          <ac:chgData name="Bruce Mackh" userId="8f3eebefc8615319" providerId="LiveId" clId="{CA887A81-2F1D-4EAB-B898-562BF628DA39}" dt="2022-11-07T11:09:17.497" v="743"/>
          <ac:spMkLst>
            <pc:docMk/>
            <pc:sldMk cId="470374175" sldId="261"/>
            <ac:spMk id="27" creationId="{3E23A947-2D45-4208-AE2B-64948C87A3EB}"/>
          </ac:spMkLst>
        </pc:spChg>
        <pc:spChg chg="del">
          <ac:chgData name="Bruce Mackh" userId="8f3eebefc8615319" providerId="LiveId" clId="{CA887A81-2F1D-4EAB-B898-562BF628DA39}" dt="2022-11-07T11:09:17.497" v="743"/>
          <ac:spMkLst>
            <pc:docMk/>
            <pc:sldMk cId="470374175" sldId="261"/>
            <ac:spMk id="28" creationId="{E5BBB0F9-6A59-4D02-A9C7-A2D6516684CE}"/>
          </ac:spMkLst>
        </pc:spChg>
      </pc:sldChg>
      <pc:sldChg chg="delSp modSp add mod setBg delDesignElem">
        <pc:chgData name="Bruce Mackh" userId="8f3eebefc8615319" providerId="LiveId" clId="{CA887A81-2F1D-4EAB-B898-562BF628DA39}" dt="2022-11-16T15:31:26.130" v="2384" actId="207"/>
        <pc:sldMkLst>
          <pc:docMk/>
          <pc:sldMk cId="2918419866" sldId="262"/>
        </pc:sldMkLst>
        <pc:spChg chg="mod">
          <ac:chgData name="Bruce Mackh" userId="8f3eebefc8615319" providerId="LiveId" clId="{CA887A81-2F1D-4EAB-B898-562BF628DA39}" dt="2022-11-16T15:31:02.625" v="2383" actId="14100"/>
          <ac:spMkLst>
            <pc:docMk/>
            <pc:sldMk cId="2918419866" sldId="262"/>
            <ac:spMk id="5" creationId="{C4E999DE-723B-8648-DEA8-3FBB7B6AFC81}"/>
          </ac:spMkLst>
        </pc:spChg>
        <pc:spChg chg="del">
          <ac:chgData name="Bruce Mackh" userId="8f3eebefc8615319" providerId="LiveId" clId="{CA887A81-2F1D-4EAB-B898-562BF628DA39}" dt="2022-11-07T11:09:17.497" v="743"/>
          <ac:spMkLst>
            <pc:docMk/>
            <pc:sldMk cId="2918419866" sldId="262"/>
            <ac:spMk id="11" creationId="{81E1224E-6618-482E-BE87-321A7FC1CDE8}"/>
          </ac:spMkLst>
        </pc:spChg>
        <pc:spChg chg="del">
          <ac:chgData name="Bruce Mackh" userId="8f3eebefc8615319" providerId="LiveId" clId="{CA887A81-2F1D-4EAB-B898-562BF628DA39}" dt="2022-11-07T11:09:17.497" v="743"/>
          <ac:spMkLst>
            <pc:docMk/>
            <pc:sldMk cId="2918419866" sldId="262"/>
            <ac:spMk id="13" creationId="{066346BE-FDB4-4772-A696-0719490ABD64}"/>
          </ac:spMkLst>
        </pc:spChg>
        <pc:spChg chg="del">
          <ac:chgData name="Bruce Mackh" userId="8f3eebefc8615319" providerId="LiveId" clId="{CA887A81-2F1D-4EAB-B898-562BF628DA39}" dt="2022-11-07T11:09:17.497" v="743"/>
          <ac:spMkLst>
            <pc:docMk/>
            <pc:sldMk cId="2918419866" sldId="262"/>
            <ac:spMk id="15" creationId="{FB92FFCE-0C90-454E-AA25-D4EE9A6C39C5}"/>
          </ac:spMkLst>
        </pc:spChg>
        <pc:graphicFrameChg chg="mod">
          <ac:chgData name="Bruce Mackh" userId="8f3eebefc8615319" providerId="LiveId" clId="{CA887A81-2F1D-4EAB-B898-562BF628DA39}" dt="2022-11-16T15:31:26.130" v="2384" actId="207"/>
          <ac:graphicFrameMkLst>
            <pc:docMk/>
            <pc:sldMk cId="2918419866" sldId="262"/>
            <ac:graphicFrameMk id="7" creationId="{497564D3-C981-3A51-C0CE-2469203A2565}"/>
          </ac:graphicFrameMkLst>
        </pc:graphicFrameChg>
      </pc:sldChg>
      <pc:sldChg chg="del">
        <pc:chgData name="Bruce Mackh" userId="8f3eebefc8615319" providerId="LiveId" clId="{CA887A81-2F1D-4EAB-B898-562BF628DA39}" dt="2022-11-07T10:05:57.316" v="219" actId="47"/>
        <pc:sldMkLst>
          <pc:docMk/>
          <pc:sldMk cId="4057303242" sldId="262"/>
        </pc:sldMkLst>
      </pc:sldChg>
      <pc:sldChg chg="delSp modSp mod">
        <pc:chgData name="Bruce Mackh" userId="8f3eebefc8615319" providerId="LiveId" clId="{CA887A81-2F1D-4EAB-B898-562BF628DA39}" dt="2022-11-07T10:11:48.047" v="363" actId="13926"/>
        <pc:sldMkLst>
          <pc:docMk/>
          <pc:sldMk cId="3480556774" sldId="263"/>
        </pc:sldMkLst>
        <pc:spChg chg="mod">
          <ac:chgData name="Bruce Mackh" userId="8f3eebefc8615319" providerId="LiveId" clId="{CA887A81-2F1D-4EAB-B898-562BF628DA39}" dt="2022-11-07T10:11:48.047" v="363" actId="13926"/>
          <ac:spMkLst>
            <pc:docMk/>
            <pc:sldMk cId="3480556774" sldId="263"/>
            <ac:spMk id="3" creationId="{6E274624-CD97-C8FD-E613-7F2B5A25446D}"/>
          </ac:spMkLst>
        </pc:spChg>
        <pc:spChg chg="del">
          <ac:chgData name="Bruce Mackh" userId="8f3eebefc8615319" providerId="LiveId" clId="{CA887A81-2F1D-4EAB-B898-562BF628DA39}" dt="2022-11-07T10:09:19.768" v="282" actId="478"/>
          <ac:spMkLst>
            <pc:docMk/>
            <pc:sldMk cId="3480556774" sldId="263"/>
            <ac:spMk id="4" creationId="{A98F19F9-5883-0C4A-2FFB-C4B182FB0828}"/>
          </ac:spMkLst>
        </pc:spChg>
      </pc:sldChg>
      <pc:sldChg chg="delSp modSp add mod setBg delDesignElem">
        <pc:chgData name="Bruce Mackh" userId="8f3eebefc8615319" providerId="LiveId" clId="{CA887A81-2F1D-4EAB-B898-562BF628DA39}" dt="2022-11-07T09:46:14.811" v="125" actId="207"/>
        <pc:sldMkLst>
          <pc:docMk/>
          <pc:sldMk cId="1411508019" sldId="264"/>
        </pc:sldMkLst>
        <pc:spChg chg="del">
          <ac:chgData name="Bruce Mackh" userId="8f3eebefc8615319" providerId="LiveId" clId="{CA887A81-2F1D-4EAB-B898-562BF628DA39}" dt="2022-11-07T09:28:38.951" v="104"/>
          <ac:spMkLst>
            <pc:docMk/>
            <pc:sldMk cId="1411508019" sldId="264"/>
            <ac:spMk id="14" creationId="{6C4028FD-8BAA-4A19-BFDE-594D991B7552}"/>
          </ac:spMkLst>
        </pc:spChg>
        <pc:graphicFrameChg chg="modGraphic">
          <ac:chgData name="Bruce Mackh" userId="8f3eebefc8615319" providerId="LiveId" clId="{CA887A81-2F1D-4EAB-B898-562BF628DA39}" dt="2022-11-07T09:46:14.811" v="125" actId="207"/>
          <ac:graphicFrameMkLst>
            <pc:docMk/>
            <pc:sldMk cId="1411508019" sldId="264"/>
            <ac:graphicFrameMk id="5" creationId="{E8D988D3-83A3-66F5-6721-6D05338C7B17}"/>
          </ac:graphicFrameMkLst>
        </pc:graphicFrameChg>
      </pc:sldChg>
      <pc:sldChg chg="delSp modSp add mod setBg delDesignElem">
        <pc:chgData name="Bruce Mackh" userId="8f3eebefc8615319" providerId="LiveId" clId="{CA887A81-2F1D-4EAB-B898-562BF628DA39}" dt="2022-11-07T09:45:54.554" v="124" actId="207"/>
        <pc:sldMkLst>
          <pc:docMk/>
          <pc:sldMk cId="3821971880" sldId="265"/>
        </pc:sldMkLst>
        <pc:spChg chg="mod">
          <ac:chgData name="Bruce Mackh" userId="8f3eebefc8615319" providerId="LiveId" clId="{CA887A81-2F1D-4EAB-B898-562BF628DA39}" dt="2022-11-07T09:45:54.554" v="124" actId="207"/>
          <ac:spMkLst>
            <pc:docMk/>
            <pc:sldMk cId="3821971880" sldId="265"/>
            <ac:spMk id="2" creationId="{BC41F025-7003-90E6-02D9-7625B6D5F59E}"/>
          </ac:spMkLst>
        </pc:spChg>
        <pc:spChg chg="del">
          <ac:chgData name="Bruce Mackh" userId="8f3eebefc8615319" providerId="LiveId" clId="{CA887A81-2F1D-4EAB-B898-562BF628DA39}" dt="2022-11-07T09:28:38.951" v="104"/>
          <ac:spMkLst>
            <pc:docMk/>
            <pc:sldMk cId="3821971880" sldId="265"/>
            <ac:spMk id="9" creationId="{B819A166-7571-4003-A6B8-B62034C3ED30}"/>
          </ac:spMkLst>
        </pc:spChg>
      </pc:sldChg>
      <pc:sldChg chg="modSp mod">
        <pc:chgData name="Bruce Mackh" userId="8f3eebefc8615319" providerId="LiveId" clId="{CA887A81-2F1D-4EAB-B898-562BF628DA39}" dt="2022-11-07T11:28:05.650" v="1155" actId="20577"/>
        <pc:sldMkLst>
          <pc:docMk/>
          <pc:sldMk cId="3081035585" sldId="266"/>
        </pc:sldMkLst>
        <pc:spChg chg="mod">
          <ac:chgData name="Bruce Mackh" userId="8f3eebefc8615319" providerId="LiveId" clId="{CA887A81-2F1D-4EAB-B898-562BF628DA39}" dt="2022-11-07T11:27:40.923" v="1125" actId="20577"/>
          <ac:spMkLst>
            <pc:docMk/>
            <pc:sldMk cId="3081035585" sldId="266"/>
            <ac:spMk id="2" creationId="{DBDB37F3-A245-B6F4-24AE-9BD4FB9ACA2F}"/>
          </ac:spMkLst>
        </pc:spChg>
        <pc:spChg chg="mod">
          <ac:chgData name="Bruce Mackh" userId="8f3eebefc8615319" providerId="LiveId" clId="{CA887A81-2F1D-4EAB-B898-562BF628DA39}" dt="2022-11-07T11:28:05.650" v="1155" actId="20577"/>
          <ac:spMkLst>
            <pc:docMk/>
            <pc:sldMk cId="3081035585" sldId="266"/>
            <ac:spMk id="3" creationId="{47AA59C1-CB52-BB29-9C5C-146810F45B7B}"/>
          </ac:spMkLst>
        </pc:spChg>
      </pc:sldChg>
      <pc:sldChg chg="delSp modSp add del mod setBg delDesignElem">
        <pc:chgData name="Bruce Mackh" userId="8f3eebefc8615319" providerId="LiveId" clId="{CA887A81-2F1D-4EAB-B898-562BF628DA39}" dt="2022-11-07T11:04:04.337" v="725" actId="47"/>
        <pc:sldMkLst>
          <pc:docMk/>
          <pc:sldMk cId="2740335030" sldId="268"/>
        </pc:sldMkLst>
        <pc:spChg chg="mod">
          <ac:chgData name="Bruce Mackh" userId="8f3eebefc8615319" providerId="LiveId" clId="{CA887A81-2F1D-4EAB-B898-562BF628DA39}" dt="2022-11-07T11:03:46.616" v="724" actId="20577"/>
          <ac:spMkLst>
            <pc:docMk/>
            <pc:sldMk cId="2740335030" sldId="268"/>
            <ac:spMk id="3" creationId="{9C6D228F-C507-056F-E82E-9B1AA96DC194}"/>
          </ac:spMkLst>
        </pc:spChg>
        <pc:spChg chg="del">
          <ac:chgData name="Bruce Mackh" userId="8f3eebefc8615319" providerId="LiveId" clId="{CA887A81-2F1D-4EAB-B898-562BF628DA39}" dt="2022-11-07T09:28:38.951" v="104"/>
          <ac:spMkLst>
            <pc:docMk/>
            <pc:sldMk cId="2740335030" sldId="268"/>
            <ac:spMk id="16" creationId="{2EB492CD-616E-47F8-933B-5E2D952A0593}"/>
          </ac:spMkLst>
        </pc:spChg>
        <pc:spChg chg="del">
          <ac:chgData name="Bruce Mackh" userId="8f3eebefc8615319" providerId="LiveId" clId="{CA887A81-2F1D-4EAB-B898-562BF628DA39}" dt="2022-11-07T09:28:38.951" v="104"/>
          <ac:spMkLst>
            <pc:docMk/>
            <pc:sldMk cId="2740335030" sldId="268"/>
            <ac:spMk id="18" creationId="{59383CF9-23B5-4335-9B21-1791C4CF1C75}"/>
          </ac:spMkLst>
        </pc:spChg>
        <pc:spChg chg="del">
          <ac:chgData name="Bruce Mackh" userId="8f3eebefc8615319" providerId="LiveId" clId="{CA887A81-2F1D-4EAB-B898-562BF628DA39}" dt="2022-11-07T09:28:38.951" v="104"/>
          <ac:spMkLst>
            <pc:docMk/>
            <pc:sldMk cId="2740335030" sldId="268"/>
            <ac:spMk id="20" creationId="{0007FE00-9498-4706-B255-6437B0252C02}"/>
          </ac:spMkLst>
        </pc:spChg>
        <pc:picChg chg="mod">
          <ac:chgData name="Bruce Mackh" userId="8f3eebefc8615319" providerId="LiveId" clId="{CA887A81-2F1D-4EAB-B898-562BF628DA39}" dt="2022-11-07T11:03:17.649" v="708" actId="14100"/>
          <ac:picMkLst>
            <pc:docMk/>
            <pc:sldMk cId="2740335030" sldId="268"/>
            <ac:picMk id="6" creationId="{DBBEF537-68F4-3B09-0E1E-8DA799545CD3}"/>
          </ac:picMkLst>
        </pc:picChg>
      </pc:sldChg>
      <pc:sldChg chg="delSp add setBg delDesignElem">
        <pc:chgData name="Bruce Mackh" userId="8f3eebefc8615319" providerId="LiveId" clId="{CA887A81-2F1D-4EAB-B898-562BF628DA39}" dt="2022-11-07T09:28:38.951" v="104"/>
        <pc:sldMkLst>
          <pc:docMk/>
          <pc:sldMk cId="108834448" sldId="269"/>
        </pc:sldMkLst>
        <pc:spChg chg="del">
          <ac:chgData name="Bruce Mackh" userId="8f3eebefc8615319" providerId="LiveId" clId="{CA887A81-2F1D-4EAB-B898-562BF628DA39}" dt="2022-11-07T09:28:38.951" v="104"/>
          <ac:spMkLst>
            <pc:docMk/>
            <pc:sldMk cId="108834448" sldId="269"/>
            <ac:spMk id="6" creationId="{52D502E5-F6B4-4D58-B4AE-FC466FF15EE8}"/>
          </ac:spMkLst>
        </pc:spChg>
        <pc:spChg chg="del">
          <ac:chgData name="Bruce Mackh" userId="8f3eebefc8615319" providerId="LiveId" clId="{CA887A81-2F1D-4EAB-B898-562BF628DA39}" dt="2022-11-07T09:28:38.951" v="104"/>
          <ac:spMkLst>
            <pc:docMk/>
            <pc:sldMk cId="108834448" sldId="269"/>
            <ac:spMk id="9" creationId="{53B021B3-DE93-4AB7-8A18-CF5F1CED88B8}"/>
          </ac:spMkLst>
        </pc:spChg>
        <pc:spChg chg="del">
          <ac:chgData name="Bruce Mackh" userId="8f3eebefc8615319" providerId="LiveId" clId="{CA887A81-2F1D-4EAB-B898-562BF628DA39}" dt="2022-11-07T09:28:38.951" v="104"/>
          <ac:spMkLst>
            <pc:docMk/>
            <pc:sldMk cId="108834448" sldId="269"/>
            <ac:spMk id="13" creationId="{9DECDBF4-02B6-4BB4-B65B-B8107AD6A9E8}"/>
          </ac:spMkLst>
        </pc:spChg>
      </pc:sldChg>
      <pc:sldChg chg="add ord">
        <pc:chgData name="Bruce Mackh" userId="8f3eebefc8615319" providerId="LiveId" clId="{CA887A81-2F1D-4EAB-B898-562BF628DA39}" dt="2022-11-07T09:38:49.078" v="109"/>
        <pc:sldMkLst>
          <pc:docMk/>
          <pc:sldMk cId="2335033356" sldId="271"/>
        </pc:sldMkLst>
      </pc:sldChg>
      <pc:sldChg chg="modSp mod">
        <pc:chgData name="Bruce Mackh" userId="8f3eebefc8615319" providerId="LiveId" clId="{CA887A81-2F1D-4EAB-B898-562BF628DA39}" dt="2022-11-07T11:00:20.101" v="416" actId="113"/>
        <pc:sldMkLst>
          <pc:docMk/>
          <pc:sldMk cId="3006765154" sldId="281"/>
        </pc:sldMkLst>
        <pc:spChg chg="mod">
          <ac:chgData name="Bruce Mackh" userId="8f3eebefc8615319" providerId="LiveId" clId="{CA887A81-2F1D-4EAB-B898-562BF628DA39}" dt="2022-11-07T11:00:20.101" v="416" actId="113"/>
          <ac:spMkLst>
            <pc:docMk/>
            <pc:sldMk cId="3006765154" sldId="281"/>
            <ac:spMk id="3" creationId="{00000000-0000-0000-0000-000000000000}"/>
          </ac:spMkLst>
        </pc:spChg>
      </pc:sldChg>
      <pc:sldChg chg="del">
        <pc:chgData name="Bruce Mackh" userId="8f3eebefc8615319" providerId="LiveId" clId="{CA887A81-2F1D-4EAB-B898-562BF628DA39}" dt="2022-11-07T10:59:38.166" v="367" actId="47"/>
        <pc:sldMkLst>
          <pc:docMk/>
          <pc:sldMk cId="2473629874" sldId="282"/>
        </pc:sldMkLst>
      </pc:sldChg>
      <pc:sldChg chg="delSp modSp add mod">
        <pc:chgData name="Bruce Mackh" userId="8f3eebefc8615319" providerId="LiveId" clId="{CA887A81-2F1D-4EAB-B898-562BF628DA39}" dt="2022-11-08T01:12:03.661" v="2356" actId="14734"/>
        <pc:sldMkLst>
          <pc:docMk/>
          <pc:sldMk cId="3460504131" sldId="283"/>
        </pc:sldMkLst>
        <pc:spChg chg="mod">
          <ac:chgData name="Bruce Mackh" userId="8f3eebefc8615319" providerId="LiveId" clId="{CA887A81-2F1D-4EAB-B898-562BF628DA39}" dt="2022-11-07T11:02:29.667" v="678" actId="113"/>
          <ac:spMkLst>
            <pc:docMk/>
            <pc:sldMk cId="3460504131" sldId="283"/>
            <ac:spMk id="3" creationId="{00000000-0000-0000-0000-000000000000}"/>
          </ac:spMkLst>
        </pc:spChg>
        <pc:spChg chg="del">
          <ac:chgData name="Bruce Mackh" userId="8f3eebefc8615319" providerId="LiveId" clId="{CA887A81-2F1D-4EAB-B898-562BF628DA39}" dt="2022-11-07T09:48:44.388" v="149" actId="478"/>
          <ac:spMkLst>
            <pc:docMk/>
            <pc:sldMk cId="3460504131" sldId="283"/>
            <ac:spMk id="5" creationId="{BED11E33-092F-3DAC-F72E-9EEEA065F8B9}"/>
          </ac:spMkLst>
        </pc:spChg>
        <pc:graphicFrameChg chg="modGraphic">
          <ac:chgData name="Bruce Mackh" userId="8f3eebefc8615319" providerId="LiveId" clId="{CA887A81-2F1D-4EAB-B898-562BF628DA39}" dt="2022-11-08T01:12:03.661" v="2356" actId="14734"/>
          <ac:graphicFrameMkLst>
            <pc:docMk/>
            <pc:sldMk cId="3460504131" sldId="283"/>
            <ac:graphicFrameMk id="4" creationId="{00000000-0000-0000-0000-000000000000}"/>
          </ac:graphicFrameMkLst>
        </pc:graphicFrameChg>
      </pc:sldChg>
      <pc:sldChg chg="addSp delSp modSp add mod setBg">
        <pc:chgData name="Bruce Mackh" userId="8f3eebefc8615319" providerId="LiveId" clId="{CA887A81-2F1D-4EAB-B898-562BF628DA39}" dt="2022-11-16T15:38:52.366" v="2463" actId="313"/>
        <pc:sldMkLst>
          <pc:docMk/>
          <pc:sldMk cId="1273927665" sldId="284"/>
        </pc:sldMkLst>
        <pc:spChg chg="mod">
          <ac:chgData name="Bruce Mackh" userId="8f3eebefc8615319" providerId="LiveId" clId="{CA887A81-2F1D-4EAB-B898-562BF628DA39}" dt="2022-11-16T15:38:18.927" v="2442" actId="26606"/>
          <ac:spMkLst>
            <pc:docMk/>
            <pc:sldMk cId="1273927665" sldId="284"/>
            <ac:spMk id="2" creationId="{00000000-0000-0000-0000-000000000000}"/>
          </ac:spMkLst>
        </pc:spChg>
        <pc:spChg chg="mod">
          <ac:chgData name="Bruce Mackh" userId="8f3eebefc8615319" providerId="LiveId" clId="{CA887A81-2F1D-4EAB-B898-562BF628DA39}" dt="2022-11-16T15:38:52.366" v="2463" actId="313"/>
          <ac:spMkLst>
            <pc:docMk/>
            <pc:sldMk cId="1273927665" sldId="284"/>
            <ac:spMk id="3" creationId="{00000000-0000-0000-0000-000000000000}"/>
          </ac:spMkLst>
        </pc:spChg>
        <pc:picChg chg="add mod">
          <ac:chgData name="Bruce Mackh" userId="8f3eebefc8615319" providerId="LiveId" clId="{CA887A81-2F1D-4EAB-B898-562BF628DA39}" dt="2022-11-16T15:38:18.927" v="2442" actId="26606"/>
          <ac:picMkLst>
            <pc:docMk/>
            <pc:sldMk cId="1273927665" sldId="284"/>
            <ac:picMk id="5" creationId="{06D4AF97-218F-AA32-8739-391AB9CE7459}"/>
          </ac:picMkLst>
        </pc:picChg>
        <pc:picChg chg="del">
          <ac:chgData name="Bruce Mackh" userId="8f3eebefc8615319" providerId="LiveId" clId="{CA887A81-2F1D-4EAB-B898-562BF628DA39}" dt="2022-11-16T15:37:13.154" v="2440" actId="478"/>
          <ac:picMkLst>
            <pc:docMk/>
            <pc:sldMk cId="1273927665" sldId="284"/>
            <ac:picMk id="6" creationId="{CDAFEC6A-1D01-6AE4-6BB1-213405409C2B}"/>
          </ac:picMkLst>
        </pc:picChg>
        <pc:cxnChg chg="add">
          <ac:chgData name="Bruce Mackh" userId="8f3eebefc8615319" providerId="LiveId" clId="{CA887A81-2F1D-4EAB-B898-562BF628DA39}" dt="2022-11-16T15:38:18.927" v="2442" actId="26606"/>
          <ac:cxnSpMkLst>
            <pc:docMk/>
            <pc:sldMk cId="1273927665" sldId="284"/>
            <ac:cxnSpMk id="10" creationId="{A7F400EE-A8A5-48AF-B4D6-291B52C6F0B0}"/>
          </ac:cxnSpMkLst>
        </pc:cxnChg>
      </pc:sldChg>
      <pc:sldChg chg="modSp add mod">
        <pc:chgData name="Bruce Mackh" userId="8f3eebefc8615319" providerId="LiveId" clId="{CA887A81-2F1D-4EAB-B898-562BF628DA39}" dt="2022-11-07T19:16:10.070" v="2180" actId="20577"/>
        <pc:sldMkLst>
          <pc:docMk/>
          <pc:sldMk cId="2796601567" sldId="285"/>
        </pc:sldMkLst>
        <pc:graphicFrameChg chg="modGraphic">
          <ac:chgData name="Bruce Mackh" userId="8f3eebefc8615319" providerId="LiveId" clId="{CA887A81-2F1D-4EAB-B898-562BF628DA39}" dt="2022-11-07T19:16:10.070" v="2180" actId="20577"/>
          <ac:graphicFrameMkLst>
            <pc:docMk/>
            <pc:sldMk cId="2796601567" sldId="285"/>
            <ac:graphicFrameMk id="4" creationId="{C5C8322B-8EA3-F9D0-82D8-728A79FC3FCA}"/>
          </ac:graphicFrameMkLst>
        </pc:graphicFrameChg>
      </pc:sldChg>
      <pc:sldChg chg="del">
        <pc:chgData name="Bruce Mackh" userId="8f3eebefc8615319" providerId="LiveId" clId="{CA887A81-2F1D-4EAB-B898-562BF628DA39}" dt="2022-11-07T10:59:38.166" v="367" actId="47"/>
        <pc:sldMkLst>
          <pc:docMk/>
          <pc:sldMk cId="1968730449" sldId="287"/>
        </pc:sldMkLst>
      </pc:sldChg>
      <pc:sldChg chg="del">
        <pc:chgData name="Bruce Mackh" userId="8f3eebefc8615319" providerId="LiveId" clId="{CA887A81-2F1D-4EAB-B898-562BF628DA39}" dt="2022-11-07T10:59:38.166" v="367" actId="47"/>
        <pc:sldMkLst>
          <pc:docMk/>
          <pc:sldMk cId="4072640966" sldId="288"/>
        </pc:sldMkLst>
      </pc:sldChg>
      <pc:sldChg chg="del">
        <pc:chgData name="Bruce Mackh" userId="8f3eebefc8615319" providerId="LiveId" clId="{CA887A81-2F1D-4EAB-B898-562BF628DA39}" dt="2022-11-07T11:05:19.173" v="728" actId="47"/>
        <pc:sldMkLst>
          <pc:docMk/>
          <pc:sldMk cId="1499478542" sldId="289"/>
        </pc:sldMkLst>
      </pc:sldChg>
      <pc:sldChg chg="del">
        <pc:chgData name="Bruce Mackh" userId="8f3eebefc8615319" providerId="LiveId" clId="{CA887A81-2F1D-4EAB-B898-562BF628DA39}" dt="2022-11-07T10:05:53.870" v="218" actId="47"/>
        <pc:sldMkLst>
          <pc:docMk/>
          <pc:sldMk cId="2969289405" sldId="291"/>
        </pc:sldMkLst>
      </pc:sldChg>
      <pc:sldChg chg="del">
        <pc:chgData name="Bruce Mackh" userId="8f3eebefc8615319" providerId="LiveId" clId="{CA887A81-2F1D-4EAB-B898-562BF628DA39}" dt="2022-11-07T10:59:38.166" v="367" actId="47"/>
        <pc:sldMkLst>
          <pc:docMk/>
          <pc:sldMk cId="4173639806" sldId="293"/>
        </pc:sldMkLst>
      </pc:sldChg>
      <pc:sldChg chg="delSp add del setBg delDesignElem">
        <pc:chgData name="Bruce Mackh" userId="8f3eebefc8615319" providerId="LiveId" clId="{CA887A81-2F1D-4EAB-B898-562BF628DA39}" dt="2022-11-07T09:51:54.335" v="206" actId="47"/>
        <pc:sldMkLst>
          <pc:docMk/>
          <pc:sldMk cId="3999984399" sldId="294"/>
        </pc:sldMkLst>
        <pc:spChg chg="del">
          <ac:chgData name="Bruce Mackh" userId="8f3eebefc8615319" providerId="LiveId" clId="{CA887A81-2F1D-4EAB-B898-562BF628DA39}" dt="2022-11-07T09:28:38.951" v="104"/>
          <ac:spMkLst>
            <pc:docMk/>
            <pc:sldMk cId="3999984399" sldId="294"/>
            <ac:spMk id="21" creationId="{2EB492CD-616E-47F8-933B-5E2D952A0593}"/>
          </ac:spMkLst>
        </pc:spChg>
        <pc:spChg chg="del">
          <ac:chgData name="Bruce Mackh" userId="8f3eebefc8615319" providerId="LiveId" clId="{CA887A81-2F1D-4EAB-B898-562BF628DA39}" dt="2022-11-07T09:28:38.951" v="104"/>
          <ac:spMkLst>
            <pc:docMk/>
            <pc:sldMk cId="3999984399" sldId="294"/>
            <ac:spMk id="23" creationId="{59383CF9-23B5-4335-9B21-1791C4CF1C75}"/>
          </ac:spMkLst>
        </pc:spChg>
        <pc:spChg chg="del">
          <ac:chgData name="Bruce Mackh" userId="8f3eebefc8615319" providerId="LiveId" clId="{CA887A81-2F1D-4EAB-B898-562BF628DA39}" dt="2022-11-07T09:28:38.951" v="104"/>
          <ac:spMkLst>
            <pc:docMk/>
            <pc:sldMk cId="3999984399" sldId="294"/>
            <ac:spMk id="25" creationId="{0007FE00-9498-4706-B255-6437B0252C02}"/>
          </ac:spMkLst>
        </pc:spChg>
      </pc:sldChg>
      <pc:sldChg chg="modSp">
        <pc:chgData name="Bruce Mackh" userId="8f3eebefc8615319" providerId="LiveId" clId="{CA887A81-2F1D-4EAB-B898-562BF628DA39}" dt="2022-11-07T10:08:27.564" v="274" actId="20577"/>
        <pc:sldMkLst>
          <pc:docMk/>
          <pc:sldMk cId="359921961" sldId="295"/>
        </pc:sldMkLst>
        <pc:graphicFrameChg chg="mod">
          <ac:chgData name="Bruce Mackh" userId="8f3eebefc8615319" providerId="LiveId" clId="{CA887A81-2F1D-4EAB-B898-562BF628DA39}" dt="2022-11-07T10:08:27.564" v="274" actId="20577"/>
          <ac:graphicFrameMkLst>
            <pc:docMk/>
            <pc:sldMk cId="359921961" sldId="295"/>
            <ac:graphicFrameMk id="49" creationId="{1228FF39-28C4-C19C-3A8B-43805988BD41}"/>
          </ac:graphicFrameMkLst>
        </pc:graphicFrameChg>
      </pc:sldChg>
      <pc:sldChg chg="modSp mod">
        <pc:chgData name="Bruce Mackh" userId="8f3eebefc8615319" providerId="LiveId" clId="{CA887A81-2F1D-4EAB-B898-562BF628DA39}" dt="2022-11-16T15:47:13.803" v="2465" actId="1076"/>
        <pc:sldMkLst>
          <pc:docMk/>
          <pc:sldMk cId="435503223" sldId="298"/>
        </pc:sldMkLst>
        <pc:spChg chg="mod">
          <ac:chgData name="Bruce Mackh" userId="8f3eebefc8615319" providerId="LiveId" clId="{CA887A81-2F1D-4EAB-B898-562BF628DA39}" dt="2022-11-16T15:47:13.803" v="2465" actId="1076"/>
          <ac:spMkLst>
            <pc:docMk/>
            <pc:sldMk cId="435503223" sldId="298"/>
            <ac:spMk id="2" creationId="{A3889FED-8DB4-DE36-BD08-FA5DF2C6AA18}"/>
          </ac:spMkLst>
        </pc:spChg>
      </pc:sldChg>
      <pc:sldChg chg="del">
        <pc:chgData name="Bruce Mackh" userId="8f3eebefc8615319" providerId="LiveId" clId="{CA887A81-2F1D-4EAB-B898-562BF628DA39}" dt="2022-11-07T11:05:16.322" v="727" actId="47"/>
        <pc:sldMkLst>
          <pc:docMk/>
          <pc:sldMk cId="1916826576" sldId="299"/>
        </pc:sldMkLst>
      </pc:sldChg>
      <pc:sldChg chg="modSp mod">
        <pc:chgData name="Bruce Mackh" userId="8f3eebefc8615319" providerId="LiveId" clId="{CA887A81-2F1D-4EAB-B898-562BF628DA39}" dt="2022-11-07T11:06:27.071" v="732" actId="113"/>
        <pc:sldMkLst>
          <pc:docMk/>
          <pc:sldMk cId="1074211331" sldId="302"/>
        </pc:sldMkLst>
        <pc:spChg chg="mod">
          <ac:chgData name="Bruce Mackh" userId="8f3eebefc8615319" providerId="LiveId" clId="{CA887A81-2F1D-4EAB-B898-562BF628DA39}" dt="2022-11-07T11:06:27.071" v="732" actId="113"/>
          <ac:spMkLst>
            <pc:docMk/>
            <pc:sldMk cId="1074211331" sldId="302"/>
            <ac:spMk id="3" creationId="{34F738C9-6217-BF55-5008-F16AB8D5A97F}"/>
          </ac:spMkLst>
        </pc:spChg>
      </pc:sldChg>
      <pc:sldChg chg="del">
        <pc:chgData name="Bruce Mackh" userId="8f3eebefc8615319" providerId="LiveId" clId="{CA887A81-2F1D-4EAB-B898-562BF628DA39}" dt="2022-11-07T10:08:43.526" v="275" actId="47"/>
        <pc:sldMkLst>
          <pc:docMk/>
          <pc:sldMk cId="3449092285" sldId="305"/>
        </pc:sldMkLst>
      </pc:sldChg>
      <pc:sldChg chg="modSp add mod">
        <pc:chgData name="Bruce Mackh" userId="8f3eebefc8615319" providerId="LiveId" clId="{CA887A81-2F1D-4EAB-B898-562BF628DA39}" dt="2022-11-07T19:18:16.362" v="2181" actId="12100"/>
        <pc:sldMkLst>
          <pc:docMk/>
          <pc:sldMk cId="1858467631" sldId="307"/>
        </pc:sldMkLst>
        <pc:graphicFrameChg chg="mod">
          <ac:chgData name="Bruce Mackh" userId="8f3eebefc8615319" providerId="LiveId" clId="{CA887A81-2F1D-4EAB-B898-562BF628DA39}" dt="2022-11-07T19:18:16.362" v="2181" actId="12100"/>
          <ac:graphicFrameMkLst>
            <pc:docMk/>
            <pc:sldMk cId="1858467631" sldId="307"/>
            <ac:graphicFrameMk id="14" creationId="{33E2D4D1-5575-6221-640D-2AF1B920E52C}"/>
          </ac:graphicFrameMkLst>
        </pc:graphicFrameChg>
      </pc:sldChg>
      <pc:sldChg chg="delSp add del ord setBg delDesignElem">
        <pc:chgData name="Bruce Mackh" userId="8f3eebefc8615319" providerId="LiveId" clId="{CA887A81-2F1D-4EAB-B898-562BF628DA39}" dt="2022-11-07T11:06:38.799" v="733" actId="47"/>
        <pc:sldMkLst>
          <pc:docMk/>
          <pc:sldMk cId="2884912131" sldId="308"/>
        </pc:sldMkLst>
        <pc:spChg chg="del">
          <ac:chgData name="Bruce Mackh" userId="8f3eebefc8615319" providerId="LiveId" clId="{CA887A81-2F1D-4EAB-B898-562BF628DA39}" dt="2022-11-07T09:28:38.951" v="104"/>
          <ac:spMkLst>
            <pc:docMk/>
            <pc:sldMk cId="2884912131" sldId="308"/>
            <ac:spMk id="9" creationId="{100EDD19-6802-4EC3-95CE-CFFAB042CFD6}"/>
          </ac:spMkLst>
        </pc:spChg>
        <pc:spChg chg="del">
          <ac:chgData name="Bruce Mackh" userId="8f3eebefc8615319" providerId="LiveId" clId="{CA887A81-2F1D-4EAB-B898-562BF628DA39}" dt="2022-11-07T09:28:38.951" v="104"/>
          <ac:spMkLst>
            <pc:docMk/>
            <pc:sldMk cId="2884912131" sldId="308"/>
            <ac:spMk id="11" creationId="{DB17E863-922E-4C26-BD64-E8FD41D28661}"/>
          </ac:spMkLst>
        </pc:spChg>
      </pc:sldChg>
      <pc:sldChg chg="del">
        <pc:chgData name="Bruce Mackh" userId="8f3eebefc8615319" providerId="LiveId" clId="{CA887A81-2F1D-4EAB-B898-562BF628DA39}" dt="2022-11-07T10:08:46.810" v="276" actId="47"/>
        <pc:sldMkLst>
          <pc:docMk/>
          <pc:sldMk cId="839798996" sldId="309"/>
        </pc:sldMkLst>
      </pc:sldChg>
      <pc:sldChg chg="del">
        <pc:chgData name="Bruce Mackh" userId="8f3eebefc8615319" providerId="LiveId" clId="{CA887A81-2F1D-4EAB-B898-562BF628DA39}" dt="2022-11-07T10:08:48.151" v="277" actId="47"/>
        <pc:sldMkLst>
          <pc:docMk/>
          <pc:sldMk cId="3382739662" sldId="310"/>
        </pc:sldMkLst>
      </pc:sldChg>
      <pc:sldChg chg="del">
        <pc:chgData name="Bruce Mackh" userId="8f3eebefc8615319" providerId="LiveId" clId="{CA887A81-2F1D-4EAB-B898-562BF628DA39}" dt="2022-11-07T10:08:48.993" v="278" actId="47"/>
        <pc:sldMkLst>
          <pc:docMk/>
          <pc:sldMk cId="1539047570" sldId="311"/>
        </pc:sldMkLst>
      </pc:sldChg>
      <pc:sldChg chg="del">
        <pc:chgData name="Bruce Mackh" userId="8f3eebefc8615319" providerId="LiveId" clId="{CA887A81-2F1D-4EAB-B898-562BF628DA39}" dt="2022-11-07T10:08:51.559" v="280" actId="47"/>
        <pc:sldMkLst>
          <pc:docMk/>
          <pc:sldMk cId="2267699188" sldId="312"/>
        </pc:sldMkLst>
      </pc:sldChg>
      <pc:sldChg chg="del">
        <pc:chgData name="Bruce Mackh" userId="8f3eebefc8615319" providerId="LiveId" clId="{CA887A81-2F1D-4EAB-B898-562BF628DA39}" dt="2022-11-07T10:08:50.033" v="279" actId="47"/>
        <pc:sldMkLst>
          <pc:docMk/>
          <pc:sldMk cId="2071232367" sldId="313"/>
        </pc:sldMkLst>
      </pc:sldChg>
      <pc:sldChg chg="del">
        <pc:chgData name="Bruce Mackh" userId="8f3eebefc8615319" providerId="LiveId" clId="{CA887A81-2F1D-4EAB-B898-562BF628DA39}" dt="2022-11-07T10:08:53.460" v="281" actId="47"/>
        <pc:sldMkLst>
          <pc:docMk/>
          <pc:sldMk cId="247308801" sldId="314"/>
        </pc:sldMkLst>
      </pc:sldChg>
      <pc:sldChg chg="delSp add setBg delDesignElem">
        <pc:chgData name="Bruce Mackh" userId="8f3eebefc8615319" providerId="LiveId" clId="{CA887A81-2F1D-4EAB-B898-562BF628DA39}" dt="2022-11-07T09:28:38.951" v="104"/>
        <pc:sldMkLst>
          <pc:docMk/>
          <pc:sldMk cId="2459622991" sldId="316"/>
        </pc:sldMkLst>
        <pc:spChg chg="del">
          <ac:chgData name="Bruce Mackh" userId="8f3eebefc8615319" providerId="LiveId" clId="{CA887A81-2F1D-4EAB-B898-562BF628DA39}" dt="2022-11-07T09:28:38.951" v="104"/>
          <ac:spMkLst>
            <pc:docMk/>
            <pc:sldMk cId="2459622991" sldId="316"/>
            <ac:spMk id="8" creationId="{B6CDA21F-E7AF-4C75-8395-33F58D5B0E45}"/>
          </ac:spMkLst>
        </pc:spChg>
        <pc:spChg chg="del">
          <ac:chgData name="Bruce Mackh" userId="8f3eebefc8615319" providerId="LiveId" clId="{CA887A81-2F1D-4EAB-B898-562BF628DA39}" dt="2022-11-07T09:28:38.951" v="104"/>
          <ac:spMkLst>
            <pc:docMk/>
            <pc:sldMk cId="2459622991" sldId="316"/>
            <ac:spMk id="15" creationId="{D5B0017B-2ECA-49AF-B397-DC140825DF8D}"/>
          </ac:spMkLst>
        </pc:spChg>
        <pc:grpChg chg="del">
          <ac:chgData name="Bruce Mackh" userId="8f3eebefc8615319" providerId="LiveId" clId="{CA887A81-2F1D-4EAB-B898-562BF628DA39}" dt="2022-11-07T09:28:38.951" v="104"/>
          <ac:grpSpMkLst>
            <pc:docMk/>
            <pc:sldMk cId="2459622991" sldId="316"/>
            <ac:grpSpMk id="10" creationId="{AE1C45F0-260A-458C-96ED-C1F6D2151219}"/>
          </ac:grpSpMkLst>
        </pc:grpChg>
        <pc:cxnChg chg="del">
          <ac:chgData name="Bruce Mackh" userId="8f3eebefc8615319" providerId="LiveId" clId="{CA887A81-2F1D-4EAB-B898-562BF628DA39}" dt="2022-11-07T09:28:38.951" v="104"/>
          <ac:cxnSpMkLst>
            <pc:docMk/>
            <pc:sldMk cId="2459622991" sldId="316"/>
            <ac:cxnSpMk id="17" creationId="{6CF1BAF6-AD41-4082-B212-8A1F9A2E8779}"/>
          </ac:cxnSpMkLst>
        </pc:cxnChg>
      </pc:sldChg>
      <pc:sldChg chg="delSp add del setBg delDesignElem">
        <pc:chgData name="Bruce Mackh" userId="8f3eebefc8615319" providerId="LiveId" clId="{CA887A81-2F1D-4EAB-B898-562BF628DA39}" dt="2022-11-07T11:22:36.236" v="1035" actId="47"/>
        <pc:sldMkLst>
          <pc:docMk/>
          <pc:sldMk cId="2925522165" sldId="317"/>
        </pc:sldMkLst>
        <pc:spChg chg="del">
          <ac:chgData name="Bruce Mackh" userId="8f3eebefc8615319" providerId="LiveId" clId="{CA887A81-2F1D-4EAB-B898-562BF628DA39}" dt="2022-11-07T09:28:38.951" v="104"/>
          <ac:spMkLst>
            <pc:docMk/>
            <pc:sldMk cId="2925522165" sldId="317"/>
            <ac:spMk id="21" creationId="{3A5B4632-C963-4296-86F0-79AA9EA5AE98}"/>
          </ac:spMkLst>
        </pc:spChg>
      </pc:sldChg>
      <pc:sldChg chg="delSp modSp add mod setBg delDesignElem">
        <pc:chgData name="Bruce Mackh" userId="8f3eebefc8615319" providerId="LiveId" clId="{CA887A81-2F1D-4EAB-B898-562BF628DA39}" dt="2022-11-07T19:09:59.877" v="2100" actId="20577"/>
        <pc:sldMkLst>
          <pc:docMk/>
          <pc:sldMk cId="2707458345" sldId="318"/>
        </pc:sldMkLst>
        <pc:spChg chg="mod">
          <ac:chgData name="Bruce Mackh" userId="8f3eebefc8615319" providerId="LiveId" clId="{CA887A81-2F1D-4EAB-B898-562BF628DA39}" dt="2022-11-07T11:23:46.088" v="1076" actId="20577"/>
          <ac:spMkLst>
            <pc:docMk/>
            <pc:sldMk cId="2707458345" sldId="318"/>
            <ac:spMk id="2" creationId="{EBC117C2-4385-BE72-4506-73AD95960957}"/>
          </ac:spMkLst>
        </pc:spChg>
        <pc:spChg chg="del">
          <ac:chgData name="Bruce Mackh" userId="8f3eebefc8615319" providerId="LiveId" clId="{CA887A81-2F1D-4EAB-B898-562BF628DA39}" dt="2022-11-07T09:28:38.951" v="104"/>
          <ac:spMkLst>
            <pc:docMk/>
            <pc:sldMk cId="2707458345" sldId="318"/>
            <ac:spMk id="9" creationId="{53B021B3-DE93-4AB7-8A18-CF5F1CED88B8}"/>
          </ac:spMkLst>
        </pc:spChg>
        <pc:spChg chg="del">
          <ac:chgData name="Bruce Mackh" userId="8f3eebefc8615319" providerId="LiveId" clId="{CA887A81-2F1D-4EAB-B898-562BF628DA39}" dt="2022-11-07T09:28:38.951" v="104"/>
          <ac:spMkLst>
            <pc:docMk/>
            <pc:sldMk cId="2707458345" sldId="318"/>
            <ac:spMk id="11" creationId="{52D502E5-F6B4-4D58-B4AE-FC466FF15EE8}"/>
          </ac:spMkLst>
        </pc:spChg>
        <pc:spChg chg="del">
          <ac:chgData name="Bruce Mackh" userId="8f3eebefc8615319" providerId="LiveId" clId="{CA887A81-2F1D-4EAB-B898-562BF628DA39}" dt="2022-11-07T09:28:38.951" v="104"/>
          <ac:spMkLst>
            <pc:docMk/>
            <pc:sldMk cId="2707458345" sldId="318"/>
            <ac:spMk id="13" creationId="{9DECDBF4-02B6-4BB4-B65B-B8107AD6A9E8}"/>
          </ac:spMkLst>
        </pc:spChg>
        <pc:graphicFrameChg chg="mod">
          <ac:chgData name="Bruce Mackh" userId="8f3eebefc8615319" providerId="LiveId" clId="{CA887A81-2F1D-4EAB-B898-562BF628DA39}" dt="2022-11-07T19:09:59.877" v="2100" actId="20577"/>
          <ac:graphicFrameMkLst>
            <pc:docMk/>
            <pc:sldMk cId="2707458345" sldId="318"/>
            <ac:graphicFrameMk id="5" creationId="{167B41BA-09C2-F33D-498C-08EFEBE1C136}"/>
          </ac:graphicFrameMkLst>
        </pc:graphicFrameChg>
      </pc:sldChg>
      <pc:sldChg chg="delSp modSp add mod setBg delDesignElem">
        <pc:chgData name="Bruce Mackh" userId="8f3eebefc8615319" providerId="LiveId" clId="{CA887A81-2F1D-4EAB-B898-562BF628DA39}" dt="2022-11-07T09:37:16.224" v="106" actId="207"/>
        <pc:sldMkLst>
          <pc:docMk/>
          <pc:sldMk cId="1972414528" sldId="319"/>
        </pc:sldMkLst>
        <pc:spChg chg="mod">
          <ac:chgData name="Bruce Mackh" userId="8f3eebefc8615319" providerId="LiveId" clId="{CA887A81-2F1D-4EAB-B898-562BF628DA39}" dt="2022-11-07T09:37:16.224" v="106" actId="207"/>
          <ac:spMkLst>
            <pc:docMk/>
            <pc:sldMk cId="1972414528" sldId="319"/>
            <ac:spMk id="2" creationId="{E171C2D8-4899-7141-3D15-4A624FBA6823}"/>
          </ac:spMkLst>
        </pc:spChg>
        <pc:spChg chg="del">
          <ac:chgData name="Bruce Mackh" userId="8f3eebefc8615319" providerId="LiveId" clId="{CA887A81-2F1D-4EAB-B898-562BF628DA39}" dt="2022-11-07T09:28:38.951" v="104"/>
          <ac:spMkLst>
            <pc:docMk/>
            <pc:sldMk cId="1972414528" sldId="319"/>
            <ac:spMk id="7" creationId="{0C541B88-1AE9-40C3-AFD5-967787C1979F}"/>
          </ac:spMkLst>
        </pc:spChg>
        <pc:spChg chg="del">
          <ac:chgData name="Bruce Mackh" userId="8f3eebefc8615319" providerId="LiveId" clId="{CA887A81-2F1D-4EAB-B898-562BF628DA39}" dt="2022-11-07T09:28:38.951" v="104"/>
          <ac:spMkLst>
            <pc:docMk/>
            <pc:sldMk cId="1972414528" sldId="319"/>
            <ac:spMk id="8" creationId="{E5F17139-31EE-46AC-B04F-DBBD852DD6CB}"/>
          </ac:spMkLst>
        </pc:spChg>
        <pc:spChg chg="del">
          <ac:chgData name="Bruce Mackh" userId="8f3eebefc8615319" providerId="LiveId" clId="{CA887A81-2F1D-4EAB-B898-562BF628DA39}" dt="2022-11-07T09:28:38.951" v="104"/>
          <ac:spMkLst>
            <pc:docMk/>
            <pc:sldMk cId="1972414528" sldId="319"/>
            <ac:spMk id="18" creationId="{89D16701-DA76-4F72-BB63-E2C3FFBDFE0F}"/>
          </ac:spMkLst>
        </pc:spChg>
        <pc:spChg chg="del">
          <ac:chgData name="Bruce Mackh" userId="8f3eebefc8615319" providerId="LiveId" clId="{CA887A81-2F1D-4EAB-B898-562BF628DA39}" dt="2022-11-07T09:28:38.951" v="104"/>
          <ac:spMkLst>
            <pc:docMk/>
            <pc:sldMk cId="1972414528" sldId="319"/>
            <ac:spMk id="20" creationId="{1CC28BE1-9DC6-43FE-9582-39F091098D77}"/>
          </ac:spMkLst>
        </pc:spChg>
        <pc:grpChg chg="del">
          <ac:chgData name="Bruce Mackh" userId="8f3eebefc8615319" providerId="LiveId" clId="{CA887A81-2F1D-4EAB-B898-562BF628DA39}" dt="2022-11-07T09:28:38.951" v="104"/>
          <ac:grpSpMkLst>
            <pc:docMk/>
            <pc:sldMk cId="1972414528" sldId="319"/>
            <ac:grpSpMk id="10" creationId="{7CF625D3-71A3-4F30-A096-8EF334E959D0}"/>
          </ac:grpSpMkLst>
        </pc:grpChg>
        <pc:grpChg chg="del">
          <ac:chgData name="Bruce Mackh" userId="8f3eebefc8615319" providerId="LiveId" clId="{CA887A81-2F1D-4EAB-B898-562BF628DA39}" dt="2022-11-07T09:28:38.951" v="104"/>
          <ac:grpSpMkLst>
            <pc:docMk/>
            <pc:sldMk cId="1972414528" sldId="319"/>
            <ac:grpSpMk id="35" creationId="{AF9AF3F3-CE0C-4125-BDD7-346487FA0B40}"/>
          </ac:grpSpMkLst>
        </pc:grpChg>
      </pc:sldChg>
      <pc:sldChg chg="delSp modSp add mod ord setBg delDesignElem">
        <pc:chgData name="Bruce Mackh" userId="8f3eebefc8615319" providerId="LiveId" clId="{CA887A81-2F1D-4EAB-B898-562BF628DA39}" dt="2022-11-07T19:14:06.359" v="2179"/>
        <pc:sldMkLst>
          <pc:docMk/>
          <pc:sldMk cId="439875603" sldId="320"/>
        </pc:sldMkLst>
        <pc:spChg chg="mod">
          <ac:chgData name="Bruce Mackh" userId="8f3eebefc8615319" providerId="LiveId" clId="{CA887A81-2F1D-4EAB-B898-562BF628DA39}" dt="2022-11-07T19:13:38.293" v="2177" actId="14100"/>
          <ac:spMkLst>
            <pc:docMk/>
            <pc:sldMk cId="439875603" sldId="320"/>
            <ac:spMk id="2" creationId="{48B0958B-CE1D-A041-BD7B-7248BF317D12}"/>
          </ac:spMkLst>
        </pc:spChg>
        <pc:spChg chg="del">
          <ac:chgData name="Bruce Mackh" userId="8f3eebefc8615319" providerId="LiveId" clId="{CA887A81-2F1D-4EAB-B898-562BF628DA39}" dt="2022-11-07T09:28:38.951" v="104"/>
          <ac:spMkLst>
            <pc:docMk/>
            <pc:sldMk cId="439875603" sldId="320"/>
            <ac:spMk id="9" creationId="{56E9B3E6-E277-4D68-BA48-9CB43FFBD6E2}"/>
          </ac:spMkLst>
        </pc:spChg>
        <pc:spChg chg="del">
          <ac:chgData name="Bruce Mackh" userId="8f3eebefc8615319" providerId="LiveId" clId="{CA887A81-2F1D-4EAB-B898-562BF628DA39}" dt="2022-11-07T09:28:38.951" v="104"/>
          <ac:spMkLst>
            <pc:docMk/>
            <pc:sldMk cId="439875603" sldId="320"/>
            <ac:spMk id="16" creationId="{D5B0017B-2ECA-49AF-B397-DC140825DF8D}"/>
          </ac:spMkLst>
        </pc:spChg>
        <pc:grpChg chg="del">
          <ac:chgData name="Bruce Mackh" userId="8f3eebefc8615319" providerId="LiveId" clId="{CA887A81-2F1D-4EAB-B898-562BF628DA39}" dt="2022-11-07T09:28:38.951" v="104"/>
          <ac:grpSpMkLst>
            <pc:docMk/>
            <pc:sldMk cId="439875603" sldId="320"/>
            <ac:grpSpMk id="11" creationId="{AE1C45F0-260A-458C-96ED-C1F6D2151219}"/>
          </ac:grpSpMkLst>
        </pc:grpChg>
        <pc:graphicFrameChg chg="mod">
          <ac:chgData name="Bruce Mackh" userId="8f3eebefc8615319" providerId="LiveId" clId="{CA887A81-2F1D-4EAB-B898-562BF628DA39}" dt="2022-11-07T19:10:33.616" v="2101" actId="113"/>
          <ac:graphicFrameMkLst>
            <pc:docMk/>
            <pc:sldMk cId="439875603" sldId="320"/>
            <ac:graphicFrameMk id="5" creationId="{6010803C-FFE1-CA7D-A8D9-8BB6FF2D40F8}"/>
          </ac:graphicFrameMkLst>
        </pc:graphicFrameChg>
        <pc:cxnChg chg="del">
          <ac:chgData name="Bruce Mackh" userId="8f3eebefc8615319" providerId="LiveId" clId="{CA887A81-2F1D-4EAB-B898-562BF628DA39}" dt="2022-11-07T09:28:38.951" v="104"/>
          <ac:cxnSpMkLst>
            <pc:docMk/>
            <pc:sldMk cId="439875603" sldId="320"/>
            <ac:cxnSpMk id="18" creationId="{6CF1BAF6-AD41-4082-B212-8A1F9A2E8779}"/>
          </ac:cxnSpMkLst>
        </pc:cxnChg>
      </pc:sldChg>
      <pc:sldChg chg="delSp add setBg delDesignElem">
        <pc:chgData name="Bruce Mackh" userId="8f3eebefc8615319" providerId="LiveId" clId="{CA887A81-2F1D-4EAB-B898-562BF628DA39}" dt="2022-11-07T09:28:38.951" v="104"/>
        <pc:sldMkLst>
          <pc:docMk/>
          <pc:sldMk cId="4145123481" sldId="321"/>
        </pc:sldMkLst>
        <pc:spChg chg="del">
          <ac:chgData name="Bruce Mackh" userId="8f3eebefc8615319" providerId="LiveId" clId="{CA887A81-2F1D-4EAB-B898-562BF628DA39}" dt="2022-11-07T09:28:38.951" v="104"/>
          <ac:spMkLst>
            <pc:docMk/>
            <pc:sldMk cId="4145123481" sldId="321"/>
            <ac:spMk id="8" creationId="{100EDD19-6802-4EC3-95CE-CFFAB042CFD6}"/>
          </ac:spMkLst>
        </pc:spChg>
        <pc:spChg chg="del">
          <ac:chgData name="Bruce Mackh" userId="8f3eebefc8615319" providerId="LiveId" clId="{CA887A81-2F1D-4EAB-B898-562BF628DA39}" dt="2022-11-07T09:28:38.951" v="104"/>
          <ac:spMkLst>
            <pc:docMk/>
            <pc:sldMk cId="4145123481" sldId="321"/>
            <ac:spMk id="10" creationId="{DB17E863-922E-4C26-BD64-E8FD41D28661}"/>
          </ac:spMkLst>
        </pc:spChg>
      </pc:sldChg>
      <pc:sldChg chg="delSp modSp add mod setBg delDesignElem">
        <pc:chgData name="Bruce Mackh" userId="8f3eebefc8615319" providerId="LiveId" clId="{CA887A81-2F1D-4EAB-B898-562BF628DA39}" dt="2022-11-07T09:40:42.446" v="110" actId="207"/>
        <pc:sldMkLst>
          <pc:docMk/>
          <pc:sldMk cId="3145159030" sldId="322"/>
        </pc:sldMkLst>
        <pc:spChg chg="mod">
          <ac:chgData name="Bruce Mackh" userId="8f3eebefc8615319" providerId="LiveId" clId="{CA887A81-2F1D-4EAB-B898-562BF628DA39}" dt="2022-11-07T09:40:42.446" v="110" actId="207"/>
          <ac:spMkLst>
            <pc:docMk/>
            <pc:sldMk cId="3145159030" sldId="322"/>
            <ac:spMk id="2" creationId="{412F3BCC-C3C9-6F70-8AC6-7EE9F0F9BD77}"/>
          </ac:spMkLst>
        </pc:spChg>
        <pc:spChg chg="del">
          <ac:chgData name="Bruce Mackh" userId="8f3eebefc8615319" providerId="LiveId" clId="{CA887A81-2F1D-4EAB-B898-562BF628DA39}" dt="2022-11-07T09:28:38.951" v="104"/>
          <ac:spMkLst>
            <pc:docMk/>
            <pc:sldMk cId="3145159030" sldId="322"/>
            <ac:spMk id="8" creationId="{AC17DE74-01C9-4859-B65A-85CF999E8580}"/>
          </ac:spMkLst>
        </pc:spChg>
        <pc:spChg chg="del">
          <ac:chgData name="Bruce Mackh" userId="8f3eebefc8615319" providerId="LiveId" clId="{CA887A81-2F1D-4EAB-B898-562BF628DA39}" dt="2022-11-07T09:28:38.951" v="104"/>
          <ac:spMkLst>
            <pc:docMk/>
            <pc:sldMk cId="3145159030" sldId="322"/>
            <ac:spMk id="10" creationId="{068C0432-0E90-4CC1-8CD3-D44A90DF07EF}"/>
          </ac:spMkLst>
        </pc:spChg>
      </pc:sldChg>
      <pc:sldChg chg="delSp modSp add mod setBg delDesignElem">
        <pc:chgData name="Bruce Mackh" userId="8f3eebefc8615319" providerId="LiveId" clId="{CA887A81-2F1D-4EAB-B898-562BF628DA39}" dt="2022-11-07T09:40:51.213" v="111" actId="207"/>
        <pc:sldMkLst>
          <pc:docMk/>
          <pc:sldMk cId="172476524" sldId="323"/>
        </pc:sldMkLst>
        <pc:spChg chg="mod">
          <ac:chgData name="Bruce Mackh" userId="8f3eebefc8615319" providerId="LiveId" clId="{CA887A81-2F1D-4EAB-B898-562BF628DA39}" dt="2022-11-07T09:40:51.213" v="111" actId="207"/>
          <ac:spMkLst>
            <pc:docMk/>
            <pc:sldMk cId="172476524" sldId="323"/>
            <ac:spMk id="5" creationId="{1EF123B9-846F-D53B-2497-6D3AB71AA0B8}"/>
          </ac:spMkLst>
        </pc:spChg>
        <pc:spChg chg="del">
          <ac:chgData name="Bruce Mackh" userId="8f3eebefc8615319" providerId="LiveId" clId="{CA887A81-2F1D-4EAB-B898-562BF628DA39}" dt="2022-11-07T09:28:38.951" v="104"/>
          <ac:spMkLst>
            <pc:docMk/>
            <pc:sldMk cId="172476524" sldId="323"/>
            <ac:spMk id="10" creationId="{907EF6B7-1338-4443-8C46-6A318D952DFD}"/>
          </ac:spMkLst>
        </pc:spChg>
        <pc:spChg chg="del">
          <ac:chgData name="Bruce Mackh" userId="8f3eebefc8615319" providerId="LiveId" clId="{CA887A81-2F1D-4EAB-B898-562BF628DA39}" dt="2022-11-07T09:28:38.951" v="104"/>
          <ac:spMkLst>
            <pc:docMk/>
            <pc:sldMk cId="172476524" sldId="323"/>
            <ac:spMk id="12" creationId="{DAAE4CDD-124C-4DCF-9584-B6033B545DD5}"/>
          </ac:spMkLst>
        </pc:spChg>
        <pc:spChg chg="del">
          <ac:chgData name="Bruce Mackh" userId="8f3eebefc8615319" providerId="LiveId" clId="{CA887A81-2F1D-4EAB-B898-562BF628DA39}" dt="2022-11-07T09:28:38.951" v="104"/>
          <ac:spMkLst>
            <pc:docMk/>
            <pc:sldMk cId="172476524" sldId="323"/>
            <ac:spMk id="14" creationId="{081E4A58-353D-44AE-B2FC-2A74E2E400F7}"/>
          </ac:spMkLst>
        </pc:spChg>
      </pc:sldChg>
      <pc:sldChg chg="delSp modSp add mod setBg delDesignElem">
        <pc:chgData name="Bruce Mackh" userId="8f3eebefc8615319" providerId="LiveId" clId="{CA887A81-2F1D-4EAB-B898-562BF628DA39}" dt="2022-11-07T09:41:01.822" v="112" actId="207"/>
        <pc:sldMkLst>
          <pc:docMk/>
          <pc:sldMk cId="2652322465" sldId="324"/>
        </pc:sldMkLst>
        <pc:spChg chg="mod">
          <ac:chgData name="Bruce Mackh" userId="8f3eebefc8615319" providerId="LiveId" clId="{CA887A81-2F1D-4EAB-B898-562BF628DA39}" dt="2022-11-07T09:41:01.822" v="112" actId="207"/>
          <ac:spMkLst>
            <pc:docMk/>
            <pc:sldMk cId="2652322465" sldId="324"/>
            <ac:spMk id="2" creationId="{F2EF91C9-CABE-A9D5-09B5-3954B7A59C64}"/>
          </ac:spMkLst>
        </pc:spChg>
        <pc:spChg chg="del">
          <ac:chgData name="Bruce Mackh" userId="8f3eebefc8615319" providerId="LiveId" clId="{CA887A81-2F1D-4EAB-B898-562BF628DA39}" dt="2022-11-07T09:28:38.951" v="104"/>
          <ac:spMkLst>
            <pc:docMk/>
            <pc:sldMk cId="2652322465" sldId="324"/>
            <ac:spMk id="12" creationId="{DE7FFD28-545C-4C88-A2E7-152FB234C92C}"/>
          </ac:spMkLst>
        </pc:spChg>
      </pc:sldChg>
      <pc:sldChg chg="delSp modSp add mod setBg delDesignElem">
        <pc:chgData name="Bruce Mackh" userId="8f3eebefc8615319" providerId="LiveId" clId="{CA887A81-2F1D-4EAB-B898-562BF628DA39}" dt="2022-11-07T09:41:16.775" v="113" actId="207"/>
        <pc:sldMkLst>
          <pc:docMk/>
          <pc:sldMk cId="1683462106" sldId="325"/>
        </pc:sldMkLst>
        <pc:spChg chg="mod">
          <ac:chgData name="Bruce Mackh" userId="8f3eebefc8615319" providerId="LiveId" clId="{CA887A81-2F1D-4EAB-B898-562BF628DA39}" dt="2022-11-07T09:41:16.775" v="113" actId="207"/>
          <ac:spMkLst>
            <pc:docMk/>
            <pc:sldMk cId="1683462106" sldId="325"/>
            <ac:spMk id="5" creationId="{7267C123-821A-DDDC-5339-B5AE0CB7B893}"/>
          </ac:spMkLst>
        </pc:spChg>
        <pc:spChg chg="del">
          <ac:chgData name="Bruce Mackh" userId="8f3eebefc8615319" providerId="LiveId" clId="{CA887A81-2F1D-4EAB-B898-562BF628DA39}" dt="2022-11-07T09:28:38.951" v="104"/>
          <ac:spMkLst>
            <pc:docMk/>
            <pc:sldMk cId="1683462106" sldId="325"/>
            <ac:spMk id="21" creationId="{FF9B822F-893E-44C8-963C-64F50ACECBB2}"/>
          </ac:spMkLst>
        </pc:spChg>
        <pc:spChg chg="del">
          <ac:chgData name="Bruce Mackh" userId="8f3eebefc8615319" providerId="LiveId" clId="{CA887A81-2F1D-4EAB-B898-562BF628DA39}" dt="2022-11-07T09:28:38.951" v="104"/>
          <ac:spMkLst>
            <pc:docMk/>
            <pc:sldMk cId="1683462106" sldId="325"/>
            <ac:spMk id="23" creationId="{EBF87945-A001-489F-9D9B-7D9435F0B9CA}"/>
          </ac:spMkLst>
        </pc:spChg>
      </pc:sldChg>
      <pc:sldChg chg="delSp add setBg delDesignElem">
        <pc:chgData name="Bruce Mackh" userId="8f3eebefc8615319" providerId="LiveId" clId="{CA887A81-2F1D-4EAB-B898-562BF628DA39}" dt="2022-11-07T09:28:38.951" v="104"/>
        <pc:sldMkLst>
          <pc:docMk/>
          <pc:sldMk cId="705573386" sldId="326"/>
        </pc:sldMkLst>
        <pc:spChg chg="del">
          <ac:chgData name="Bruce Mackh" userId="8f3eebefc8615319" providerId="LiveId" clId="{CA887A81-2F1D-4EAB-B898-562BF628DA39}" dt="2022-11-07T09:28:38.951" v="104"/>
          <ac:spMkLst>
            <pc:docMk/>
            <pc:sldMk cId="705573386" sldId="326"/>
            <ac:spMk id="24" creationId="{2C61293E-6EBE-43EF-A52C-9BEBFD7679D4}"/>
          </ac:spMkLst>
        </pc:spChg>
        <pc:spChg chg="del">
          <ac:chgData name="Bruce Mackh" userId="8f3eebefc8615319" providerId="LiveId" clId="{CA887A81-2F1D-4EAB-B898-562BF628DA39}" dt="2022-11-07T09:28:38.951" v="104"/>
          <ac:spMkLst>
            <pc:docMk/>
            <pc:sldMk cId="705573386" sldId="326"/>
            <ac:spMk id="26" creationId="{21540236-BFD5-4A9D-8840-4703E7F76825}"/>
          </ac:spMkLst>
        </pc:spChg>
      </pc:sldChg>
      <pc:sldChg chg="addSp delSp modSp add mod setBg delDesignElem">
        <pc:chgData name="Bruce Mackh" userId="8f3eebefc8615319" providerId="LiveId" clId="{CA887A81-2F1D-4EAB-B898-562BF628DA39}" dt="2022-11-16T15:34:46.085" v="2439" actId="20577"/>
        <pc:sldMkLst>
          <pc:docMk/>
          <pc:sldMk cId="112973262" sldId="327"/>
        </pc:sldMkLst>
        <pc:spChg chg="mod">
          <ac:chgData name="Bruce Mackh" userId="8f3eebefc8615319" providerId="LiveId" clId="{CA887A81-2F1D-4EAB-B898-562BF628DA39}" dt="2022-11-16T15:34:18.036" v="2391" actId="1076"/>
          <ac:spMkLst>
            <pc:docMk/>
            <pc:sldMk cId="112973262" sldId="327"/>
            <ac:spMk id="2" creationId="{56167356-F54D-720D-2D59-EA7A03FE1393}"/>
          </ac:spMkLst>
        </pc:spChg>
        <pc:spChg chg="mod">
          <ac:chgData name="Bruce Mackh" userId="8f3eebefc8615319" providerId="LiveId" clId="{CA887A81-2F1D-4EAB-B898-562BF628DA39}" dt="2022-11-16T15:34:46.085" v="2439" actId="20577"/>
          <ac:spMkLst>
            <pc:docMk/>
            <pc:sldMk cId="112973262" sldId="327"/>
            <ac:spMk id="3" creationId="{B23EDD08-54A8-7A4E-29E0-B194019AC4BB}"/>
          </ac:spMkLst>
        </pc:spChg>
        <pc:spChg chg="add">
          <ac:chgData name="Bruce Mackh" userId="8f3eebefc8615319" providerId="LiveId" clId="{CA887A81-2F1D-4EAB-B898-562BF628DA39}" dt="2022-11-16T15:33:44.313" v="2385" actId="26606"/>
          <ac:spMkLst>
            <pc:docMk/>
            <pc:sldMk cId="112973262" sldId="327"/>
            <ac:spMk id="10" creationId="{D4C74C1C-EF2E-40CF-A712-656E694E6724}"/>
          </ac:spMkLst>
        </pc:spChg>
        <pc:spChg chg="add">
          <ac:chgData name="Bruce Mackh" userId="8f3eebefc8615319" providerId="LiveId" clId="{CA887A81-2F1D-4EAB-B898-562BF628DA39}" dt="2022-11-16T15:33:44.313" v="2385" actId="26606"/>
          <ac:spMkLst>
            <pc:docMk/>
            <pc:sldMk cId="112973262" sldId="327"/>
            <ac:spMk id="12" creationId="{90464369-70FA-42AF-948F-80664CA7BFE5}"/>
          </ac:spMkLst>
        </pc:spChg>
        <pc:spChg chg="add">
          <ac:chgData name="Bruce Mackh" userId="8f3eebefc8615319" providerId="LiveId" clId="{CA887A81-2F1D-4EAB-B898-562BF628DA39}" dt="2022-11-16T15:33:44.313" v="2385" actId="26606"/>
          <ac:spMkLst>
            <pc:docMk/>
            <pc:sldMk cId="112973262" sldId="327"/>
            <ac:spMk id="14" creationId="{A648176E-454C-437C-B0FC-9B82FCF32B24}"/>
          </ac:spMkLst>
        </pc:spChg>
        <pc:spChg chg="add">
          <ac:chgData name="Bruce Mackh" userId="8f3eebefc8615319" providerId="LiveId" clId="{CA887A81-2F1D-4EAB-B898-562BF628DA39}" dt="2022-11-16T15:33:44.313" v="2385" actId="26606"/>
          <ac:spMkLst>
            <pc:docMk/>
            <pc:sldMk cId="112973262" sldId="327"/>
            <ac:spMk id="16" creationId="{A6604B49-AD5C-4590-B051-06C8222ECD99}"/>
          </ac:spMkLst>
        </pc:spChg>
        <pc:spChg chg="del">
          <ac:chgData name="Bruce Mackh" userId="8f3eebefc8615319" providerId="LiveId" clId="{CA887A81-2F1D-4EAB-B898-562BF628DA39}" dt="2022-11-07T09:28:38.951" v="104"/>
          <ac:spMkLst>
            <pc:docMk/>
            <pc:sldMk cId="112973262" sldId="327"/>
            <ac:spMk id="17" creationId="{B6C29DB0-17E9-42FF-986E-0B7F493F4D24}"/>
          </ac:spMkLst>
        </pc:spChg>
        <pc:spChg chg="add">
          <ac:chgData name="Bruce Mackh" userId="8f3eebefc8615319" providerId="LiveId" clId="{CA887A81-2F1D-4EAB-B898-562BF628DA39}" dt="2022-11-16T15:33:44.313" v="2385" actId="26606"/>
          <ac:spMkLst>
            <pc:docMk/>
            <pc:sldMk cId="112973262" sldId="327"/>
            <ac:spMk id="18" creationId="{CC552A98-EF7D-4D42-AB69-066B786AB55B}"/>
          </ac:spMkLst>
        </pc:spChg>
        <pc:spChg chg="del">
          <ac:chgData name="Bruce Mackh" userId="8f3eebefc8615319" providerId="LiveId" clId="{CA887A81-2F1D-4EAB-B898-562BF628DA39}" dt="2022-11-07T09:28:38.951" v="104"/>
          <ac:spMkLst>
            <pc:docMk/>
            <pc:sldMk cId="112973262" sldId="327"/>
            <ac:spMk id="19" creationId="{115AD956-A5B6-4760-B8B2-11E2DF6B0212}"/>
          </ac:spMkLst>
        </pc:spChg>
        <pc:picChg chg="mod">
          <ac:chgData name="Bruce Mackh" userId="8f3eebefc8615319" providerId="LiveId" clId="{CA887A81-2F1D-4EAB-B898-562BF628DA39}" dt="2022-11-16T15:33:44.313" v="2385" actId="26606"/>
          <ac:picMkLst>
            <pc:docMk/>
            <pc:sldMk cId="112973262" sldId="327"/>
            <ac:picMk id="5" creationId="{E3B0A29B-FD9A-5E3F-EA98-D5F437926C75}"/>
          </ac:picMkLst>
        </pc:picChg>
      </pc:sldChg>
      <pc:sldChg chg="delSp add setBg delDesignElem">
        <pc:chgData name="Bruce Mackh" userId="8f3eebefc8615319" providerId="LiveId" clId="{CA887A81-2F1D-4EAB-B898-562BF628DA39}" dt="2022-11-07T09:28:38.951" v="104"/>
        <pc:sldMkLst>
          <pc:docMk/>
          <pc:sldMk cId="1579130139" sldId="328"/>
        </pc:sldMkLst>
        <pc:spChg chg="del">
          <ac:chgData name="Bruce Mackh" userId="8f3eebefc8615319" providerId="LiveId" clId="{CA887A81-2F1D-4EAB-B898-562BF628DA39}" dt="2022-11-07T09:28:38.951" v="104"/>
          <ac:spMkLst>
            <pc:docMk/>
            <pc:sldMk cId="1579130139" sldId="328"/>
            <ac:spMk id="21" creationId="{048EB4C9-ACAF-4CCA-BA6E-9314431923B2}"/>
          </ac:spMkLst>
        </pc:spChg>
        <pc:spChg chg="del">
          <ac:chgData name="Bruce Mackh" userId="8f3eebefc8615319" providerId="LiveId" clId="{CA887A81-2F1D-4EAB-B898-562BF628DA39}" dt="2022-11-07T09:28:38.951" v="104"/>
          <ac:spMkLst>
            <pc:docMk/>
            <pc:sldMk cId="1579130139" sldId="328"/>
            <ac:spMk id="22" creationId="{BFCBA134-9932-4625-92F2-ADE52ACE1BD6}"/>
          </ac:spMkLst>
        </pc:spChg>
        <pc:spChg chg="del">
          <ac:chgData name="Bruce Mackh" userId="8f3eebefc8615319" providerId="LiveId" clId="{CA887A81-2F1D-4EAB-B898-562BF628DA39}" dt="2022-11-07T09:28:38.951" v="104"/>
          <ac:spMkLst>
            <pc:docMk/>
            <pc:sldMk cId="1579130139" sldId="328"/>
            <ac:spMk id="23" creationId="{A63313B7-3007-48A7-BE97-9A74C1121EF2}"/>
          </ac:spMkLst>
        </pc:spChg>
        <pc:spChg chg="del">
          <ac:chgData name="Bruce Mackh" userId="8f3eebefc8615319" providerId="LiveId" clId="{CA887A81-2F1D-4EAB-B898-562BF628DA39}" dt="2022-11-07T09:28:38.951" v="104"/>
          <ac:spMkLst>
            <pc:docMk/>
            <pc:sldMk cId="1579130139" sldId="328"/>
            <ac:spMk id="24" creationId="{78B28E4E-0110-46E1-92BB-3DB2BAA5E975}"/>
          </ac:spMkLst>
        </pc:spChg>
        <pc:spChg chg="del">
          <ac:chgData name="Bruce Mackh" userId="8f3eebefc8615319" providerId="LiveId" clId="{CA887A81-2F1D-4EAB-B898-562BF628DA39}" dt="2022-11-07T09:28:38.951" v="104"/>
          <ac:spMkLst>
            <pc:docMk/>
            <pc:sldMk cId="1579130139" sldId="328"/>
            <ac:spMk id="25" creationId="{3FD46A31-BFB8-4D6E-8A49-A2DC0DEDACBB}"/>
          </ac:spMkLst>
        </pc:spChg>
      </pc:sldChg>
      <pc:sldChg chg="delSp modSp add del mod setBg delDesignElem">
        <pc:chgData name="Bruce Mackh" userId="8f3eebefc8615319" providerId="LiveId" clId="{CA887A81-2F1D-4EAB-B898-562BF628DA39}" dt="2022-11-07T10:12:11.218" v="366" actId="47"/>
        <pc:sldMkLst>
          <pc:docMk/>
          <pc:sldMk cId="1795248408" sldId="329"/>
        </pc:sldMkLst>
        <pc:spChg chg="mod">
          <ac:chgData name="Bruce Mackh" userId="8f3eebefc8615319" providerId="LiveId" clId="{CA887A81-2F1D-4EAB-B898-562BF628DA39}" dt="2022-11-07T09:43:50.519" v="120" actId="1076"/>
          <ac:spMkLst>
            <pc:docMk/>
            <pc:sldMk cId="1795248408" sldId="329"/>
            <ac:spMk id="2" creationId="{CABE47D3-9FB6-C860-678E-76DFBA1FDF6E}"/>
          </ac:spMkLst>
        </pc:spChg>
        <pc:spChg chg="mod">
          <ac:chgData name="Bruce Mackh" userId="8f3eebefc8615319" providerId="LiveId" clId="{CA887A81-2F1D-4EAB-B898-562BF628DA39}" dt="2022-11-07T09:44:16.012" v="123" actId="1076"/>
          <ac:spMkLst>
            <pc:docMk/>
            <pc:sldMk cId="1795248408" sldId="329"/>
            <ac:spMk id="3" creationId="{6E274624-CD97-C8FD-E613-7F2B5A25446D}"/>
          </ac:spMkLst>
        </pc:spChg>
        <pc:spChg chg="del">
          <ac:chgData name="Bruce Mackh" userId="8f3eebefc8615319" providerId="LiveId" clId="{CA887A81-2F1D-4EAB-B898-562BF628DA39}" dt="2022-11-07T09:43:36.891" v="119" actId="478"/>
          <ac:spMkLst>
            <pc:docMk/>
            <pc:sldMk cId="1795248408" sldId="329"/>
            <ac:spMk id="4" creationId="{A98F19F9-5883-0C4A-2FFB-C4B182FB0828}"/>
          </ac:spMkLst>
        </pc:spChg>
        <pc:cxnChg chg="del">
          <ac:chgData name="Bruce Mackh" userId="8f3eebefc8615319" providerId="LiveId" clId="{CA887A81-2F1D-4EAB-B898-562BF628DA39}" dt="2022-11-07T09:28:38.951" v="104"/>
          <ac:cxnSpMkLst>
            <pc:docMk/>
            <pc:sldMk cId="1795248408" sldId="329"/>
            <ac:cxnSpMk id="10" creationId="{39B7FDC9-F0CE-43A7-9F2A-83DD09DC3453}"/>
          </ac:cxnSpMkLst>
        </pc:cxnChg>
      </pc:sldChg>
      <pc:sldChg chg="delSp modSp add mod setBg delDesignElem">
        <pc:chgData name="Bruce Mackh" userId="8f3eebefc8615319" providerId="LiveId" clId="{CA887A81-2F1D-4EAB-B898-562BF628DA39}" dt="2022-11-07T11:35:11.931" v="1176" actId="20577"/>
        <pc:sldMkLst>
          <pc:docMk/>
          <pc:sldMk cId="1078133142" sldId="330"/>
        </pc:sldMkLst>
        <pc:spChg chg="mod">
          <ac:chgData name="Bruce Mackh" userId="8f3eebefc8615319" providerId="LiveId" clId="{CA887A81-2F1D-4EAB-B898-562BF628DA39}" dt="2022-11-07T11:18:30.997" v="982" actId="20577"/>
          <ac:spMkLst>
            <pc:docMk/>
            <pc:sldMk cId="1078133142" sldId="330"/>
            <ac:spMk id="2" creationId="{DBDB37F3-A245-B6F4-24AE-9BD4FB9ACA2F}"/>
          </ac:spMkLst>
        </pc:spChg>
        <pc:spChg chg="mod">
          <ac:chgData name="Bruce Mackh" userId="8f3eebefc8615319" providerId="LiveId" clId="{CA887A81-2F1D-4EAB-B898-562BF628DA39}" dt="2022-11-07T11:35:11.931" v="1176" actId="20577"/>
          <ac:spMkLst>
            <pc:docMk/>
            <pc:sldMk cId="1078133142" sldId="330"/>
            <ac:spMk id="3" creationId="{47AA59C1-CB52-BB29-9C5C-146810F45B7B}"/>
          </ac:spMkLst>
        </pc:spChg>
        <pc:spChg chg="del">
          <ac:chgData name="Bruce Mackh" userId="8f3eebefc8615319" providerId="LiveId" clId="{CA887A81-2F1D-4EAB-B898-562BF628DA39}" dt="2022-11-07T09:28:38.951" v="104"/>
          <ac:spMkLst>
            <pc:docMk/>
            <pc:sldMk cId="1078133142" sldId="330"/>
            <ac:spMk id="14" creationId="{9B76D444-2756-434F-AE61-96D69830C13E}"/>
          </ac:spMkLst>
        </pc:spChg>
        <pc:spChg chg="del">
          <ac:chgData name="Bruce Mackh" userId="8f3eebefc8615319" providerId="LiveId" clId="{CA887A81-2F1D-4EAB-B898-562BF628DA39}" dt="2022-11-07T09:28:38.951" v="104"/>
          <ac:spMkLst>
            <pc:docMk/>
            <pc:sldMk cId="1078133142" sldId="330"/>
            <ac:spMk id="16" creationId="{0AF80B57-54E2-4D01-8731-3F38B0C56C95}"/>
          </ac:spMkLst>
        </pc:spChg>
      </pc:sldChg>
      <pc:sldChg chg="addSp delSp modSp add mod setBg delDesignElem">
        <pc:chgData name="Bruce Mackh" userId="8f3eebefc8615319" providerId="LiveId" clId="{CA887A81-2F1D-4EAB-B898-562BF628DA39}" dt="2022-11-16T17:07:35.819" v="2466" actId="13926"/>
        <pc:sldMkLst>
          <pc:docMk/>
          <pc:sldMk cId="4106446030" sldId="331"/>
        </pc:sldMkLst>
        <pc:spChg chg="mod">
          <ac:chgData name="Bruce Mackh" userId="8f3eebefc8615319" providerId="LiveId" clId="{CA887A81-2F1D-4EAB-B898-562BF628DA39}" dt="2022-11-07T11:36:06.134" v="1181" actId="255"/>
          <ac:spMkLst>
            <pc:docMk/>
            <pc:sldMk cId="4106446030" sldId="331"/>
            <ac:spMk id="2" creationId="{CD6601C2-5189-224C-CD7F-55AA98A48637}"/>
          </ac:spMkLst>
        </pc:spChg>
        <pc:spChg chg="mod">
          <ac:chgData name="Bruce Mackh" userId="8f3eebefc8615319" providerId="LiveId" clId="{CA887A81-2F1D-4EAB-B898-562BF628DA39}" dt="2022-11-16T17:07:35.819" v="2466" actId="13926"/>
          <ac:spMkLst>
            <pc:docMk/>
            <pc:sldMk cId="4106446030" sldId="331"/>
            <ac:spMk id="3" creationId="{3C28F4D1-400C-166D-4E41-03E534D876F4}"/>
          </ac:spMkLst>
        </pc:spChg>
        <pc:spChg chg="add del mod">
          <ac:chgData name="Bruce Mackh" userId="8f3eebefc8615319" providerId="LiveId" clId="{CA887A81-2F1D-4EAB-B898-562BF628DA39}" dt="2022-11-07T11:35:43.995" v="1177"/>
          <ac:spMkLst>
            <pc:docMk/>
            <pc:sldMk cId="4106446030" sldId="331"/>
            <ac:spMk id="4" creationId="{FA9C4467-AAF6-82A0-0C71-AC990BC291A2}"/>
          </ac:spMkLst>
        </pc:spChg>
        <pc:spChg chg="add del mod">
          <ac:chgData name="Bruce Mackh" userId="8f3eebefc8615319" providerId="LiveId" clId="{CA887A81-2F1D-4EAB-B898-562BF628DA39}" dt="2022-11-07T11:35:43.995" v="1177"/>
          <ac:spMkLst>
            <pc:docMk/>
            <pc:sldMk cId="4106446030" sldId="331"/>
            <ac:spMk id="5" creationId="{C3E0B279-7187-5F39-17C1-2B9273024721}"/>
          </ac:spMkLst>
        </pc:spChg>
        <pc:picChg chg="mod">
          <ac:chgData name="Bruce Mackh" userId="8f3eebefc8615319" providerId="LiveId" clId="{CA887A81-2F1D-4EAB-B898-562BF628DA39}" dt="2022-11-07T11:35:53.837" v="1180" actId="26606"/>
          <ac:picMkLst>
            <pc:docMk/>
            <pc:sldMk cId="4106446030" sldId="331"/>
            <ac:picMk id="14" creationId="{06ED0013-0B00-9C1E-6728-9B17C7CF16E5}"/>
          </ac:picMkLst>
        </pc:picChg>
        <pc:cxnChg chg="del">
          <ac:chgData name="Bruce Mackh" userId="8f3eebefc8615319" providerId="LiveId" clId="{CA887A81-2F1D-4EAB-B898-562BF628DA39}" dt="2022-11-07T09:28:38.951" v="104"/>
          <ac:cxnSpMkLst>
            <pc:docMk/>
            <pc:sldMk cId="4106446030" sldId="331"/>
            <ac:cxnSpMk id="15" creationId="{A7F400EE-A8A5-48AF-B4D6-291B52C6F0B0}"/>
          </ac:cxnSpMkLst>
        </pc:cxnChg>
        <pc:cxnChg chg="add del">
          <ac:chgData name="Bruce Mackh" userId="8f3eebefc8615319" providerId="LiveId" clId="{CA887A81-2F1D-4EAB-B898-562BF628DA39}" dt="2022-11-07T11:35:53.836" v="1179" actId="26606"/>
          <ac:cxnSpMkLst>
            <pc:docMk/>
            <pc:sldMk cId="4106446030" sldId="331"/>
            <ac:cxnSpMk id="19" creationId="{A7F400EE-A8A5-48AF-B4D6-291B52C6F0B0}"/>
          </ac:cxnSpMkLst>
        </pc:cxnChg>
      </pc:sldChg>
      <pc:sldChg chg="delSp modSp add mod setBg delDesignElem">
        <pc:chgData name="Bruce Mackh" userId="8f3eebefc8615319" providerId="LiveId" clId="{CA887A81-2F1D-4EAB-B898-562BF628DA39}" dt="2022-11-07T09:46:38.848" v="126" actId="207"/>
        <pc:sldMkLst>
          <pc:docMk/>
          <pc:sldMk cId="2539196997" sldId="332"/>
        </pc:sldMkLst>
        <pc:spChg chg="mod">
          <ac:chgData name="Bruce Mackh" userId="8f3eebefc8615319" providerId="LiveId" clId="{CA887A81-2F1D-4EAB-B898-562BF628DA39}" dt="2022-11-07T09:46:38.848" v="126" actId="207"/>
          <ac:spMkLst>
            <pc:docMk/>
            <pc:sldMk cId="2539196997" sldId="332"/>
            <ac:spMk id="5" creationId="{00000000-0000-0000-0000-000000000000}"/>
          </ac:spMkLst>
        </pc:spChg>
        <pc:spChg chg="del">
          <ac:chgData name="Bruce Mackh" userId="8f3eebefc8615319" providerId="LiveId" clId="{CA887A81-2F1D-4EAB-B898-562BF628DA39}" dt="2022-11-07T09:28:38.951" v="104"/>
          <ac:spMkLst>
            <pc:docMk/>
            <pc:sldMk cId="2539196997" sldId="332"/>
            <ac:spMk id="43" creationId="{B819A166-7571-4003-A6B8-B62034C3ED30}"/>
          </ac:spMkLst>
        </pc:spChg>
      </pc:sldChg>
      <pc:sldChg chg="add">
        <pc:chgData name="Bruce Mackh" userId="8f3eebefc8615319" providerId="LiveId" clId="{CA887A81-2F1D-4EAB-B898-562BF628DA39}" dt="2022-11-07T09:28:38.951" v="104"/>
        <pc:sldMkLst>
          <pc:docMk/>
          <pc:sldMk cId="3063406716" sldId="333"/>
        </pc:sldMkLst>
      </pc:sldChg>
      <pc:sldChg chg="modSp add mod">
        <pc:chgData name="Bruce Mackh" userId="8f3eebefc8615319" providerId="LiveId" clId="{CA887A81-2F1D-4EAB-B898-562BF628DA39}" dt="2022-11-16T15:41:35.420" v="2464" actId="20577"/>
        <pc:sldMkLst>
          <pc:docMk/>
          <pc:sldMk cId="672506237" sldId="334"/>
        </pc:sldMkLst>
        <pc:spChg chg="mod">
          <ac:chgData name="Bruce Mackh" userId="8f3eebefc8615319" providerId="LiveId" clId="{CA887A81-2F1D-4EAB-B898-562BF628DA39}" dt="2022-11-16T15:41:35.420" v="2464" actId="20577"/>
          <ac:spMkLst>
            <pc:docMk/>
            <pc:sldMk cId="672506237" sldId="334"/>
            <ac:spMk id="3" creationId="{00000000-0000-0000-0000-000000000000}"/>
          </ac:spMkLst>
        </pc:spChg>
      </pc:sldChg>
      <pc:sldChg chg="modSp add mod">
        <pc:chgData name="Bruce Mackh" userId="8f3eebefc8615319" providerId="LiveId" clId="{CA887A81-2F1D-4EAB-B898-562BF628DA39}" dt="2022-11-07T11:01:32.437" v="531" actId="20577"/>
        <pc:sldMkLst>
          <pc:docMk/>
          <pc:sldMk cId="3828508122" sldId="335"/>
        </pc:sldMkLst>
        <pc:spChg chg="mod">
          <ac:chgData name="Bruce Mackh" userId="8f3eebefc8615319" providerId="LiveId" clId="{CA887A81-2F1D-4EAB-B898-562BF628DA39}" dt="2022-11-07T11:01:32.437" v="531" actId="20577"/>
          <ac:spMkLst>
            <pc:docMk/>
            <pc:sldMk cId="3828508122" sldId="335"/>
            <ac:spMk id="3" creationId="{10840D31-A0B2-AE41-2B02-8177E6CA5BC0}"/>
          </ac:spMkLst>
        </pc:spChg>
      </pc:sldChg>
      <pc:sldChg chg="delSp add setBg delDesignElem">
        <pc:chgData name="Bruce Mackh" userId="8f3eebefc8615319" providerId="LiveId" clId="{CA887A81-2F1D-4EAB-B898-562BF628DA39}" dt="2022-11-07T09:28:38.951" v="104"/>
        <pc:sldMkLst>
          <pc:docMk/>
          <pc:sldMk cId="3416579718" sldId="336"/>
        </pc:sldMkLst>
        <pc:spChg chg="del">
          <ac:chgData name="Bruce Mackh" userId="8f3eebefc8615319" providerId="LiveId" clId="{CA887A81-2F1D-4EAB-B898-562BF628DA39}" dt="2022-11-07T09:28:38.951" v="104"/>
          <ac:spMkLst>
            <pc:docMk/>
            <pc:sldMk cId="3416579718" sldId="336"/>
            <ac:spMk id="10" creationId="{AB8C311F-7253-4AED-9701-7FC0708C41C7}"/>
          </ac:spMkLst>
        </pc:spChg>
        <pc:spChg chg="del">
          <ac:chgData name="Bruce Mackh" userId="8f3eebefc8615319" providerId="LiveId" clId="{CA887A81-2F1D-4EAB-B898-562BF628DA39}" dt="2022-11-07T09:28:38.951" v="104"/>
          <ac:spMkLst>
            <pc:docMk/>
            <pc:sldMk cId="3416579718" sldId="336"/>
            <ac:spMk id="12" creationId="{E2384209-CB15-4CDF-9D31-C44FD9A3F20D}"/>
          </ac:spMkLst>
        </pc:spChg>
        <pc:spChg chg="del">
          <ac:chgData name="Bruce Mackh" userId="8f3eebefc8615319" providerId="LiveId" clId="{CA887A81-2F1D-4EAB-B898-562BF628DA39}" dt="2022-11-07T09:28:38.951" v="104"/>
          <ac:spMkLst>
            <pc:docMk/>
            <pc:sldMk cId="3416579718" sldId="336"/>
            <ac:spMk id="14" creationId="{2633B3B5-CC90-43F0-8714-D31D1F3F0209}"/>
          </ac:spMkLst>
        </pc:spChg>
        <pc:spChg chg="del">
          <ac:chgData name="Bruce Mackh" userId="8f3eebefc8615319" providerId="LiveId" clId="{CA887A81-2F1D-4EAB-B898-562BF628DA39}" dt="2022-11-07T09:28:38.951" v="104"/>
          <ac:spMkLst>
            <pc:docMk/>
            <pc:sldMk cId="3416579718" sldId="336"/>
            <ac:spMk id="16" creationId="{A8D57A06-A426-446D-B02C-A2DC6B62E45E}"/>
          </ac:spMkLst>
        </pc:spChg>
      </pc:sldChg>
      <pc:sldChg chg="add">
        <pc:chgData name="Bruce Mackh" userId="8f3eebefc8615319" providerId="LiveId" clId="{CA887A81-2F1D-4EAB-B898-562BF628DA39}" dt="2022-11-07T09:28:38.951" v="104"/>
        <pc:sldMkLst>
          <pc:docMk/>
          <pc:sldMk cId="3942524958" sldId="337"/>
        </pc:sldMkLst>
      </pc:sldChg>
      <pc:sldChg chg="add">
        <pc:chgData name="Bruce Mackh" userId="8f3eebefc8615319" providerId="LiveId" clId="{CA887A81-2F1D-4EAB-B898-562BF628DA39}" dt="2022-11-07T09:28:38.951" v="104"/>
        <pc:sldMkLst>
          <pc:docMk/>
          <pc:sldMk cId="3506114462" sldId="338"/>
        </pc:sldMkLst>
      </pc:sldChg>
      <pc:sldChg chg="modSp add mod">
        <pc:chgData name="Bruce Mackh" userId="8f3eebefc8615319" providerId="LiveId" clId="{CA887A81-2F1D-4EAB-B898-562BF628DA39}" dt="2022-11-07T11:03:00.334" v="707" actId="20577"/>
        <pc:sldMkLst>
          <pc:docMk/>
          <pc:sldMk cId="1275468144" sldId="339"/>
        </pc:sldMkLst>
        <pc:spChg chg="mod">
          <ac:chgData name="Bruce Mackh" userId="8f3eebefc8615319" providerId="LiveId" clId="{CA887A81-2F1D-4EAB-B898-562BF628DA39}" dt="2022-11-07T11:03:00.334" v="707" actId="20577"/>
          <ac:spMkLst>
            <pc:docMk/>
            <pc:sldMk cId="1275468144" sldId="339"/>
            <ac:spMk id="2" creationId="{18E2AD96-DA08-54E1-2F6E-A8A088122B1C}"/>
          </ac:spMkLst>
        </pc:spChg>
      </pc:sldChg>
      <pc:sldChg chg="delSp add del setBg delDesignElem">
        <pc:chgData name="Bruce Mackh" userId="8f3eebefc8615319" providerId="LiveId" clId="{CA887A81-2F1D-4EAB-B898-562BF628DA39}" dt="2022-11-07T09:51:54.335" v="206" actId="47"/>
        <pc:sldMkLst>
          <pc:docMk/>
          <pc:sldMk cId="2345572551" sldId="340"/>
        </pc:sldMkLst>
        <pc:spChg chg="del">
          <ac:chgData name="Bruce Mackh" userId="8f3eebefc8615319" providerId="LiveId" clId="{CA887A81-2F1D-4EAB-B898-562BF628DA39}" dt="2022-11-07T09:28:38.951" v="104"/>
          <ac:spMkLst>
            <pc:docMk/>
            <pc:sldMk cId="2345572551" sldId="340"/>
            <ac:spMk id="29" creationId="{2C61293E-6EBE-43EF-A52C-9BEBFD7679D4}"/>
          </ac:spMkLst>
        </pc:spChg>
        <pc:spChg chg="del">
          <ac:chgData name="Bruce Mackh" userId="8f3eebefc8615319" providerId="LiveId" clId="{CA887A81-2F1D-4EAB-B898-562BF628DA39}" dt="2022-11-07T09:28:38.951" v="104"/>
          <ac:spMkLst>
            <pc:docMk/>
            <pc:sldMk cId="2345572551" sldId="340"/>
            <ac:spMk id="31" creationId="{3FCFB1DE-0B7E-48CC-BA90-B2AB0889F9D6}"/>
          </ac:spMkLst>
        </pc:spChg>
      </pc:sldChg>
      <pc:sldChg chg="add del">
        <pc:chgData name="Bruce Mackh" userId="8f3eebefc8615319" providerId="LiveId" clId="{CA887A81-2F1D-4EAB-B898-562BF628DA39}" dt="2022-11-07T11:04:07.307" v="726" actId="47"/>
        <pc:sldMkLst>
          <pc:docMk/>
          <pc:sldMk cId="3210276206" sldId="341"/>
        </pc:sldMkLst>
      </pc:sldChg>
      <pc:sldChg chg="modSp add del mod">
        <pc:chgData name="Bruce Mackh" userId="8f3eebefc8615319" providerId="LiveId" clId="{CA887A81-2F1D-4EAB-B898-562BF628DA39}" dt="2022-11-16T17:20:37.153" v="2467" actId="47"/>
        <pc:sldMkLst>
          <pc:docMk/>
          <pc:sldMk cId="1724850469" sldId="342"/>
        </pc:sldMkLst>
        <pc:spChg chg="mod">
          <ac:chgData name="Bruce Mackh" userId="8f3eebefc8615319" providerId="LiveId" clId="{CA887A81-2F1D-4EAB-B898-562BF628DA39}" dt="2022-11-07T11:26:06.629" v="1089" actId="20577"/>
          <ac:spMkLst>
            <pc:docMk/>
            <pc:sldMk cId="1724850469" sldId="342"/>
            <ac:spMk id="2" creationId="{0BBA9890-40C8-566A-26A0-3CCB3A8B3014}"/>
          </ac:spMkLst>
        </pc:spChg>
        <pc:graphicFrameChg chg="mod">
          <ac:chgData name="Bruce Mackh" userId="8f3eebefc8615319" providerId="LiveId" clId="{CA887A81-2F1D-4EAB-B898-562BF628DA39}" dt="2022-11-07T19:20:23.391" v="2282" actId="20577"/>
          <ac:graphicFrameMkLst>
            <pc:docMk/>
            <pc:sldMk cId="1724850469" sldId="342"/>
            <ac:graphicFrameMk id="6" creationId="{6601A73D-20B4-C0A2-FD97-1ADE276B6A9B}"/>
          </ac:graphicFrameMkLst>
        </pc:graphicFrameChg>
      </pc:sldChg>
      <pc:sldChg chg="delSp modSp add mod ord setBg delDesignElem">
        <pc:chgData name="Bruce Mackh" userId="8f3eebefc8615319" providerId="LiveId" clId="{CA887A81-2F1D-4EAB-B898-562BF628DA39}" dt="2022-11-07T10:05:00.810" v="214" actId="113"/>
        <pc:sldMkLst>
          <pc:docMk/>
          <pc:sldMk cId="2756816910" sldId="343"/>
        </pc:sldMkLst>
        <pc:spChg chg="mod">
          <ac:chgData name="Bruce Mackh" userId="8f3eebefc8615319" providerId="LiveId" clId="{CA887A81-2F1D-4EAB-B898-562BF628DA39}" dt="2022-11-07T10:05:00.810" v="214" actId="113"/>
          <ac:spMkLst>
            <pc:docMk/>
            <pc:sldMk cId="2756816910" sldId="343"/>
            <ac:spMk id="3" creationId="{34F738C9-6217-BF55-5008-F16AB8D5A97F}"/>
          </ac:spMkLst>
        </pc:spChg>
        <pc:spChg chg="del">
          <ac:chgData name="Bruce Mackh" userId="8f3eebefc8615319" providerId="LiveId" clId="{CA887A81-2F1D-4EAB-B898-562BF628DA39}" dt="2022-11-07T09:28:38.951" v="104"/>
          <ac:spMkLst>
            <pc:docMk/>
            <pc:sldMk cId="2756816910" sldId="343"/>
            <ac:spMk id="15" creationId="{4F7EBAE4-9945-4473-9E34-B2C66EA0F03D}"/>
          </ac:spMkLst>
        </pc:spChg>
        <pc:spChg chg="del">
          <ac:chgData name="Bruce Mackh" userId="8f3eebefc8615319" providerId="LiveId" clId="{CA887A81-2F1D-4EAB-B898-562BF628DA39}" dt="2022-11-07T09:28:38.951" v="104"/>
          <ac:spMkLst>
            <pc:docMk/>
            <pc:sldMk cId="2756816910" sldId="343"/>
            <ac:spMk id="17" creationId="{70BEB1E7-2F88-40BC-B73D-42E5B6F80BFC}"/>
          </ac:spMkLst>
        </pc:spChg>
        <pc:spChg chg="del">
          <ac:chgData name="Bruce Mackh" userId="8f3eebefc8615319" providerId="LiveId" clId="{CA887A81-2F1D-4EAB-B898-562BF628DA39}" dt="2022-11-07T09:28:38.951" v="104"/>
          <ac:spMkLst>
            <pc:docMk/>
            <pc:sldMk cId="2756816910" sldId="343"/>
            <ac:spMk id="19" creationId="{A7B99495-F43F-4D80-A44F-2CB4764EB90B}"/>
          </ac:spMkLst>
        </pc:spChg>
      </pc:sldChg>
      <pc:sldChg chg="delSp add setBg delDesignElem">
        <pc:chgData name="Bruce Mackh" userId="8f3eebefc8615319" providerId="LiveId" clId="{CA887A81-2F1D-4EAB-B898-562BF628DA39}" dt="2022-11-07T10:12:05.198" v="365"/>
        <pc:sldMkLst>
          <pc:docMk/>
          <pc:sldMk cId="93780916" sldId="344"/>
        </pc:sldMkLst>
        <pc:cxnChg chg="del">
          <ac:chgData name="Bruce Mackh" userId="8f3eebefc8615319" providerId="LiveId" clId="{CA887A81-2F1D-4EAB-B898-562BF628DA39}" dt="2022-11-07T10:12:05.198" v="365"/>
          <ac:cxnSpMkLst>
            <pc:docMk/>
            <pc:sldMk cId="93780916" sldId="344"/>
            <ac:cxnSpMk id="10" creationId="{39B7FDC9-F0CE-43A7-9F2A-83DD09DC3453}"/>
          </ac:cxnSpMkLst>
        </pc:cxnChg>
      </pc:sldChg>
      <pc:sldChg chg="delSp add setBg delDesignElem">
        <pc:chgData name="Bruce Mackh" userId="8f3eebefc8615319" providerId="LiveId" clId="{CA887A81-2F1D-4EAB-B898-562BF628DA39}" dt="2022-11-07T11:09:17.497" v="743"/>
        <pc:sldMkLst>
          <pc:docMk/>
          <pc:sldMk cId="389273505" sldId="345"/>
        </pc:sldMkLst>
        <pc:spChg chg="del">
          <ac:chgData name="Bruce Mackh" userId="8f3eebefc8615319" providerId="LiveId" clId="{CA887A81-2F1D-4EAB-B898-562BF628DA39}" dt="2022-11-07T11:09:17.497" v="743"/>
          <ac:spMkLst>
            <pc:docMk/>
            <pc:sldMk cId="389273505" sldId="345"/>
            <ac:spMk id="32" creationId="{81D377EB-C9D2-4ED0-86A6-740A297E3EAC}"/>
          </ac:spMkLst>
        </pc:spChg>
        <pc:spChg chg="del">
          <ac:chgData name="Bruce Mackh" userId="8f3eebefc8615319" providerId="LiveId" clId="{CA887A81-2F1D-4EAB-B898-562BF628DA39}" dt="2022-11-07T11:09:17.497" v="743"/>
          <ac:spMkLst>
            <pc:docMk/>
            <pc:sldMk cId="389273505" sldId="345"/>
            <ac:spMk id="33" creationId="{066346BE-FDB4-4772-A696-0719490ABD64}"/>
          </ac:spMkLst>
        </pc:spChg>
        <pc:spChg chg="del">
          <ac:chgData name="Bruce Mackh" userId="8f3eebefc8615319" providerId="LiveId" clId="{CA887A81-2F1D-4EAB-B898-562BF628DA39}" dt="2022-11-07T11:09:17.497" v="743"/>
          <ac:spMkLst>
            <pc:docMk/>
            <pc:sldMk cId="389273505" sldId="345"/>
            <ac:spMk id="34" creationId="{FB92FFCE-0C90-454E-AA25-D4EE9A6C39C5}"/>
          </ac:spMkLst>
        </pc:spChg>
      </pc:sldChg>
      <pc:sldChg chg="delSp modSp add mod setBg delDesignElem">
        <pc:chgData name="Bruce Mackh" userId="8f3eebefc8615319" providerId="LiveId" clId="{CA887A81-2F1D-4EAB-B898-562BF628DA39}" dt="2022-11-07T11:10:28.407" v="755" actId="13926"/>
        <pc:sldMkLst>
          <pc:docMk/>
          <pc:sldMk cId="4123219795" sldId="346"/>
        </pc:sldMkLst>
        <pc:spChg chg="mod">
          <ac:chgData name="Bruce Mackh" userId="8f3eebefc8615319" providerId="LiveId" clId="{CA887A81-2F1D-4EAB-B898-562BF628DA39}" dt="2022-11-07T11:09:56.328" v="753" actId="20577"/>
          <ac:spMkLst>
            <pc:docMk/>
            <pc:sldMk cId="4123219795" sldId="346"/>
            <ac:spMk id="2" creationId="{4A0EB8B8-DF96-7166-C41E-E2FA2A007F51}"/>
          </ac:spMkLst>
        </pc:spChg>
        <pc:spChg chg="mod">
          <ac:chgData name="Bruce Mackh" userId="8f3eebefc8615319" providerId="LiveId" clId="{CA887A81-2F1D-4EAB-B898-562BF628DA39}" dt="2022-11-07T11:10:28.407" v="755" actId="13926"/>
          <ac:spMkLst>
            <pc:docMk/>
            <pc:sldMk cId="4123219795" sldId="346"/>
            <ac:spMk id="3" creationId="{873FA811-34C5-8815-9340-8A101829A7C6}"/>
          </ac:spMkLst>
        </pc:spChg>
        <pc:spChg chg="del">
          <ac:chgData name="Bruce Mackh" userId="8f3eebefc8615319" providerId="LiveId" clId="{CA887A81-2F1D-4EAB-B898-562BF628DA39}" dt="2022-11-07T11:09:17.497" v="743"/>
          <ac:spMkLst>
            <pc:docMk/>
            <pc:sldMk cId="4123219795" sldId="346"/>
            <ac:spMk id="10" creationId="{E45CA849-654C-4173-AD99-B3A2528275F5}"/>
          </ac:spMkLst>
        </pc:spChg>
        <pc:spChg chg="del">
          <ac:chgData name="Bruce Mackh" userId="8f3eebefc8615319" providerId="LiveId" clId="{CA887A81-2F1D-4EAB-B898-562BF628DA39}" dt="2022-11-07T11:09:17.497" v="743"/>
          <ac:spMkLst>
            <pc:docMk/>
            <pc:sldMk cId="4123219795" sldId="346"/>
            <ac:spMk id="12" creationId="{3E23A947-2D45-4208-AE2B-64948C87A3EB}"/>
          </ac:spMkLst>
        </pc:spChg>
        <pc:spChg chg="del">
          <ac:chgData name="Bruce Mackh" userId="8f3eebefc8615319" providerId="LiveId" clId="{CA887A81-2F1D-4EAB-B898-562BF628DA39}" dt="2022-11-07T11:09:17.497" v="743"/>
          <ac:spMkLst>
            <pc:docMk/>
            <pc:sldMk cId="4123219795" sldId="346"/>
            <ac:spMk id="14" creationId="{E5BBB0F9-6A59-4D02-A9C7-A2D6516684CE}"/>
          </ac:spMkLst>
        </pc:spChg>
      </pc:sldChg>
      <pc:sldChg chg="delSp modSp add mod setBg delDesignElem">
        <pc:chgData name="Bruce Mackh" userId="8f3eebefc8615319" providerId="LiveId" clId="{CA887A81-2F1D-4EAB-B898-562BF628DA39}" dt="2022-11-16T15:29:44.278" v="2367" actId="20577"/>
        <pc:sldMkLst>
          <pc:docMk/>
          <pc:sldMk cId="3350248628" sldId="347"/>
        </pc:sldMkLst>
        <pc:spChg chg="mod">
          <ac:chgData name="Bruce Mackh" userId="8f3eebefc8615319" providerId="LiveId" clId="{CA887A81-2F1D-4EAB-B898-562BF628DA39}" dt="2022-11-16T15:29:44.278" v="2367" actId="20577"/>
          <ac:spMkLst>
            <pc:docMk/>
            <pc:sldMk cId="3350248628" sldId="347"/>
            <ac:spMk id="3" creationId="{0A125BD4-09AF-3343-7C46-70D13F311BB1}"/>
          </ac:spMkLst>
        </pc:spChg>
        <pc:spChg chg="del">
          <ac:chgData name="Bruce Mackh" userId="8f3eebefc8615319" providerId="LiveId" clId="{CA887A81-2F1D-4EAB-B898-562BF628DA39}" dt="2022-11-07T11:09:17.497" v="743"/>
          <ac:spMkLst>
            <pc:docMk/>
            <pc:sldMk cId="3350248628" sldId="347"/>
            <ac:spMk id="9" creationId="{8380AD67-C5CA-4918-B4BB-C359BB03EEDD}"/>
          </ac:spMkLst>
        </pc:spChg>
        <pc:spChg chg="del">
          <ac:chgData name="Bruce Mackh" userId="8f3eebefc8615319" providerId="LiveId" clId="{CA887A81-2F1D-4EAB-B898-562BF628DA39}" dt="2022-11-07T11:09:17.497" v="743"/>
          <ac:spMkLst>
            <pc:docMk/>
            <pc:sldMk cId="3350248628" sldId="347"/>
            <ac:spMk id="11" creationId="{EABAD4DA-87BA-4F70-9EF0-45C6BCF17823}"/>
          </ac:spMkLst>
        </pc:spChg>
        <pc:spChg chg="del">
          <ac:chgData name="Bruce Mackh" userId="8f3eebefc8615319" providerId="LiveId" clId="{CA887A81-2F1D-4EAB-B898-562BF628DA39}" dt="2022-11-07T11:09:17.497" v="743"/>
          <ac:spMkLst>
            <pc:docMk/>
            <pc:sldMk cId="3350248628" sldId="347"/>
            <ac:spMk id="13" creationId="{915128D9-2797-47FA-B6FE-EC24E6B8437A}"/>
          </ac:spMkLst>
        </pc:spChg>
      </pc:sldChg>
      <pc:sldChg chg="delSp modSp add setBg delDesignElem">
        <pc:chgData name="Bruce Mackh" userId="8f3eebefc8615319" providerId="LiveId" clId="{CA887A81-2F1D-4EAB-B898-562BF628DA39}" dt="2022-11-07T19:08:38.121" v="2087" actId="113"/>
        <pc:sldMkLst>
          <pc:docMk/>
          <pc:sldMk cId="3906744926" sldId="348"/>
        </pc:sldMkLst>
        <pc:spChg chg="del">
          <ac:chgData name="Bruce Mackh" userId="8f3eebefc8615319" providerId="LiveId" clId="{CA887A81-2F1D-4EAB-B898-562BF628DA39}" dt="2022-11-07T11:09:17.497" v="743"/>
          <ac:spMkLst>
            <pc:docMk/>
            <pc:sldMk cId="3906744926" sldId="348"/>
            <ac:spMk id="9" creationId="{6D1A2CED-DA9B-4CCF-8215-CFC65FE71603}"/>
          </ac:spMkLst>
        </pc:spChg>
        <pc:spChg chg="del">
          <ac:chgData name="Bruce Mackh" userId="8f3eebefc8615319" providerId="LiveId" clId="{CA887A81-2F1D-4EAB-B898-562BF628DA39}" dt="2022-11-07T11:09:17.497" v="743"/>
          <ac:spMkLst>
            <pc:docMk/>
            <pc:sldMk cId="3906744926" sldId="348"/>
            <ac:spMk id="11" creationId="{562DFC44-A40C-4573-9230-B3EDB3EC8EEB}"/>
          </ac:spMkLst>
        </pc:spChg>
        <pc:spChg chg="del">
          <ac:chgData name="Bruce Mackh" userId="8f3eebefc8615319" providerId="LiveId" clId="{CA887A81-2F1D-4EAB-B898-562BF628DA39}" dt="2022-11-07T11:09:17.497" v="743"/>
          <ac:spMkLst>
            <pc:docMk/>
            <pc:sldMk cId="3906744926" sldId="348"/>
            <ac:spMk id="13" creationId="{15589D35-CF9F-4DE9-A792-8571A09E9BC9}"/>
          </ac:spMkLst>
        </pc:spChg>
        <pc:graphicFrameChg chg="mod">
          <ac:chgData name="Bruce Mackh" userId="8f3eebefc8615319" providerId="LiveId" clId="{CA887A81-2F1D-4EAB-B898-562BF628DA39}" dt="2022-11-07T19:08:38.121" v="2087" actId="113"/>
          <ac:graphicFrameMkLst>
            <pc:docMk/>
            <pc:sldMk cId="3906744926" sldId="348"/>
            <ac:graphicFrameMk id="5" creationId="{25750DA0-3307-6333-1E33-6FDFCCFC7DC2}"/>
          </ac:graphicFrameMkLst>
        </pc:graphicFrameChg>
      </pc:sldChg>
      <pc:sldChg chg="delSp add setBg delDesignElem">
        <pc:chgData name="Bruce Mackh" userId="8f3eebefc8615319" providerId="LiveId" clId="{CA887A81-2F1D-4EAB-B898-562BF628DA39}" dt="2022-11-07T11:09:17.497" v="743"/>
        <pc:sldMkLst>
          <pc:docMk/>
          <pc:sldMk cId="1098860614" sldId="349"/>
        </pc:sldMkLst>
        <pc:spChg chg="del">
          <ac:chgData name="Bruce Mackh" userId="8f3eebefc8615319" providerId="LiveId" clId="{CA887A81-2F1D-4EAB-B898-562BF628DA39}" dt="2022-11-07T11:09:17.497" v="743"/>
          <ac:spMkLst>
            <pc:docMk/>
            <pc:sldMk cId="1098860614" sldId="349"/>
            <ac:spMk id="10" creationId="{2C9A9DA9-7DC8-488B-A882-123947B0F3D9}"/>
          </ac:spMkLst>
        </pc:spChg>
        <pc:spChg chg="del">
          <ac:chgData name="Bruce Mackh" userId="8f3eebefc8615319" providerId="LiveId" clId="{CA887A81-2F1D-4EAB-B898-562BF628DA39}" dt="2022-11-07T11:09:17.497" v="743"/>
          <ac:spMkLst>
            <pc:docMk/>
            <pc:sldMk cId="1098860614" sldId="349"/>
            <ac:spMk id="12" creationId="{57F6BDD4-E066-4008-8011-6CC31AEB4556}"/>
          </ac:spMkLst>
        </pc:spChg>
        <pc:spChg chg="del">
          <ac:chgData name="Bruce Mackh" userId="8f3eebefc8615319" providerId="LiveId" clId="{CA887A81-2F1D-4EAB-B898-562BF628DA39}" dt="2022-11-07T11:09:17.497" v="743"/>
          <ac:spMkLst>
            <pc:docMk/>
            <pc:sldMk cId="1098860614" sldId="349"/>
            <ac:spMk id="14" creationId="{2711A8FB-68FC-45FC-B01E-38F809E2D439}"/>
          </ac:spMkLst>
        </pc:spChg>
        <pc:spChg chg="del">
          <ac:chgData name="Bruce Mackh" userId="8f3eebefc8615319" providerId="LiveId" clId="{CA887A81-2F1D-4EAB-B898-562BF628DA39}" dt="2022-11-07T11:09:17.497" v="743"/>
          <ac:spMkLst>
            <pc:docMk/>
            <pc:sldMk cId="1098860614" sldId="349"/>
            <ac:spMk id="16" creationId="{2A865FE3-5FC9-4049-87CF-30019C46C0F5}"/>
          </ac:spMkLst>
        </pc:spChg>
      </pc:sldChg>
      <pc:sldChg chg="delSp add setBg delDesignElem">
        <pc:chgData name="Bruce Mackh" userId="8f3eebefc8615319" providerId="LiveId" clId="{CA887A81-2F1D-4EAB-B898-562BF628DA39}" dt="2022-11-07T11:09:17.497" v="743"/>
        <pc:sldMkLst>
          <pc:docMk/>
          <pc:sldMk cId="3045634343" sldId="350"/>
        </pc:sldMkLst>
        <pc:spChg chg="del">
          <ac:chgData name="Bruce Mackh" userId="8f3eebefc8615319" providerId="LiveId" clId="{CA887A81-2F1D-4EAB-B898-562BF628DA39}" dt="2022-11-07T11:09:17.497" v="743"/>
          <ac:spMkLst>
            <pc:docMk/>
            <pc:sldMk cId="3045634343" sldId="350"/>
            <ac:spMk id="9" creationId="{8380AD67-C5CA-4918-B4BB-C359BB03EEDD}"/>
          </ac:spMkLst>
        </pc:spChg>
        <pc:spChg chg="del">
          <ac:chgData name="Bruce Mackh" userId="8f3eebefc8615319" providerId="LiveId" clId="{CA887A81-2F1D-4EAB-B898-562BF628DA39}" dt="2022-11-07T11:09:17.497" v="743"/>
          <ac:spMkLst>
            <pc:docMk/>
            <pc:sldMk cId="3045634343" sldId="350"/>
            <ac:spMk id="11" creationId="{EABAD4DA-87BA-4F70-9EF0-45C6BCF17823}"/>
          </ac:spMkLst>
        </pc:spChg>
        <pc:spChg chg="del">
          <ac:chgData name="Bruce Mackh" userId="8f3eebefc8615319" providerId="LiveId" clId="{CA887A81-2F1D-4EAB-B898-562BF628DA39}" dt="2022-11-07T11:09:17.497" v="743"/>
          <ac:spMkLst>
            <pc:docMk/>
            <pc:sldMk cId="3045634343" sldId="350"/>
            <ac:spMk id="13" creationId="{915128D9-2797-47FA-B6FE-EC24E6B8437A}"/>
          </ac:spMkLst>
        </pc:spChg>
      </pc:sldChg>
      <pc:sldChg chg="addSp delSp modSp new mod setBg">
        <pc:chgData name="Bruce Mackh" userId="8f3eebefc8615319" providerId="LiveId" clId="{CA887A81-2F1D-4EAB-B898-562BF628DA39}" dt="2022-11-07T11:21:58.908" v="1034" actId="478"/>
        <pc:sldMkLst>
          <pc:docMk/>
          <pc:sldMk cId="1799468163" sldId="351"/>
        </pc:sldMkLst>
        <pc:spChg chg="mod">
          <ac:chgData name="Bruce Mackh" userId="8f3eebefc8615319" providerId="LiveId" clId="{CA887A81-2F1D-4EAB-B898-562BF628DA39}" dt="2022-11-07T11:21:52.043" v="1033" actId="26606"/>
          <ac:spMkLst>
            <pc:docMk/>
            <pc:sldMk cId="1799468163" sldId="351"/>
            <ac:spMk id="2" creationId="{87F506E2-A5E6-8AC0-6961-4058815F1874}"/>
          </ac:spMkLst>
        </pc:spChg>
        <pc:spChg chg="del mod">
          <ac:chgData name="Bruce Mackh" userId="8f3eebefc8615319" providerId="LiveId" clId="{CA887A81-2F1D-4EAB-B898-562BF628DA39}" dt="2022-11-07T11:21:58.908" v="1034" actId="478"/>
          <ac:spMkLst>
            <pc:docMk/>
            <pc:sldMk cId="1799468163" sldId="351"/>
            <ac:spMk id="3" creationId="{41B75309-E55B-F325-DFA2-719FECC6E4D5}"/>
          </ac:spMkLst>
        </pc:spChg>
        <pc:spChg chg="add">
          <ac:chgData name="Bruce Mackh" userId="8f3eebefc8615319" providerId="LiveId" clId="{CA887A81-2F1D-4EAB-B898-562BF628DA39}" dt="2022-11-07T11:21:52.043" v="1033" actId="26606"/>
          <ac:spMkLst>
            <pc:docMk/>
            <pc:sldMk cId="1799468163" sldId="351"/>
            <ac:spMk id="8" creationId="{4522B21E-B2B9-4C72-9A71-C87EFD137480}"/>
          </ac:spMkLst>
        </pc:spChg>
        <pc:spChg chg="add">
          <ac:chgData name="Bruce Mackh" userId="8f3eebefc8615319" providerId="LiveId" clId="{CA887A81-2F1D-4EAB-B898-562BF628DA39}" dt="2022-11-07T11:21:52.043" v="1033" actId="26606"/>
          <ac:spMkLst>
            <pc:docMk/>
            <pc:sldMk cId="1799468163" sldId="351"/>
            <ac:spMk id="10" creationId="{5EB7D2A2-F448-44D4-938C-DC84CBCB3B1E}"/>
          </ac:spMkLst>
        </pc:spChg>
        <pc:spChg chg="add">
          <ac:chgData name="Bruce Mackh" userId="8f3eebefc8615319" providerId="LiveId" clId="{CA887A81-2F1D-4EAB-B898-562BF628DA39}" dt="2022-11-07T11:21:52.043" v="1033" actId="26606"/>
          <ac:spMkLst>
            <pc:docMk/>
            <pc:sldMk cId="1799468163" sldId="351"/>
            <ac:spMk id="12" creationId="{871AEA07-1E14-44B4-8E55-64EF049CD66F}"/>
          </ac:spMkLst>
        </pc:spChg>
        <pc:cxnChg chg="add">
          <ac:chgData name="Bruce Mackh" userId="8f3eebefc8615319" providerId="LiveId" clId="{CA887A81-2F1D-4EAB-B898-562BF628DA39}" dt="2022-11-07T11:21:52.043" v="1033" actId="26606"/>
          <ac:cxnSpMkLst>
            <pc:docMk/>
            <pc:sldMk cId="1799468163" sldId="351"/>
            <ac:cxnSpMk id="14" creationId="{F7C8EA93-3210-4C62-99E9-153C275E3A87}"/>
          </ac:cxnSpMkLst>
        </pc:cxnChg>
      </pc:sldChg>
      <pc:sldChg chg="addSp delSp modSp new mod setBg">
        <pc:chgData name="Bruce Mackh" userId="8f3eebefc8615319" providerId="LiveId" clId="{CA887A81-2F1D-4EAB-B898-562BF628DA39}" dt="2022-11-07T11:23:32.685" v="1071" actId="2085"/>
        <pc:sldMkLst>
          <pc:docMk/>
          <pc:sldMk cId="2029208760" sldId="352"/>
        </pc:sldMkLst>
        <pc:spChg chg="mod">
          <ac:chgData name="Bruce Mackh" userId="8f3eebefc8615319" providerId="LiveId" clId="{CA887A81-2F1D-4EAB-B898-562BF628DA39}" dt="2022-11-07T11:23:11.211" v="1068" actId="26606"/>
          <ac:spMkLst>
            <pc:docMk/>
            <pc:sldMk cId="2029208760" sldId="352"/>
            <ac:spMk id="2" creationId="{63C1677C-F769-50A3-B2E9-AB03F27DBE9A}"/>
          </ac:spMkLst>
        </pc:spChg>
        <pc:spChg chg="del mod">
          <ac:chgData name="Bruce Mackh" userId="8f3eebefc8615319" providerId="LiveId" clId="{CA887A81-2F1D-4EAB-B898-562BF628DA39}" dt="2022-11-07T11:23:15.914" v="1069" actId="478"/>
          <ac:spMkLst>
            <pc:docMk/>
            <pc:sldMk cId="2029208760" sldId="352"/>
            <ac:spMk id="3" creationId="{DA53B100-F910-5F30-8D54-9FC57411C3FB}"/>
          </ac:spMkLst>
        </pc:spChg>
        <pc:spChg chg="add">
          <ac:chgData name="Bruce Mackh" userId="8f3eebefc8615319" providerId="LiveId" clId="{CA887A81-2F1D-4EAB-B898-562BF628DA39}" dt="2022-11-07T11:23:11.211" v="1068" actId="26606"/>
          <ac:spMkLst>
            <pc:docMk/>
            <pc:sldMk cId="2029208760" sldId="352"/>
            <ac:spMk id="10" creationId="{47942995-B07F-4636-9A06-C6A104B260A8}"/>
          </ac:spMkLst>
        </pc:spChg>
        <pc:spChg chg="add">
          <ac:chgData name="Bruce Mackh" userId="8f3eebefc8615319" providerId="LiveId" clId="{CA887A81-2F1D-4EAB-B898-562BF628DA39}" dt="2022-11-07T11:23:11.211" v="1068" actId="26606"/>
          <ac:spMkLst>
            <pc:docMk/>
            <pc:sldMk cId="2029208760" sldId="352"/>
            <ac:spMk id="17" creationId="{B81933D1-5615-42C7-9C0B-4EB7105CCE2D}"/>
          </ac:spMkLst>
        </pc:spChg>
        <pc:spChg chg="add">
          <ac:chgData name="Bruce Mackh" userId="8f3eebefc8615319" providerId="LiveId" clId="{CA887A81-2F1D-4EAB-B898-562BF628DA39}" dt="2022-11-07T11:23:11.211" v="1068" actId="26606"/>
          <ac:spMkLst>
            <pc:docMk/>
            <pc:sldMk cId="2029208760" sldId="352"/>
            <ac:spMk id="19" creationId="{19C9EAEA-39D0-4B0E-A0EB-51E7B26740B1}"/>
          </ac:spMkLst>
        </pc:spChg>
        <pc:grpChg chg="add">
          <ac:chgData name="Bruce Mackh" userId="8f3eebefc8615319" providerId="LiveId" clId="{CA887A81-2F1D-4EAB-B898-562BF628DA39}" dt="2022-11-07T11:23:11.211" v="1068" actId="26606"/>
          <ac:grpSpMkLst>
            <pc:docMk/>
            <pc:sldMk cId="2029208760" sldId="352"/>
            <ac:grpSpMk id="12" creationId="{032D8612-31EB-44CF-A1D0-14FD4C705424}"/>
          </ac:grpSpMkLst>
        </pc:grpChg>
        <pc:picChg chg="add mod">
          <ac:chgData name="Bruce Mackh" userId="8f3eebefc8615319" providerId="LiveId" clId="{CA887A81-2F1D-4EAB-B898-562BF628DA39}" dt="2022-11-07T11:23:32.685" v="1071" actId="2085"/>
          <ac:picMkLst>
            <pc:docMk/>
            <pc:sldMk cId="2029208760" sldId="352"/>
            <ac:picMk id="7" creationId="{3675DD71-15F9-421E-0B2F-C98CB5842D27}"/>
          </ac:picMkLst>
        </pc:picChg>
      </pc:sldChg>
      <pc:sldChg chg="addSp delSp modSp new mod setBg">
        <pc:chgData name="Bruce Mackh" userId="8f3eebefc8615319" providerId="LiveId" clId="{CA887A81-2F1D-4EAB-B898-562BF628DA39}" dt="2022-11-07T11:27:08.336" v="1113" actId="2085"/>
        <pc:sldMkLst>
          <pc:docMk/>
          <pc:sldMk cId="1044622120" sldId="353"/>
        </pc:sldMkLst>
        <pc:spChg chg="mod">
          <ac:chgData name="Bruce Mackh" userId="8f3eebefc8615319" providerId="LiveId" clId="{CA887A81-2F1D-4EAB-B898-562BF628DA39}" dt="2022-11-07T11:26:51.684" v="1110" actId="26606"/>
          <ac:spMkLst>
            <pc:docMk/>
            <pc:sldMk cId="1044622120" sldId="353"/>
            <ac:spMk id="2" creationId="{4EF248AC-8A9E-7759-4211-30539DD86A12}"/>
          </ac:spMkLst>
        </pc:spChg>
        <pc:spChg chg="del mod">
          <ac:chgData name="Bruce Mackh" userId="8f3eebefc8615319" providerId="LiveId" clId="{CA887A81-2F1D-4EAB-B898-562BF628DA39}" dt="2022-11-07T11:27:01.102" v="1112" actId="478"/>
          <ac:spMkLst>
            <pc:docMk/>
            <pc:sldMk cId="1044622120" sldId="353"/>
            <ac:spMk id="3" creationId="{93ABCD57-E095-1F75-AEAD-1302011B0C97}"/>
          </ac:spMkLst>
        </pc:spChg>
        <pc:spChg chg="add">
          <ac:chgData name="Bruce Mackh" userId="8f3eebefc8615319" providerId="LiveId" clId="{CA887A81-2F1D-4EAB-B898-562BF628DA39}" dt="2022-11-07T11:26:51.684" v="1110" actId="26606"/>
          <ac:spMkLst>
            <pc:docMk/>
            <pc:sldMk cId="1044622120" sldId="353"/>
            <ac:spMk id="10" creationId="{47942995-B07F-4636-9A06-C6A104B260A8}"/>
          </ac:spMkLst>
        </pc:spChg>
        <pc:spChg chg="add">
          <ac:chgData name="Bruce Mackh" userId="8f3eebefc8615319" providerId="LiveId" clId="{CA887A81-2F1D-4EAB-B898-562BF628DA39}" dt="2022-11-07T11:26:51.684" v="1110" actId="26606"/>
          <ac:spMkLst>
            <pc:docMk/>
            <pc:sldMk cId="1044622120" sldId="353"/>
            <ac:spMk id="17" creationId="{B81933D1-5615-42C7-9C0B-4EB7105CCE2D}"/>
          </ac:spMkLst>
        </pc:spChg>
        <pc:spChg chg="add">
          <ac:chgData name="Bruce Mackh" userId="8f3eebefc8615319" providerId="LiveId" clId="{CA887A81-2F1D-4EAB-B898-562BF628DA39}" dt="2022-11-07T11:26:51.684" v="1110" actId="26606"/>
          <ac:spMkLst>
            <pc:docMk/>
            <pc:sldMk cId="1044622120" sldId="353"/>
            <ac:spMk id="19" creationId="{19C9EAEA-39D0-4B0E-A0EB-51E7B26740B1}"/>
          </ac:spMkLst>
        </pc:spChg>
        <pc:grpChg chg="add">
          <ac:chgData name="Bruce Mackh" userId="8f3eebefc8615319" providerId="LiveId" clId="{CA887A81-2F1D-4EAB-B898-562BF628DA39}" dt="2022-11-07T11:26:51.684" v="1110" actId="26606"/>
          <ac:grpSpMkLst>
            <pc:docMk/>
            <pc:sldMk cId="1044622120" sldId="353"/>
            <ac:grpSpMk id="12" creationId="{032D8612-31EB-44CF-A1D0-14FD4C705424}"/>
          </ac:grpSpMkLst>
        </pc:grpChg>
        <pc:picChg chg="add mod">
          <ac:chgData name="Bruce Mackh" userId="8f3eebefc8615319" providerId="LiveId" clId="{CA887A81-2F1D-4EAB-B898-562BF628DA39}" dt="2022-11-07T11:27:08.336" v="1113" actId="2085"/>
          <ac:picMkLst>
            <pc:docMk/>
            <pc:sldMk cId="1044622120" sldId="353"/>
            <ac:picMk id="7" creationId="{DA55A51A-111C-5BE6-CC77-07E47FB56F8D}"/>
          </ac:picMkLst>
        </pc:picChg>
      </pc:sldChg>
      <pc:sldChg chg="addSp delSp modSp new mod setBg">
        <pc:chgData name="Bruce Mackh" userId="8f3eebefc8615319" providerId="LiveId" clId="{CA887A81-2F1D-4EAB-B898-562BF628DA39}" dt="2022-11-07T19:21:11.711" v="2354" actId="20577"/>
        <pc:sldMkLst>
          <pc:docMk/>
          <pc:sldMk cId="3622071596" sldId="354"/>
        </pc:sldMkLst>
        <pc:spChg chg="mod">
          <ac:chgData name="Bruce Mackh" userId="8f3eebefc8615319" providerId="LiveId" clId="{CA887A81-2F1D-4EAB-B898-562BF628DA39}" dt="2022-11-07T12:08:13.820" v="1659" actId="26606"/>
          <ac:spMkLst>
            <pc:docMk/>
            <pc:sldMk cId="3622071596" sldId="354"/>
            <ac:spMk id="2" creationId="{01044AE3-B38C-BB2D-CE86-96B1E0D3B7FF}"/>
          </ac:spMkLst>
        </pc:spChg>
        <pc:spChg chg="mod">
          <ac:chgData name="Bruce Mackh" userId="8f3eebefc8615319" providerId="LiveId" clId="{CA887A81-2F1D-4EAB-B898-562BF628DA39}" dt="2022-11-07T19:21:11.711" v="2354" actId="20577"/>
          <ac:spMkLst>
            <pc:docMk/>
            <pc:sldMk cId="3622071596" sldId="354"/>
            <ac:spMk id="3" creationId="{92A5223F-9704-F083-013A-01EA26F53484}"/>
          </ac:spMkLst>
        </pc:spChg>
        <pc:picChg chg="add del mod">
          <ac:chgData name="Bruce Mackh" userId="8f3eebefc8615319" providerId="LiveId" clId="{CA887A81-2F1D-4EAB-B898-562BF628DA39}" dt="2022-11-07T12:07:39.327" v="1657" actId="478"/>
          <ac:picMkLst>
            <pc:docMk/>
            <pc:sldMk cId="3622071596" sldId="354"/>
            <ac:picMk id="5" creationId="{3064BA72-5752-5780-B370-69123D518888}"/>
          </ac:picMkLst>
        </pc:picChg>
        <pc:picChg chg="add mod">
          <ac:chgData name="Bruce Mackh" userId="8f3eebefc8615319" providerId="LiveId" clId="{CA887A81-2F1D-4EAB-B898-562BF628DA39}" dt="2022-11-07T12:08:13.820" v="1659" actId="26606"/>
          <ac:picMkLst>
            <pc:docMk/>
            <pc:sldMk cId="3622071596" sldId="354"/>
            <ac:picMk id="7" creationId="{2CD4986E-94BA-DED2-7584-22C4D722266B}"/>
          </ac:picMkLst>
        </pc:picChg>
      </pc:sldChg>
      <pc:sldChg chg="addSp delSp modSp new mod setBg">
        <pc:chgData name="Bruce Mackh" userId="8f3eebefc8615319" providerId="LiveId" clId="{CA887A81-2F1D-4EAB-B898-562BF628DA39}" dt="2022-11-07T19:06:41.544" v="2063" actId="20577"/>
        <pc:sldMkLst>
          <pc:docMk/>
          <pc:sldMk cId="1613520610" sldId="355"/>
        </pc:sldMkLst>
        <pc:spChg chg="mod">
          <ac:chgData name="Bruce Mackh" userId="8f3eebefc8615319" providerId="LiveId" clId="{CA887A81-2F1D-4EAB-B898-562BF628DA39}" dt="2022-11-07T12:12:04.188" v="2036" actId="26606"/>
          <ac:spMkLst>
            <pc:docMk/>
            <pc:sldMk cId="1613520610" sldId="355"/>
            <ac:spMk id="2" creationId="{6D1E0C59-F896-3FDB-C597-13190F405847}"/>
          </ac:spMkLst>
        </pc:spChg>
        <pc:spChg chg="mod ord">
          <ac:chgData name="Bruce Mackh" userId="8f3eebefc8615319" providerId="LiveId" clId="{CA887A81-2F1D-4EAB-B898-562BF628DA39}" dt="2022-11-07T19:06:41.544" v="2063" actId="20577"/>
          <ac:spMkLst>
            <pc:docMk/>
            <pc:sldMk cId="1613520610" sldId="355"/>
            <ac:spMk id="3" creationId="{0FEED5E4-75D7-9D15-0DC1-8B5CE61CB0AD}"/>
          </ac:spMkLst>
        </pc:spChg>
        <pc:spChg chg="add del">
          <ac:chgData name="Bruce Mackh" userId="8f3eebefc8615319" providerId="LiveId" clId="{CA887A81-2F1D-4EAB-B898-562BF628DA39}" dt="2022-11-07T12:11:54.306" v="2035" actId="26606"/>
          <ac:spMkLst>
            <pc:docMk/>
            <pc:sldMk cId="1613520610" sldId="355"/>
            <ac:spMk id="10" creationId="{6EFFF4A2-EB01-4738-9824-8D9A72A51BB9}"/>
          </ac:spMkLst>
        </pc:spChg>
        <pc:grpChg chg="add del">
          <ac:chgData name="Bruce Mackh" userId="8f3eebefc8615319" providerId="LiveId" clId="{CA887A81-2F1D-4EAB-B898-562BF628DA39}" dt="2022-11-07T12:11:54.306" v="2035" actId="26606"/>
          <ac:grpSpMkLst>
            <pc:docMk/>
            <pc:sldMk cId="1613520610" sldId="355"/>
            <ac:grpSpMk id="12" creationId="{D4469D90-62FA-49B2-981E-5305361D5A58}"/>
          </ac:grpSpMkLst>
        </pc:grpChg>
        <pc:picChg chg="add mod">
          <ac:chgData name="Bruce Mackh" userId="8f3eebefc8615319" providerId="LiveId" clId="{CA887A81-2F1D-4EAB-B898-562BF628DA39}" dt="2022-11-07T12:12:04.188" v="2036" actId="26606"/>
          <ac:picMkLst>
            <pc:docMk/>
            <pc:sldMk cId="1613520610" sldId="355"/>
            <ac:picMk id="5" creationId="{5E5B5C57-74A7-F17B-341C-183267F879FF}"/>
          </ac:picMkLst>
        </pc:picChg>
      </pc:sldChg>
      <pc:sldChg chg="addSp delSp modSp new mod">
        <pc:chgData name="Bruce Mackh" userId="8f3eebefc8615319" providerId="LiveId" clId="{CA887A81-2F1D-4EAB-B898-562BF628DA39}" dt="2022-11-16T17:33:46.988" v="2494" actId="122"/>
        <pc:sldMkLst>
          <pc:docMk/>
          <pc:sldMk cId="3976526869" sldId="356"/>
        </pc:sldMkLst>
        <pc:spChg chg="mod">
          <ac:chgData name="Bruce Mackh" userId="8f3eebefc8615319" providerId="LiveId" clId="{CA887A81-2F1D-4EAB-B898-562BF628DA39}" dt="2022-11-16T17:33:46.988" v="2494" actId="122"/>
          <ac:spMkLst>
            <pc:docMk/>
            <pc:sldMk cId="3976526869" sldId="356"/>
            <ac:spMk id="2" creationId="{A3EB451C-8104-F272-740E-2670DB0B106F}"/>
          </ac:spMkLst>
        </pc:spChg>
        <pc:spChg chg="del">
          <ac:chgData name="Bruce Mackh" userId="8f3eebefc8615319" providerId="LiveId" clId="{CA887A81-2F1D-4EAB-B898-562BF628DA39}" dt="2022-11-16T17:33:40.883" v="2493" actId="931"/>
          <ac:spMkLst>
            <pc:docMk/>
            <pc:sldMk cId="3976526869" sldId="356"/>
            <ac:spMk id="3" creationId="{64C04D8E-AB09-792F-C699-CDE7747D5B27}"/>
          </ac:spMkLst>
        </pc:spChg>
        <pc:picChg chg="add mod">
          <ac:chgData name="Bruce Mackh" userId="8f3eebefc8615319" providerId="LiveId" clId="{CA887A81-2F1D-4EAB-B898-562BF628DA39}" dt="2022-11-16T17:33:40.883" v="2493" actId="931"/>
          <ac:picMkLst>
            <pc:docMk/>
            <pc:sldMk cId="3976526869" sldId="356"/>
            <ac:picMk id="5" creationId="{8AF8E28A-C0CB-BF19-E3E9-F72F13BFB907}"/>
          </ac:picMkLst>
        </pc:picChg>
      </pc:sldChg>
    </pc:docChg>
  </pc:docChgLst>
</pc:chgInfo>
</file>

<file path=ppt/diagrams/_rels/data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13.svg"/></Relationships>
</file>

<file path=ppt/diagrams/_rels/data14.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_rels/data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ata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diagrams/_rels/data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13.svg"/></Relationships>
</file>

<file path=ppt/diagrams/_rels/drawing14.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rawing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E253B7-4BCC-4A45-BDEC-3F7E36FA05BF}"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128ECA21-6FC8-41A8-9C99-CA0D1ADB962C}">
      <dgm:prSet phldrT="[Text]"/>
      <dgm:spPr/>
      <dgm:t>
        <a:bodyPr/>
        <a:lstStyle/>
        <a:p>
          <a:r>
            <a:rPr lang="en-US"/>
            <a:t>Identify Outcomes &amp; Objectves</a:t>
          </a:r>
        </a:p>
      </dgm:t>
    </dgm:pt>
    <dgm:pt modelId="{1F23CAE4-4C2B-494D-BEEF-275781B37F52}" type="parTrans" cxnId="{D1C756C4-B0A1-40F7-8342-5282DC049A95}">
      <dgm:prSet/>
      <dgm:spPr/>
      <dgm:t>
        <a:bodyPr/>
        <a:lstStyle/>
        <a:p>
          <a:endParaRPr lang="en-US"/>
        </a:p>
      </dgm:t>
    </dgm:pt>
    <dgm:pt modelId="{840E16CA-381A-4267-8E6F-00D9F61D042C}" type="sibTrans" cxnId="{D1C756C4-B0A1-40F7-8342-5282DC049A95}">
      <dgm:prSet/>
      <dgm:spPr/>
      <dgm:t>
        <a:bodyPr/>
        <a:lstStyle/>
        <a:p>
          <a:endParaRPr lang="en-US">
            <a:solidFill>
              <a:sysClr val="windowText" lastClr="000000"/>
            </a:solidFill>
          </a:endParaRPr>
        </a:p>
      </dgm:t>
    </dgm:pt>
    <dgm:pt modelId="{35AF7AEE-6418-453F-BF4C-5BE21452DEEF}">
      <dgm:prSet phldrT="[Text]"/>
      <dgm:spPr>
        <a:solidFill>
          <a:srgbClr val="C00000"/>
        </a:solidFill>
      </dgm:spPr>
      <dgm:t>
        <a:bodyPr/>
        <a:lstStyle/>
        <a:p>
          <a:r>
            <a:rPr lang="en-US"/>
            <a:t>Select Assessments</a:t>
          </a:r>
        </a:p>
      </dgm:t>
    </dgm:pt>
    <dgm:pt modelId="{0CD84A39-4BC9-4DDE-905F-CEDE84A8CC14}" type="parTrans" cxnId="{A925E90D-209A-4D36-A9C6-4E951AEC62DA}">
      <dgm:prSet/>
      <dgm:spPr/>
      <dgm:t>
        <a:bodyPr/>
        <a:lstStyle/>
        <a:p>
          <a:endParaRPr lang="en-US"/>
        </a:p>
      </dgm:t>
    </dgm:pt>
    <dgm:pt modelId="{4A22D05A-BB9D-4A6B-B7F3-641AC10EDCA8}" type="sibTrans" cxnId="{A925E90D-209A-4D36-A9C6-4E951AEC62DA}">
      <dgm:prSet/>
      <dgm:spPr/>
      <dgm:t>
        <a:bodyPr/>
        <a:lstStyle/>
        <a:p>
          <a:endParaRPr lang="en-US">
            <a:solidFill>
              <a:sysClr val="windowText" lastClr="000000"/>
            </a:solidFill>
          </a:endParaRPr>
        </a:p>
      </dgm:t>
    </dgm:pt>
    <dgm:pt modelId="{44922658-9123-4EA9-9B09-FDE6FD85791B}">
      <dgm:prSet phldrT="[Text]"/>
      <dgm:spPr/>
      <dgm:t>
        <a:bodyPr/>
        <a:lstStyle/>
        <a:p>
          <a:r>
            <a:rPr lang="en-US"/>
            <a:t>Plan Instruction</a:t>
          </a:r>
        </a:p>
      </dgm:t>
    </dgm:pt>
    <dgm:pt modelId="{9BCCEA4E-3954-431F-919B-F98D74D60527}" type="parTrans" cxnId="{4245D291-FBB8-4C82-9030-AFE3A67B8D56}">
      <dgm:prSet/>
      <dgm:spPr/>
      <dgm:t>
        <a:bodyPr/>
        <a:lstStyle/>
        <a:p>
          <a:endParaRPr lang="en-US"/>
        </a:p>
      </dgm:t>
    </dgm:pt>
    <dgm:pt modelId="{1E4F2997-65D9-492F-A105-FD16AD22647A}" type="sibTrans" cxnId="{4245D291-FBB8-4C82-9030-AFE3A67B8D56}">
      <dgm:prSet/>
      <dgm:spPr/>
      <dgm:t>
        <a:bodyPr/>
        <a:lstStyle/>
        <a:p>
          <a:endParaRPr lang="en-US">
            <a:solidFill>
              <a:sysClr val="windowText" lastClr="000000"/>
            </a:solidFill>
          </a:endParaRPr>
        </a:p>
      </dgm:t>
    </dgm:pt>
    <dgm:pt modelId="{A141E258-9886-4D43-BBD4-D64B09414E28}">
      <dgm:prSet phldrT="[Text]"/>
      <dgm:spPr/>
      <dgm:t>
        <a:bodyPr/>
        <a:lstStyle/>
        <a:p>
          <a:r>
            <a:rPr lang="en-US"/>
            <a:t>Create or Gather Instructional Materials</a:t>
          </a:r>
        </a:p>
      </dgm:t>
    </dgm:pt>
    <dgm:pt modelId="{0D047ABD-E06A-4D0F-91AB-DE1DAD926C31}" type="parTrans" cxnId="{A0F77B7D-40B4-4673-B54E-5F470F823832}">
      <dgm:prSet/>
      <dgm:spPr/>
      <dgm:t>
        <a:bodyPr/>
        <a:lstStyle/>
        <a:p>
          <a:endParaRPr lang="en-US"/>
        </a:p>
      </dgm:t>
    </dgm:pt>
    <dgm:pt modelId="{98098D98-00C0-41F8-B5C1-9FEECF8F98B5}" type="sibTrans" cxnId="{A0F77B7D-40B4-4673-B54E-5F470F823832}">
      <dgm:prSet/>
      <dgm:spPr/>
      <dgm:t>
        <a:bodyPr/>
        <a:lstStyle/>
        <a:p>
          <a:endParaRPr lang="en-US">
            <a:solidFill>
              <a:sysClr val="windowText" lastClr="000000"/>
            </a:solidFill>
          </a:endParaRPr>
        </a:p>
      </dgm:t>
    </dgm:pt>
    <dgm:pt modelId="{AC4031C3-E06D-408F-8003-7AB174241F33}">
      <dgm:prSet/>
      <dgm:spPr/>
      <dgm:t>
        <a:bodyPr/>
        <a:lstStyle/>
        <a:p>
          <a:r>
            <a:rPr lang="en-US"/>
            <a:t>Teach the Course</a:t>
          </a:r>
        </a:p>
      </dgm:t>
    </dgm:pt>
    <dgm:pt modelId="{4E1C3525-7E49-4762-B472-7FB61BD11772}" type="parTrans" cxnId="{0C24F3B0-CB14-45BC-8D04-6FD2D79E2DD6}">
      <dgm:prSet/>
      <dgm:spPr/>
      <dgm:t>
        <a:bodyPr/>
        <a:lstStyle/>
        <a:p>
          <a:endParaRPr lang="en-US"/>
        </a:p>
      </dgm:t>
    </dgm:pt>
    <dgm:pt modelId="{E765521C-3A70-4E96-8592-5C1A411E54A6}" type="sibTrans" cxnId="{0C24F3B0-CB14-45BC-8D04-6FD2D79E2DD6}">
      <dgm:prSet/>
      <dgm:spPr/>
      <dgm:t>
        <a:bodyPr/>
        <a:lstStyle/>
        <a:p>
          <a:endParaRPr lang="en-US"/>
        </a:p>
      </dgm:t>
    </dgm:pt>
    <dgm:pt modelId="{AB3F8023-5B70-4383-9DB5-33C0F9985AC2}" type="pres">
      <dgm:prSet presAssocID="{EEE253B7-4BCC-4A45-BDEC-3F7E36FA05BF}" presName="outerComposite" presStyleCnt="0">
        <dgm:presLayoutVars>
          <dgm:chMax val="5"/>
          <dgm:dir/>
          <dgm:resizeHandles val="exact"/>
        </dgm:presLayoutVars>
      </dgm:prSet>
      <dgm:spPr/>
    </dgm:pt>
    <dgm:pt modelId="{D67CE246-90AB-4A00-AD8C-FABB92E5F329}" type="pres">
      <dgm:prSet presAssocID="{EEE253B7-4BCC-4A45-BDEC-3F7E36FA05BF}" presName="dummyMaxCanvas" presStyleCnt="0">
        <dgm:presLayoutVars/>
      </dgm:prSet>
      <dgm:spPr/>
    </dgm:pt>
    <dgm:pt modelId="{2F5EC186-77E8-418B-9B6D-3A65F9675685}" type="pres">
      <dgm:prSet presAssocID="{EEE253B7-4BCC-4A45-BDEC-3F7E36FA05BF}" presName="FiveNodes_1" presStyleLbl="node1" presStyleIdx="0" presStyleCnt="5">
        <dgm:presLayoutVars>
          <dgm:bulletEnabled val="1"/>
        </dgm:presLayoutVars>
      </dgm:prSet>
      <dgm:spPr/>
    </dgm:pt>
    <dgm:pt modelId="{EA2F927D-F941-4E6F-8D87-B514A94312C8}" type="pres">
      <dgm:prSet presAssocID="{EEE253B7-4BCC-4A45-BDEC-3F7E36FA05BF}" presName="FiveNodes_2" presStyleLbl="node1" presStyleIdx="1" presStyleCnt="5">
        <dgm:presLayoutVars>
          <dgm:bulletEnabled val="1"/>
        </dgm:presLayoutVars>
      </dgm:prSet>
      <dgm:spPr/>
    </dgm:pt>
    <dgm:pt modelId="{FF4659A0-0437-4F8C-AC5D-4B15944E1B9E}" type="pres">
      <dgm:prSet presAssocID="{EEE253B7-4BCC-4A45-BDEC-3F7E36FA05BF}" presName="FiveNodes_3" presStyleLbl="node1" presStyleIdx="2" presStyleCnt="5">
        <dgm:presLayoutVars>
          <dgm:bulletEnabled val="1"/>
        </dgm:presLayoutVars>
      </dgm:prSet>
      <dgm:spPr/>
    </dgm:pt>
    <dgm:pt modelId="{C64B5420-448A-4AB0-8039-A7097248D1AF}" type="pres">
      <dgm:prSet presAssocID="{EEE253B7-4BCC-4A45-BDEC-3F7E36FA05BF}" presName="FiveNodes_4" presStyleLbl="node1" presStyleIdx="3" presStyleCnt="5">
        <dgm:presLayoutVars>
          <dgm:bulletEnabled val="1"/>
        </dgm:presLayoutVars>
      </dgm:prSet>
      <dgm:spPr/>
    </dgm:pt>
    <dgm:pt modelId="{6F0459E4-F9FA-40FB-98B6-8B5397126BDF}" type="pres">
      <dgm:prSet presAssocID="{EEE253B7-4BCC-4A45-BDEC-3F7E36FA05BF}" presName="FiveNodes_5" presStyleLbl="node1" presStyleIdx="4" presStyleCnt="5">
        <dgm:presLayoutVars>
          <dgm:bulletEnabled val="1"/>
        </dgm:presLayoutVars>
      </dgm:prSet>
      <dgm:spPr/>
    </dgm:pt>
    <dgm:pt modelId="{9DD4AF37-5090-4C40-9DCF-AC44774CCFC7}" type="pres">
      <dgm:prSet presAssocID="{EEE253B7-4BCC-4A45-BDEC-3F7E36FA05BF}" presName="FiveConn_1-2" presStyleLbl="fgAccFollowNode1" presStyleIdx="0" presStyleCnt="4">
        <dgm:presLayoutVars>
          <dgm:bulletEnabled val="1"/>
        </dgm:presLayoutVars>
      </dgm:prSet>
      <dgm:spPr/>
    </dgm:pt>
    <dgm:pt modelId="{CC1A55CB-494D-4A26-B861-11F11D1828C8}" type="pres">
      <dgm:prSet presAssocID="{EEE253B7-4BCC-4A45-BDEC-3F7E36FA05BF}" presName="FiveConn_2-3" presStyleLbl="fgAccFollowNode1" presStyleIdx="1" presStyleCnt="4">
        <dgm:presLayoutVars>
          <dgm:bulletEnabled val="1"/>
        </dgm:presLayoutVars>
      </dgm:prSet>
      <dgm:spPr/>
    </dgm:pt>
    <dgm:pt modelId="{F7878CA1-C7BB-4A79-A60E-A3684BC3CC8D}" type="pres">
      <dgm:prSet presAssocID="{EEE253B7-4BCC-4A45-BDEC-3F7E36FA05BF}" presName="FiveConn_3-4" presStyleLbl="fgAccFollowNode1" presStyleIdx="2" presStyleCnt="4">
        <dgm:presLayoutVars>
          <dgm:bulletEnabled val="1"/>
        </dgm:presLayoutVars>
      </dgm:prSet>
      <dgm:spPr/>
    </dgm:pt>
    <dgm:pt modelId="{855E7521-C957-4FD8-965F-2776FBF9246B}" type="pres">
      <dgm:prSet presAssocID="{EEE253B7-4BCC-4A45-BDEC-3F7E36FA05BF}" presName="FiveConn_4-5" presStyleLbl="fgAccFollowNode1" presStyleIdx="3" presStyleCnt="4">
        <dgm:presLayoutVars>
          <dgm:bulletEnabled val="1"/>
        </dgm:presLayoutVars>
      </dgm:prSet>
      <dgm:spPr/>
    </dgm:pt>
    <dgm:pt modelId="{7DD83C2F-DC0D-495A-B3FC-0CA60646FF77}" type="pres">
      <dgm:prSet presAssocID="{EEE253B7-4BCC-4A45-BDEC-3F7E36FA05BF}" presName="FiveNodes_1_text" presStyleLbl="node1" presStyleIdx="4" presStyleCnt="5">
        <dgm:presLayoutVars>
          <dgm:bulletEnabled val="1"/>
        </dgm:presLayoutVars>
      </dgm:prSet>
      <dgm:spPr/>
    </dgm:pt>
    <dgm:pt modelId="{9D5DED64-7C59-4E5B-81F9-7AB7B9D54C1D}" type="pres">
      <dgm:prSet presAssocID="{EEE253B7-4BCC-4A45-BDEC-3F7E36FA05BF}" presName="FiveNodes_2_text" presStyleLbl="node1" presStyleIdx="4" presStyleCnt="5">
        <dgm:presLayoutVars>
          <dgm:bulletEnabled val="1"/>
        </dgm:presLayoutVars>
      </dgm:prSet>
      <dgm:spPr/>
    </dgm:pt>
    <dgm:pt modelId="{B52EFC8D-3757-48E9-9E38-622932834427}" type="pres">
      <dgm:prSet presAssocID="{EEE253B7-4BCC-4A45-BDEC-3F7E36FA05BF}" presName="FiveNodes_3_text" presStyleLbl="node1" presStyleIdx="4" presStyleCnt="5">
        <dgm:presLayoutVars>
          <dgm:bulletEnabled val="1"/>
        </dgm:presLayoutVars>
      </dgm:prSet>
      <dgm:spPr/>
    </dgm:pt>
    <dgm:pt modelId="{055419F7-BEA7-49BA-9B9F-21641ECDCCF8}" type="pres">
      <dgm:prSet presAssocID="{EEE253B7-4BCC-4A45-BDEC-3F7E36FA05BF}" presName="FiveNodes_4_text" presStyleLbl="node1" presStyleIdx="4" presStyleCnt="5">
        <dgm:presLayoutVars>
          <dgm:bulletEnabled val="1"/>
        </dgm:presLayoutVars>
      </dgm:prSet>
      <dgm:spPr/>
    </dgm:pt>
    <dgm:pt modelId="{CA5FE5EB-7C6E-4381-942A-F9FCC927CEA4}" type="pres">
      <dgm:prSet presAssocID="{EEE253B7-4BCC-4A45-BDEC-3F7E36FA05BF}" presName="FiveNodes_5_text" presStyleLbl="node1" presStyleIdx="4" presStyleCnt="5">
        <dgm:presLayoutVars>
          <dgm:bulletEnabled val="1"/>
        </dgm:presLayoutVars>
      </dgm:prSet>
      <dgm:spPr/>
    </dgm:pt>
  </dgm:ptLst>
  <dgm:cxnLst>
    <dgm:cxn modelId="{A925E90D-209A-4D36-A9C6-4E951AEC62DA}" srcId="{EEE253B7-4BCC-4A45-BDEC-3F7E36FA05BF}" destId="{35AF7AEE-6418-453F-BF4C-5BE21452DEEF}" srcOrd="1" destOrd="0" parTransId="{0CD84A39-4BC9-4DDE-905F-CEDE84A8CC14}" sibTransId="{4A22D05A-BB9D-4A6B-B7F3-641AC10EDCA8}"/>
    <dgm:cxn modelId="{D7436C13-E1CF-4DBE-860D-A4AB22E0315F}" type="presOf" srcId="{EEE253B7-4BCC-4A45-BDEC-3F7E36FA05BF}" destId="{AB3F8023-5B70-4383-9DB5-33C0F9985AC2}" srcOrd="0" destOrd="0" presId="urn:microsoft.com/office/officeart/2005/8/layout/vProcess5"/>
    <dgm:cxn modelId="{197E0020-0C3D-4077-9AE1-330EE103FBCB}" type="presOf" srcId="{4A22D05A-BB9D-4A6B-B7F3-641AC10EDCA8}" destId="{CC1A55CB-494D-4A26-B861-11F11D1828C8}" srcOrd="0" destOrd="0" presId="urn:microsoft.com/office/officeart/2005/8/layout/vProcess5"/>
    <dgm:cxn modelId="{098EA328-E358-437D-8E88-7275F4679CC8}" type="presOf" srcId="{840E16CA-381A-4267-8E6F-00D9F61D042C}" destId="{9DD4AF37-5090-4C40-9DCF-AC44774CCFC7}" srcOrd="0" destOrd="0" presId="urn:microsoft.com/office/officeart/2005/8/layout/vProcess5"/>
    <dgm:cxn modelId="{EDAFA230-CF68-4000-9C44-73B3CC95FEA5}" type="presOf" srcId="{35AF7AEE-6418-453F-BF4C-5BE21452DEEF}" destId="{EA2F927D-F941-4E6F-8D87-B514A94312C8}" srcOrd="0" destOrd="0" presId="urn:microsoft.com/office/officeart/2005/8/layout/vProcess5"/>
    <dgm:cxn modelId="{E36F7740-80F6-4848-8453-76742F386004}" type="presOf" srcId="{98098D98-00C0-41F8-B5C1-9FEECF8F98B5}" destId="{855E7521-C957-4FD8-965F-2776FBF9246B}" srcOrd="0" destOrd="0" presId="urn:microsoft.com/office/officeart/2005/8/layout/vProcess5"/>
    <dgm:cxn modelId="{085B6C60-5844-4127-B7F9-7242E72E01F2}" type="presOf" srcId="{AC4031C3-E06D-408F-8003-7AB174241F33}" destId="{6F0459E4-F9FA-40FB-98B6-8B5397126BDF}" srcOrd="0" destOrd="0" presId="urn:microsoft.com/office/officeart/2005/8/layout/vProcess5"/>
    <dgm:cxn modelId="{EDDFDE6D-A1F5-4B14-AA80-FF35BDBA3251}" type="presOf" srcId="{A141E258-9886-4D43-BBD4-D64B09414E28}" destId="{055419F7-BEA7-49BA-9B9F-21641ECDCCF8}" srcOrd="1" destOrd="0" presId="urn:microsoft.com/office/officeart/2005/8/layout/vProcess5"/>
    <dgm:cxn modelId="{A0F77B7D-40B4-4673-B54E-5F470F823832}" srcId="{EEE253B7-4BCC-4A45-BDEC-3F7E36FA05BF}" destId="{A141E258-9886-4D43-BBD4-D64B09414E28}" srcOrd="3" destOrd="0" parTransId="{0D047ABD-E06A-4D0F-91AB-DE1DAD926C31}" sibTransId="{98098D98-00C0-41F8-B5C1-9FEECF8F98B5}"/>
    <dgm:cxn modelId="{0D519190-3441-456E-925D-5BC0C3121CD4}" type="presOf" srcId="{44922658-9123-4EA9-9B09-FDE6FD85791B}" destId="{B52EFC8D-3757-48E9-9E38-622932834427}" srcOrd="1" destOrd="0" presId="urn:microsoft.com/office/officeart/2005/8/layout/vProcess5"/>
    <dgm:cxn modelId="{E5988491-0217-4DC6-9E66-A273A8B117A5}" type="presOf" srcId="{128ECA21-6FC8-41A8-9C99-CA0D1ADB962C}" destId="{7DD83C2F-DC0D-495A-B3FC-0CA60646FF77}" srcOrd="1" destOrd="0" presId="urn:microsoft.com/office/officeart/2005/8/layout/vProcess5"/>
    <dgm:cxn modelId="{4245D291-FBB8-4C82-9030-AFE3A67B8D56}" srcId="{EEE253B7-4BCC-4A45-BDEC-3F7E36FA05BF}" destId="{44922658-9123-4EA9-9B09-FDE6FD85791B}" srcOrd="2" destOrd="0" parTransId="{9BCCEA4E-3954-431F-919B-F98D74D60527}" sibTransId="{1E4F2997-65D9-492F-A105-FD16AD22647A}"/>
    <dgm:cxn modelId="{732AC9A2-FFB6-46BD-8A42-ADC0B1AD1339}" type="presOf" srcId="{AC4031C3-E06D-408F-8003-7AB174241F33}" destId="{CA5FE5EB-7C6E-4381-942A-F9FCC927CEA4}" srcOrd="1" destOrd="0" presId="urn:microsoft.com/office/officeart/2005/8/layout/vProcess5"/>
    <dgm:cxn modelId="{DA923DA9-BE3E-43AE-8366-D84B4772BA2A}" type="presOf" srcId="{1E4F2997-65D9-492F-A105-FD16AD22647A}" destId="{F7878CA1-C7BB-4A79-A60E-A3684BC3CC8D}" srcOrd="0" destOrd="0" presId="urn:microsoft.com/office/officeart/2005/8/layout/vProcess5"/>
    <dgm:cxn modelId="{0C24F3B0-CB14-45BC-8D04-6FD2D79E2DD6}" srcId="{EEE253B7-4BCC-4A45-BDEC-3F7E36FA05BF}" destId="{AC4031C3-E06D-408F-8003-7AB174241F33}" srcOrd="4" destOrd="0" parTransId="{4E1C3525-7E49-4762-B472-7FB61BD11772}" sibTransId="{E765521C-3A70-4E96-8592-5C1A411E54A6}"/>
    <dgm:cxn modelId="{D1C756C4-B0A1-40F7-8342-5282DC049A95}" srcId="{EEE253B7-4BCC-4A45-BDEC-3F7E36FA05BF}" destId="{128ECA21-6FC8-41A8-9C99-CA0D1ADB962C}" srcOrd="0" destOrd="0" parTransId="{1F23CAE4-4C2B-494D-BEEF-275781B37F52}" sibTransId="{840E16CA-381A-4267-8E6F-00D9F61D042C}"/>
    <dgm:cxn modelId="{942C87C8-A7F2-4E53-A210-33003F3B62EF}" type="presOf" srcId="{35AF7AEE-6418-453F-BF4C-5BE21452DEEF}" destId="{9D5DED64-7C59-4E5B-81F9-7AB7B9D54C1D}" srcOrd="1" destOrd="0" presId="urn:microsoft.com/office/officeart/2005/8/layout/vProcess5"/>
    <dgm:cxn modelId="{BE6EF3CC-2C9F-4D6F-9166-94D6A4F8AB8F}" type="presOf" srcId="{A141E258-9886-4D43-BBD4-D64B09414E28}" destId="{C64B5420-448A-4AB0-8039-A7097248D1AF}" srcOrd="0" destOrd="0" presId="urn:microsoft.com/office/officeart/2005/8/layout/vProcess5"/>
    <dgm:cxn modelId="{4AF540CF-1363-4922-8FCC-F39AE0AC7774}" type="presOf" srcId="{44922658-9123-4EA9-9B09-FDE6FD85791B}" destId="{FF4659A0-0437-4F8C-AC5D-4B15944E1B9E}" srcOrd="0" destOrd="0" presId="urn:microsoft.com/office/officeart/2005/8/layout/vProcess5"/>
    <dgm:cxn modelId="{92DC6DE9-79DB-4E2E-8AEB-6F127A2893B7}" type="presOf" srcId="{128ECA21-6FC8-41A8-9C99-CA0D1ADB962C}" destId="{2F5EC186-77E8-418B-9B6D-3A65F9675685}" srcOrd="0" destOrd="0" presId="urn:microsoft.com/office/officeart/2005/8/layout/vProcess5"/>
    <dgm:cxn modelId="{564F5BFB-FF73-4DB3-975D-5AACCD2B0E84}" type="presParOf" srcId="{AB3F8023-5B70-4383-9DB5-33C0F9985AC2}" destId="{D67CE246-90AB-4A00-AD8C-FABB92E5F329}" srcOrd="0" destOrd="0" presId="urn:microsoft.com/office/officeart/2005/8/layout/vProcess5"/>
    <dgm:cxn modelId="{90127A77-5277-41D5-A801-89CEB159F4A6}" type="presParOf" srcId="{AB3F8023-5B70-4383-9DB5-33C0F9985AC2}" destId="{2F5EC186-77E8-418B-9B6D-3A65F9675685}" srcOrd="1" destOrd="0" presId="urn:microsoft.com/office/officeart/2005/8/layout/vProcess5"/>
    <dgm:cxn modelId="{4D2F8C72-AD02-4BB4-A905-2ECF71E12406}" type="presParOf" srcId="{AB3F8023-5B70-4383-9DB5-33C0F9985AC2}" destId="{EA2F927D-F941-4E6F-8D87-B514A94312C8}" srcOrd="2" destOrd="0" presId="urn:microsoft.com/office/officeart/2005/8/layout/vProcess5"/>
    <dgm:cxn modelId="{6B9AAC98-B7B4-4AEB-AE3F-A6BD5BA3C23D}" type="presParOf" srcId="{AB3F8023-5B70-4383-9DB5-33C0F9985AC2}" destId="{FF4659A0-0437-4F8C-AC5D-4B15944E1B9E}" srcOrd="3" destOrd="0" presId="urn:microsoft.com/office/officeart/2005/8/layout/vProcess5"/>
    <dgm:cxn modelId="{E8385D82-07A9-4358-8F05-4D6F46CB25A0}" type="presParOf" srcId="{AB3F8023-5B70-4383-9DB5-33C0F9985AC2}" destId="{C64B5420-448A-4AB0-8039-A7097248D1AF}" srcOrd="4" destOrd="0" presId="urn:microsoft.com/office/officeart/2005/8/layout/vProcess5"/>
    <dgm:cxn modelId="{7C78B661-6C63-425C-B765-AF0DF3D2034C}" type="presParOf" srcId="{AB3F8023-5B70-4383-9DB5-33C0F9985AC2}" destId="{6F0459E4-F9FA-40FB-98B6-8B5397126BDF}" srcOrd="5" destOrd="0" presId="urn:microsoft.com/office/officeart/2005/8/layout/vProcess5"/>
    <dgm:cxn modelId="{6C984511-0780-4502-A9F7-0BDA35C786E1}" type="presParOf" srcId="{AB3F8023-5B70-4383-9DB5-33C0F9985AC2}" destId="{9DD4AF37-5090-4C40-9DCF-AC44774CCFC7}" srcOrd="6" destOrd="0" presId="urn:microsoft.com/office/officeart/2005/8/layout/vProcess5"/>
    <dgm:cxn modelId="{02BC209B-C725-4F5D-9CDD-B87CE4930EA6}" type="presParOf" srcId="{AB3F8023-5B70-4383-9DB5-33C0F9985AC2}" destId="{CC1A55CB-494D-4A26-B861-11F11D1828C8}" srcOrd="7" destOrd="0" presId="urn:microsoft.com/office/officeart/2005/8/layout/vProcess5"/>
    <dgm:cxn modelId="{041A22CF-06D1-4C94-AA27-E43A7EC6A438}" type="presParOf" srcId="{AB3F8023-5B70-4383-9DB5-33C0F9985AC2}" destId="{F7878CA1-C7BB-4A79-A60E-A3684BC3CC8D}" srcOrd="8" destOrd="0" presId="urn:microsoft.com/office/officeart/2005/8/layout/vProcess5"/>
    <dgm:cxn modelId="{72C05C09-1920-4610-B500-1EAE47F1F258}" type="presParOf" srcId="{AB3F8023-5B70-4383-9DB5-33C0F9985AC2}" destId="{855E7521-C957-4FD8-965F-2776FBF9246B}" srcOrd="9" destOrd="0" presId="urn:microsoft.com/office/officeart/2005/8/layout/vProcess5"/>
    <dgm:cxn modelId="{BF380CE6-1358-44D7-BB81-78C2EEA220C7}" type="presParOf" srcId="{AB3F8023-5B70-4383-9DB5-33C0F9985AC2}" destId="{7DD83C2F-DC0D-495A-B3FC-0CA60646FF77}" srcOrd="10" destOrd="0" presId="urn:microsoft.com/office/officeart/2005/8/layout/vProcess5"/>
    <dgm:cxn modelId="{77498F2C-B40E-4B0A-9590-D2423EF6CAD3}" type="presParOf" srcId="{AB3F8023-5B70-4383-9DB5-33C0F9985AC2}" destId="{9D5DED64-7C59-4E5B-81F9-7AB7B9D54C1D}" srcOrd="11" destOrd="0" presId="urn:microsoft.com/office/officeart/2005/8/layout/vProcess5"/>
    <dgm:cxn modelId="{0B32E3E4-005E-4E16-9030-4F5A830AE379}" type="presParOf" srcId="{AB3F8023-5B70-4383-9DB5-33C0F9985AC2}" destId="{B52EFC8D-3757-48E9-9E38-622932834427}" srcOrd="12" destOrd="0" presId="urn:microsoft.com/office/officeart/2005/8/layout/vProcess5"/>
    <dgm:cxn modelId="{F954B4CF-5195-4635-9EB7-FA10DC602A73}" type="presParOf" srcId="{AB3F8023-5B70-4383-9DB5-33C0F9985AC2}" destId="{055419F7-BEA7-49BA-9B9F-21641ECDCCF8}" srcOrd="13" destOrd="0" presId="urn:microsoft.com/office/officeart/2005/8/layout/vProcess5"/>
    <dgm:cxn modelId="{51CC7BB0-4D63-41ED-91E4-2ED6EAB8E440}" type="presParOf" srcId="{AB3F8023-5B70-4383-9DB5-33C0F9985AC2}" destId="{CA5FE5EB-7C6E-4381-942A-F9FCC927CEA4}" srcOrd="14" destOrd="0" presId="urn:microsoft.com/office/officeart/2005/8/layout/vProcess5"/>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DBB7801-D148-441E-839B-F839D319785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054D115D-CF67-4E2E-AEAB-58EABFF9B4F2}">
      <dgm:prSet/>
      <dgm:spPr/>
      <dgm:t>
        <a:bodyPr/>
        <a:lstStyle/>
        <a:p>
          <a:r>
            <a:rPr lang="en-US"/>
            <a:t>Why do students take this course?</a:t>
          </a:r>
        </a:p>
      </dgm:t>
    </dgm:pt>
    <dgm:pt modelId="{37A1159D-9BF4-4E36-B02C-D5333AC0C0CE}" type="parTrans" cxnId="{CD6D8D04-76C6-48DF-8EE7-73DD4843E01F}">
      <dgm:prSet/>
      <dgm:spPr/>
      <dgm:t>
        <a:bodyPr/>
        <a:lstStyle/>
        <a:p>
          <a:endParaRPr lang="en-US"/>
        </a:p>
      </dgm:t>
    </dgm:pt>
    <dgm:pt modelId="{6D91A7AC-A041-4739-81B9-79383E6EDAFB}" type="sibTrans" cxnId="{CD6D8D04-76C6-48DF-8EE7-73DD4843E01F}">
      <dgm:prSet/>
      <dgm:spPr/>
      <dgm:t>
        <a:bodyPr/>
        <a:lstStyle/>
        <a:p>
          <a:endParaRPr lang="en-US"/>
        </a:p>
      </dgm:t>
    </dgm:pt>
    <dgm:pt modelId="{891D1580-68AD-4F24-8390-BDD3C3DE73EA}">
      <dgm:prSet/>
      <dgm:spPr/>
      <dgm:t>
        <a:bodyPr/>
        <a:lstStyle/>
        <a:p>
          <a:r>
            <a:rPr lang="en-US"/>
            <a:t>General education requirement</a:t>
          </a:r>
        </a:p>
      </dgm:t>
    </dgm:pt>
    <dgm:pt modelId="{43751DAA-7D97-425A-B65F-674F406A626F}" type="parTrans" cxnId="{7D325127-3887-4C50-AE5C-36E81CA433E1}">
      <dgm:prSet/>
      <dgm:spPr/>
      <dgm:t>
        <a:bodyPr/>
        <a:lstStyle/>
        <a:p>
          <a:endParaRPr lang="en-US"/>
        </a:p>
      </dgm:t>
    </dgm:pt>
    <dgm:pt modelId="{7A520927-2C6B-4B94-A604-9FE13C0B86E4}" type="sibTrans" cxnId="{7D325127-3887-4C50-AE5C-36E81CA433E1}">
      <dgm:prSet/>
      <dgm:spPr/>
      <dgm:t>
        <a:bodyPr/>
        <a:lstStyle/>
        <a:p>
          <a:endParaRPr lang="en-US"/>
        </a:p>
      </dgm:t>
    </dgm:pt>
    <dgm:pt modelId="{7F126489-B359-4B80-93C9-6BA23C8FAF3A}">
      <dgm:prSet/>
      <dgm:spPr/>
      <dgm:t>
        <a:bodyPr/>
        <a:lstStyle/>
        <a:p>
          <a:r>
            <a:rPr lang="en-US" dirty="0"/>
            <a:t>Major/minor requirement</a:t>
          </a:r>
        </a:p>
      </dgm:t>
    </dgm:pt>
    <dgm:pt modelId="{ECCE3F31-47B9-4EDB-9183-47E084E3EAF0}" type="parTrans" cxnId="{BAB7179E-3A40-46BF-8FAE-B5C6460DF896}">
      <dgm:prSet/>
      <dgm:spPr/>
      <dgm:t>
        <a:bodyPr/>
        <a:lstStyle/>
        <a:p>
          <a:endParaRPr lang="en-US"/>
        </a:p>
      </dgm:t>
    </dgm:pt>
    <dgm:pt modelId="{CAF4B346-1284-4BF3-831B-03B083482CF8}" type="sibTrans" cxnId="{BAB7179E-3A40-46BF-8FAE-B5C6460DF896}">
      <dgm:prSet/>
      <dgm:spPr/>
      <dgm:t>
        <a:bodyPr/>
        <a:lstStyle/>
        <a:p>
          <a:endParaRPr lang="en-US"/>
        </a:p>
      </dgm:t>
    </dgm:pt>
    <dgm:pt modelId="{82FCB93E-7814-4A0D-B002-0D48A22E04CC}">
      <dgm:prSet/>
      <dgm:spPr/>
      <dgm:t>
        <a:bodyPr/>
        <a:lstStyle/>
        <a:p>
          <a:r>
            <a:rPr lang="en-US"/>
            <a:t>General elective</a:t>
          </a:r>
        </a:p>
      </dgm:t>
    </dgm:pt>
    <dgm:pt modelId="{A9FB361C-A763-42F0-A6CE-A389A90D09A0}" type="parTrans" cxnId="{BF1342EB-05FA-45FB-8090-700DB4F40484}">
      <dgm:prSet/>
      <dgm:spPr/>
      <dgm:t>
        <a:bodyPr/>
        <a:lstStyle/>
        <a:p>
          <a:endParaRPr lang="en-US"/>
        </a:p>
      </dgm:t>
    </dgm:pt>
    <dgm:pt modelId="{EE534738-761E-4F2D-A891-1FCFA65CD05D}" type="sibTrans" cxnId="{BF1342EB-05FA-45FB-8090-700DB4F40484}">
      <dgm:prSet/>
      <dgm:spPr/>
      <dgm:t>
        <a:bodyPr/>
        <a:lstStyle/>
        <a:p>
          <a:endParaRPr lang="en-US"/>
        </a:p>
      </dgm:t>
    </dgm:pt>
    <dgm:pt modelId="{A9CF21F9-23BC-4026-8AE8-73C101FC0531}">
      <dgm:prSet/>
      <dgm:spPr/>
      <dgm:t>
        <a:bodyPr/>
        <a:lstStyle/>
        <a:p>
          <a:r>
            <a:rPr lang="en-US"/>
            <a:t>Major/minor elective</a:t>
          </a:r>
        </a:p>
      </dgm:t>
    </dgm:pt>
    <dgm:pt modelId="{3D35E9BD-60C5-406A-8247-FE2C3806329D}" type="parTrans" cxnId="{1C2E803D-9CEF-4570-944A-8463D2F4112E}">
      <dgm:prSet/>
      <dgm:spPr/>
      <dgm:t>
        <a:bodyPr/>
        <a:lstStyle/>
        <a:p>
          <a:endParaRPr lang="en-US"/>
        </a:p>
      </dgm:t>
    </dgm:pt>
    <dgm:pt modelId="{A6E77728-A39C-4541-AF05-A854C6B01EAC}" type="sibTrans" cxnId="{1C2E803D-9CEF-4570-944A-8463D2F4112E}">
      <dgm:prSet/>
      <dgm:spPr/>
      <dgm:t>
        <a:bodyPr/>
        <a:lstStyle/>
        <a:p>
          <a:endParaRPr lang="en-US"/>
        </a:p>
      </dgm:t>
    </dgm:pt>
    <dgm:pt modelId="{B4700ACC-41EA-490B-999F-E3B3F2DA6EFC}">
      <dgm:prSet/>
      <dgm:spPr/>
      <dgm:t>
        <a:bodyPr/>
        <a:lstStyle/>
        <a:p>
          <a:r>
            <a:rPr lang="en-US"/>
            <a:t>How does this course fit into students’ educational experiences?</a:t>
          </a:r>
        </a:p>
      </dgm:t>
    </dgm:pt>
    <dgm:pt modelId="{A6BB6494-F4BD-48AE-BAA3-95F3091E648C}" type="parTrans" cxnId="{484BAD04-74AA-4B89-84D3-815820C99993}">
      <dgm:prSet/>
      <dgm:spPr/>
      <dgm:t>
        <a:bodyPr/>
        <a:lstStyle/>
        <a:p>
          <a:endParaRPr lang="en-US"/>
        </a:p>
      </dgm:t>
    </dgm:pt>
    <dgm:pt modelId="{B0653F95-BAEF-402A-98B4-4426B62DD5AE}" type="sibTrans" cxnId="{484BAD04-74AA-4B89-84D3-815820C99993}">
      <dgm:prSet/>
      <dgm:spPr/>
      <dgm:t>
        <a:bodyPr/>
        <a:lstStyle/>
        <a:p>
          <a:endParaRPr lang="en-US"/>
        </a:p>
      </dgm:t>
    </dgm:pt>
    <dgm:pt modelId="{697C7BEE-8804-43F4-BC46-9718F00337E3}">
      <dgm:prSet/>
      <dgm:spPr/>
      <dgm:t>
        <a:bodyPr/>
        <a:lstStyle/>
        <a:p>
          <a:r>
            <a:rPr lang="en-US" dirty="0"/>
            <a:t>What are the prerequisites?</a:t>
          </a:r>
        </a:p>
      </dgm:t>
    </dgm:pt>
    <dgm:pt modelId="{F2E64FE5-21C4-4369-9AA1-8EACB162A24C}" type="parTrans" cxnId="{F4CD2C74-9B31-4DF1-AFD8-12EADBE541D5}">
      <dgm:prSet/>
      <dgm:spPr/>
      <dgm:t>
        <a:bodyPr/>
        <a:lstStyle/>
        <a:p>
          <a:endParaRPr lang="en-US"/>
        </a:p>
      </dgm:t>
    </dgm:pt>
    <dgm:pt modelId="{7B7A680B-0172-42D5-869D-6AAC427E588F}" type="sibTrans" cxnId="{F4CD2C74-9B31-4DF1-AFD8-12EADBE541D5}">
      <dgm:prSet/>
      <dgm:spPr/>
      <dgm:t>
        <a:bodyPr/>
        <a:lstStyle/>
        <a:p>
          <a:endParaRPr lang="en-US"/>
        </a:p>
      </dgm:t>
    </dgm:pt>
    <dgm:pt modelId="{BDD7D371-EDE4-4F03-8821-5A9BAA92D7CF}">
      <dgm:prSet/>
      <dgm:spPr/>
      <dgm:t>
        <a:bodyPr/>
        <a:lstStyle/>
        <a:p>
          <a:r>
            <a:rPr lang="en-US" dirty="0"/>
            <a:t>What is the course’s level? (introductory, intermediate, advanced, graduate)</a:t>
          </a:r>
        </a:p>
      </dgm:t>
    </dgm:pt>
    <dgm:pt modelId="{8BD6B055-2F82-45C2-A968-DDF8CC387628}" type="parTrans" cxnId="{4CE662E2-0FD5-4944-8EFF-1FC250553199}">
      <dgm:prSet/>
      <dgm:spPr/>
      <dgm:t>
        <a:bodyPr/>
        <a:lstStyle/>
        <a:p>
          <a:endParaRPr lang="en-US"/>
        </a:p>
      </dgm:t>
    </dgm:pt>
    <dgm:pt modelId="{E893EDF3-C58F-4833-86B6-ADB7A4897336}" type="sibTrans" cxnId="{4CE662E2-0FD5-4944-8EFF-1FC250553199}">
      <dgm:prSet/>
      <dgm:spPr/>
      <dgm:t>
        <a:bodyPr/>
        <a:lstStyle/>
        <a:p>
          <a:endParaRPr lang="en-US"/>
        </a:p>
      </dgm:t>
    </dgm:pt>
    <dgm:pt modelId="{8D8CC403-7156-4E12-8071-48D213A87BC0}">
      <dgm:prSet/>
      <dgm:spPr/>
      <dgm:t>
        <a:bodyPr/>
        <a:lstStyle/>
        <a:p>
          <a:r>
            <a:rPr lang="en-US" dirty="0"/>
            <a:t>What is the course’s primary purpose?</a:t>
          </a:r>
        </a:p>
      </dgm:t>
    </dgm:pt>
    <dgm:pt modelId="{29222A37-75C9-46E6-A208-7DF54E2464DE}" type="parTrans" cxnId="{2A80DF35-00A4-40CC-8C69-D721DE0BDD79}">
      <dgm:prSet/>
      <dgm:spPr/>
      <dgm:t>
        <a:bodyPr/>
        <a:lstStyle/>
        <a:p>
          <a:endParaRPr lang="en-US"/>
        </a:p>
      </dgm:t>
    </dgm:pt>
    <dgm:pt modelId="{51B60953-7A64-4157-BE04-EDEA56048294}" type="sibTrans" cxnId="{2A80DF35-00A4-40CC-8C69-D721DE0BDD79}">
      <dgm:prSet/>
      <dgm:spPr/>
      <dgm:t>
        <a:bodyPr/>
        <a:lstStyle/>
        <a:p>
          <a:endParaRPr lang="en-US"/>
        </a:p>
      </dgm:t>
    </dgm:pt>
    <dgm:pt modelId="{15CDEB74-1665-465A-83C1-BF500A592A29}">
      <dgm:prSet/>
      <dgm:spPr/>
      <dgm:t>
        <a:bodyPr/>
        <a:lstStyle/>
        <a:p>
          <a:r>
            <a:rPr lang="en-US" dirty="0"/>
            <a:t>Convey general knowledge or skill</a:t>
          </a:r>
        </a:p>
      </dgm:t>
    </dgm:pt>
    <dgm:pt modelId="{EFB2AF82-5235-4DC5-A379-2EFC7365706C}" type="parTrans" cxnId="{E2A11347-9DE0-4140-A4CF-618BB530E4DA}">
      <dgm:prSet/>
      <dgm:spPr/>
      <dgm:t>
        <a:bodyPr/>
        <a:lstStyle/>
        <a:p>
          <a:endParaRPr lang="en-US"/>
        </a:p>
      </dgm:t>
    </dgm:pt>
    <dgm:pt modelId="{9DC30B28-68C0-4F79-AC3F-C212F5BD40EF}" type="sibTrans" cxnId="{E2A11347-9DE0-4140-A4CF-618BB530E4DA}">
      <dgm:prSet/>
      <dgm:spPr/>
      <dgm:t>
        <a:bodyPr/>
        <a:lstStyle/>
        <a:p>
          <a:endParaRPr lang="en-US"/>
        </a:p>
      </dgm:t>
    </dgm:pt>
    <dgm:pt modelId="{A9218D09-2216-4242-AD86-644FF341F755}">
      <dgm:prSet/>
      <dgm:spPr/>
      <dgm:t>
        <a:bodyPr/>
        <a:lstStyle/>
        <a:p>
          <a:r>
            <a:rPr lang="en-US" dirty="0"/>
            <a:t>Impart disciplinarily-specific knowledge or skill</a:t>
          </a:r>
        </a:p>
      </dgm:t>
    </dgm:pt>
    <dgm:pt modelId="{F9DAF79E-E4EE-4DB8-8505-218781E499E2}" type="parTrans" cxnId="{ED426B36-1832-42D8-A503-39074C0EDFF0}">
      <dgm:prSet/>
      <dgm:spPr/>
      <dgm:t>
        <a:bodyPr/>
        <a:lstStyle/>
        <a:p>
          <a:endParaRPr lang="en-US"/>
        </a:p>
      </dgm:t>
    </dgm:pt>
    <dgm:pt modelId="{03DDABD3-F490-446C-AB25-61AC63897723}" type="sibTrans" cxnId="{ED426B36-1832-42D8-A503-39074C0EDFF0}">
      <dgm:prSet/>
      <dgm:spPr/>
      <dgm:t>
        <a:bodyPr/>
        <a:lstStyle/>
        <a:p>
          <a:endParaRPr lang="en-US"/>
        </a:p>
      </dgm:t>
    </dgm:pt>
    <dgm:pt modelId="{0C43B7DD-60FE-49CC-AFB3-036488935098}">
      <dgm:prSet/>
      <dgm:spPr/>
      <dgm:t>
        <a:bodyPr/>
        <a:lstStyle/>
        <a:p>
          <a:r>
            <a:rPr lang="en-US" dirty="0"/>
            <a:t>Provide professional preparation/experience</a:t>
          </a:r>
        </a:p>
      </dgm:t>
    </dgm:pt>
    <dgm:pt modelId="{4567B716-22EB-4ED3-8065-2D93F58A3ADB}" type="parTrans" cxnId="{A0FB3274-BF2F-4C36-AB31-EFE635DF637F}">
      <dgm:prSet/>
      <dgm:spPr/>
      <dgm:t>
        <a:bodyPr/>
        <a:lstStyle/>
        <a:p>
          <a:endParaRPr lang="en-US"/>
        </a:p>
      </dgm:t>
    </dgm:pt>
    <dgm:pt modelId="{BA04FF39-53CC-4CC3-BC06-64D89FDD241D}" type="sibTrans" cxnId="{A0FB3274-BF2F-4C36-AB31-EFE635DF637F}">
      <dgm:prSet/>
      <dgm:spPr/>
      <dgm:t>
        <a:bodyPr/>
        <a:lstStyle/>
        <a:p>
          <a:endParaRPr lang="en-US"/>
        </a:p>
      </dgm:t>
    </dgm:pt>
    <dgm:pt modelId="{22E53499-9AA0-467C-B426-32C35D75ACC6}" type="pres">
      <dgm:prSet presAssocID="{ADBB7801-D148-441E-839B-F839D3197857}" presName="linear" presStyleCnt="0">
        <dgm:presLayoutVars>
          <dgm:animLvl val="lvl"/>
          <dgm:resizeHandles val="exact"/>
        </dgm:presLayoutVars>
      </dgm:prSet>
      <dgm:spPr/>
    </dgm:pt>
    <dgm:pt modelId="{F2D1F741-7747-47D2-9C1C-B63235428595}" type="pres">
      <dgm:prSet presAssocID="{054D115D-CF67-4E2E-AEAB-58EABFF9B4F2}" presName="parentText" presStyleLbl="node1" presStyleIdx="0" presStyleCnt="2">
        <dgm:presLayoutVars>
          <dgm:chMax val="0"/>
          <dgm:bulletEnabled val="1"/>
        </dgm:presLayoutVars>
      </dgm:prSet>
      <dgm:spPr/>
    </dgm:pt>
    <dgm:pt modelId="{4E624E75-32FD-455C-AAFA-BDB0F5016968}" type="pres">
      <dgm:prSet presAssocID="{054D115D-CF67-4E2E-AEAB-58EABFF9B4F2}" presName="childText" presStyleLbl="revTx" presStyleIdx="0" presStyleCnt="2">
        <dgm:presLayoutVars>
          <dgm:bulletEnabled val="1"/>
        </dgm:presLayoutVars>
      </dgm:prSet>
      <dgm:spPr/>
    </dgm:pt>
    <dgm:pt modelId="{876D803F-C52C-4972-9CB9-B5DD1F351908}" type="pres">
      <dgm:prSet presAssocID="{B4700ACC-41EA-490B-999F-E3B3F2DA6EFC}" presName="parentText" presStyleLbl="node1" presStyleIdx="1" presStyleCnt="2">
        <dgm:presLayoutVars>
          <dgm:chMax val="0"/>
          <dgm:bulletEnabled val="1"/>
        </dgm:presLayoutVars>
      </dgm:prSet>
      <dgm:spPr/>
    </dgm:pt>
    <dgm:pt modelId="{89F233C3-65FF-46E9-8E52-AE67D4770508}" type="pres">
      <dgm:prSet presAssocID="{B4700ACC-41EA-490B-999F-E3B3F2DA6EFC}" presName="childText" presStyleLbl="revTx" presStyleIdx="1" presStyleCnt="2">
        <dgm:presLayoutVars>
          <dgm:bulletEnabled val="1"/>
        </dgm:presLayoutVars>
      </dgm:prSet>
      <dgm:spPr/>
    </dgm:pt>
  </dgm:ptLst>
  <dgm:cxnLst>
    <dgm:cxn modelId="{CD6D8D04-76C6-48DF-8EE7-73DD4843E01F}" srcId="{ADBB7801-D148-441E-839B-F839D3197857}" destId="{054D115D-CF67-4E2E-AEAB-58EABFF9B4F2}" srcOrd="0" destOrd="0" parTransId="{37A1159D-9BF4-4E36-B02C-D5333AC0C0CE}" sibTransId="{6D91A7AC-A041-4739-81B9-79383E6EDAFB}"/>
    <dgm:cxn modelId="{484BAD04-74AA-4B89-84D3-815820C99993}" srcId="{ADBB7801-D148-441E-839B-F839D3197857}" destId="{B4700ACC-41EA-490B-999F-E3B3F2DA6EFC}" srcOrd="1" destOrd="0" parTransId="{A6BB6494-F4BD-48AE-BAA3-95F3091E648C}" sibTransId="{B0653F95-BAEF-402A-98B4-4426B62DD5AE}"/>
    <dgm:cxn modelId="{E0CC460E-EFD0-41AF-9384-FD73E6E648EE}" type="presOf" srcId="{A9218D09-2216-4242-AD86-644FF341F755}" destId="{89F233C3-65FF-46E9-8E52-AE67D4770508}" srcOrd="0" destOrd="4" presId="urn:microsoft.com/office/officeart/2005/8/layout/vList2"/>
    <dgm:cxn modelId="{F02F8A11-527F-44B4-93A0-5F3E93318F6B}" type="presOf" srcId="{ADBB7801-D148-441E-839B-F839D3197857}" destId="{22E53499-9AA0-467C-B426-32C35D75ACC6}" srcOrd="0" destOrd="0" presId="urn:microsoft.com/office/officeart/2005/8/layout/vList2"/>
    <dgm:cxn modelId="{64982025-ECCB-4C19-AC6F-CC96E20B4CC8}" type="presOf" srcId="{054D115D-CF67-4E2E-AEAB-58EABFF9B4F2}" destId="{F2D1F741-7747-47D2-9C1C-B63235428595}" srcOrd="0" destOrd="0" presId="urn:microsoft.com/office/officeart/2005/8/layout/vList2"/>
    <dgm:cxn modelId="{7D325127-3887-4C50-AE5C-36E81CA433E1}" srcId="{054D115D-CF67-4E2E-AEAB-58EABFF9B4F2}" destId="{891D1580-68AD-4F24-8390-BDD3C3DE73EA}" srcOrd="0" destOrd="0" parTransId="{43751DAA-7D97-425A-B65F-674F406A626F}" sibTransId="{7A520927-2C6B-4B94-A604-9FE13C0B86E4}"/>
    <dgm:cxn modelId="{2A80DF35-00A4-40CC-8C69-D721DE0BDD79}" srcId="{B4700ACC-41EA-490B-999F-E3B3F2DA6EFC}" destId="{8D8CC403-7156-4E12-8071-48D213A87BC0}" srcOrd="2" destOrd="0" parTransId="{29222A37-75C9-46E6-A208-7DF54E2464DE}" sibTransId="{51B60953-7A64-4157-BE04-EDEA56048294}"/>
    <dgm:cxn modelId="{ED426B36-1832-42D8-A503-39074C0EDFF0}" srcId="{8D8CC403-7156-4E12-8071-48D213A87BC0}" destId="{A9218D09-2216-4242-AD86-644FF341F755}" srcOrd="1" destOrd="0" parTransId="{F9DAF79E-E4EE-4DB8-8505-218781E499E2}" sibTransId="{03DDABD3-F490-446C-AB25-61AC63897723}"/>
    <dgm:cxn modelId="{1C2E803D-9CEF-4570-944A-8463D2F4112E}" srcId="{054D115D-CF67-4E2E-AEAB-58EABFF9B4F2}" destId="{A9CF21F9-23BC-4026-8AE8-73C101FC0531}" srcOrd="3" destOrd="0" parTransId="{3D35E9BD-60C5-406A-8247-FE2C3806329D}" sibTransId="{A6E77728-A39C-4541-AF05-A854C6B01EAC}"/>
    <dgm:cxn modelId="{CF0B3441-46AC-413A-A677-FE64745D1FD3}" type="presOf" srcId="{BDD7D371-EDE4-4F03-8821-5A9BAA92D7CF}" destId="{89F233C3-65FF-46E9-8E52-AE67D4770508}" srcOrd="0" destOrd="1" presId="urn:microsoft.com/office/officeart/2005/8/layout/vList2"/>
    <dgm:cxn modelId="{246B1744-D92F-4F6E-9A23-13CBC5D8599A}" type="presOf" srcId="{0C43B7DD-60FE-49CC-AFB3-036488935098}" destId="{89F233C3-65FF-46E9-8E52-AE67D4770508}" srcOrd="0" destOrd="5" presId="urn:microsoft.com/office/officeart/2005/8/layout/vList2"/>
    <dgm:cxn modelId="{E2A11347-9DE0-4140-A4CF-618BB530E4DA}" srcId="{8D8CC403-7156-4E12-8071-48D213A87BC0}" destId="{15CDEB74-1665-465A-83C1-BF500A592A29}" srcOrd="0" destOrd="0" parTransId="{EFB2AF82-5235-4DC5-A379-2EFC7365706C}" sibTransId="{9DC30B28-68C0-4F79-AC3F-C212F5BD40EF}"/>
    <dgm:cxn modelId="{17456267-D794-42EB-94C7-08BF78D5B4F5}" type="presOf" srcId="{82FCB93E-7814-4A0D-B002-0D48A22E04CC}" destId="{4E624E75-32FD-455C-AAFA-BDB0F5016968}" srcOrd="0" destOrd="2" presId="urn:microsoft.com/office/officeart/2005/8/layout/vList2"/>
    <dgm:cxn modelId="{BE7C9967-58E2-4852-8AC7-5289F0B10F31}" type="presOf" srcId="{8D8CC403-7156-4E12-8071-48D213A87BC0}" destId="{89F233C3-65FF-46E9-8E52-AE67D4770508}" srcOrd="0" destOrd="2" presId="urn:microsoft.com/office/officeart/2005/8/layout/vList2"/>
    <dgm:cxn modelId="{F4CD2C74-9B31-4DF1-AFD8-12EADBE541D5}" srcId="{B4700ACC-41EA-490B-999F-E3B3F2DA6EFC}" destId="{697C7BEE-8804-43F4-BC46-9718F00337E3}" srcOrd="0" destOrd="0" parTransId="{F2E64FE5-21C4-4369-9AA1-8EACB162A24C}" sibTransId="{7B7A680B-0172-42D5-869D-6AAC427E588F}"/>
    <dgm:cxn modelId="{A0FB3274-BF2F-4C36-AB31-EFE635DF637F}" srcId="{8D8CC403-7156-4E12-8071-48D213A87BC0}" destId="{0C43B7DD-60FE-49CC-AFB3-036488935098}" srcOrd="2" destOrd="0" parTransId="{4567B716-22EB-4ED3-8065-2D93F58A3ADB}" sibTransId="{BA04FF39-53CC-4CC3-BC06-64D89FDD241D}"/>
    <dgm:cxn modelId="{2A3CE390-B5A7-4FA2-AAF1-FFA836C7715D}" type="presOf" srcId="{15CDEB74-1665-465A-83C1-BF500A592A29}" destId="{89F233C3-65FF-46E9-8E52-AE67D4770508}" srcOrd="0" destOrd="3" presId="urn:microsoft.com/office/officeart/2005/8/layout/vList2"/>
    <dgm:cxn modelId="{8C0C999B-5F59-4908-B1FE-D8EA754E2027}" type="presOf" srcId="{B4700ACC-41EA-490B-999F-E3B3F2DA6EFC}" destId="{876D803F-C52C-4972-9CB9-B5DD1F351908}" srcOrd="0" destOrd="0" presId="urn:microsoft.com/office/officeart/2005/8/layout/vList2"/>
    <dgm:cxn modelId="{BAB7179E-3A40-46BF-8FAE-B5C6460DF896}" srcId="{054D115D-CF67-4E2E-AEAB-58EABFF9B4F2}" destId="{7F126489-B359-4B80-93C9-6BA23C8FAF3A}" srcOrd="1" destOrd="0" parTransId="{ECCE3F31-47B9-4EDB-9183-47E084E3EAF0}" sibTransId="{CAF4B346-1284-4BF3-831B-03B083482CF8}"/>
    <dgm:cxn modelId="{83C552AC-38AF-40ED-AFD1-89FA9184989E}" type="presOf" srcId="{A9CF21F9-23BC-4026-8AE8-73C101FC0531}" destId="{4E624E75-32FD-455C-AAFA-BDB0F5016968}" srcOrd="0" destOrd="3" presId="urn:microsoft.com/office/officeart/2005/8/layout/vList2"/>
    <dgm:cxn modelId="{70C232D2-3603-41C6-98EB-5DD96E32B302}" type="presOf" srcId="{7F126489-B359-4B80-93C9-6BA23C8FAF3A}" destId="{4E624E75-32FD-455C-AAFA-BDB0F5016968}" srcOrd="0" destOrd="1" presId="urn:microsoft.com/office/officeart/2005/8/layout/vList2"/>
    <dgm:cxn modelId="{4F0F61DB-A27E-4878-A06C-A09DE5779094}" type="presOf" srcId="{697C7BEE-8804-43F4-BC46-9718F00337E3}" destId="{89F233C3-65FF-46E9-8E52-AE67D4770508}" srcOrd="0" destOrd="0" presId="urn:microsoft.com/office/officeart/2005/8/layout/vList2"/>
    <dgm:cxn modelId="{4CE662E2-0FD5-4944-8EFF-1FC250553199}" srcId="{B4700ACC-41EA-490B-999F-E3B3F2DA6EFC}" destId="{BDD7D371-EDE4-4F03-8821-5A9BAA92D7CF}" srcOrd="1" destOrd="0" parTransId="{8BD6B055-2F82-45C2-A968-DDF8CC387628}" sibTransId="{E893EDF3-C58F-4833-86B6-ADB7A4897336}"/>
    <dgm:cxn modelId="{BF1342EB-05FA-45FB-8090-700DB4F40484}" srcId="{054D115D-CF67-4E2E-AEAB-58EABFF9B4F2}" destId="{82FCB93E-7814-4A0D-B002-0D48A22E04CC}" srcOrd="2" destOrd="0" parTransId="{A9FB361C-A763-42F0-A6CE-A389A90D09A0}" sibTransId="{EE534738-761E-4F2D-A891-1FCFA65CD05D}"/>
    <dgm:cxn modelId="{8D7D45F4-EA02-4269-8D87-7F78B79F7572}" type="presOf" srcId="{891D1580-68AD-4F24-8390-BDD3C3DE73EA}" destId="{4E624E75-32FD-455C-AAFA-BDB0F5016968}" srcOrd="0" destOrd="0" presId="urn:microsoft.com/office/officeart/2005/8/layout/vList2"/>
    <dgm:cxn modelId="{20D4E7A2-21C4-4000-8B45-BADA87C74279}" type="presParOf" srcId="{22E53499-9AA0-467C-B426-32C35D75ACC6}" destId="{F2D1F741-7747-47D2-9C1C-B63235428595}" srcOrd="0" destOrd="0" presId="urn:microsoft.com/office/officeart/2005/8/layout/vList2"/>
    <dgm:cxn modelId="{544C9069-49B0-4D32-852A-4E78C6D463F1}" type="presParOf" srcId="{22E53499-9AA0-467C-B426-32C35D75ACC6}" destId="{4E624E75-32FD-455C-AAFA-BDB0F5016968}" srcOrd="1" destOrd="0" presId="urn:microsoft.com/office/officeart/2005/8/layout/vList2"/>
    <dgm:cxn modelId="{BF4C324F-5D9D-4FA1-A9AA-69B0B49356D5}" type="presParOf" srcId="{22E53499-9AA0-467C-B426-32C35D75ACC6}" destId="{876D803F-C52C-4972-9CB9-B5DD1F351908}" srcOrd="2" destOrd="0" presId="urn:microsoft.com/office/officeart/2005/8/layout/vList2"/>
    <dgm:cxn modelId="{33D63079-CFFA-4429-A226-94830440F464}" type="presParOf" srcId="{22E53499-9AA0-467C-B426-32C35D75ACC6}" destId="{89F233C3-65FF-46E9-8E52-AE67D4770508}"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39A124E-4C49-4044-BE92-9A4963B66E1E}"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1746D415-3932-4364-A6B5-3F9D9B2D38CE}">
      <dgm:prSet/>
      <dgm:spPr/>
      <dgm:t>
        <a:bodyPr/>
        <a:lstStyle/>
        <a:p>
          <a:r>
            <a:rPr lang="en-US" dirty="0">
              <a:solidFill>
                <a:schemeClr val="tx1"/>
              </a:solidFill>
            </a:rPr>
            <a:t>University mission</a:t>
          </a:r>
        </a:p>
      </dgm:t>
    </dgm:pt>
    <dgm:pt modelId="{AC2D118B-6724-4B10-9243-8338E8BA69D2}" type="parTrans" cxnId="{6AF8B679-FF3B-46B5-91F9-F9F406F90E23}">
      <dgm:prSet/>
      <dgm:spPr/>
      <dgm:t>
        <a:bodyPr/>
        <a:lstStyle/>
        <a:p>
          <a:endParaRPr lang="en-US">
            <a:solidFill>
              <a:schemeClr val="tx1"/>
            </a:solidFill>
          </a:endParaRPr>
        </a:p>
      </dgm:t>
    </dgm:pt>
    <dgm:pt modelId="{542FD0ED-4439-4845-85A7-87FD961FECE5}" type="sibTrans" cxnId="{6AF8B679-FF3B-46B5-91F9-F9F406F90E23}">
      <dgm:prSet/>
      <dgm:spPr/>
      <dgm:t>
        <a:bodyPr/>
        <a:lstStyle/>
        <a:p>
          <a:endParaRPr lang="en-US">
            <a:solidFill>
              <a:schemeClr val="tx1"/>
            </a:solidFill>
          </a:endParaRPr>
        </a:p>
      </dgm:t>
    </dgm:pt>
    <dgm:pt modelId="{4942B8C2-C83D-4CC7-8098-9EED753748FC}">
      <dgm:prSet/>
      <dgm:spPr/>
      <dgm:t>
        <a:bodyPr/>
        <a:lstStyle/>
        <a:p>
          <a:r>
            <a:rPr lang="en-US">
              <a:solidFill>
                <a:schemeClr val="tx1"/>
              </a:solidFill>
            </a:rPr>
            <a:t>College, school, or department mission </a:t>
          </a:r>
        </a:p>
      </dgm:t>
    </dgm:pt>
    <dgm:pt modelId="{21708987-EB22-44CB-8AC3-5A2684916E6A}" type="parTrans" cxnId="{41969CB8-BF3C-4200-982A-E0D0FA486C97}">
      <dgm:prSet/>
      <dgm:spPr/>
      <dgm:t>
        <a:bodyPr/>
        <a:lstStyle/>
        <a:p>
          <a:endParaRPr lang="en-US">
            <a:solidFill>
              <a:schemeClr val="tx1"/>
            </a:solidFill>
          </a:endParaRPr>
        </a:p>
      </dgm:t>
    </dgm:pt>
    <dgm:pt modelId="{915F9A56-7ADC-479A-A76D-23BACAE39D34}" type="sibTrans" cxnId="{41969CB8-BF3C-4200-982A-E0D0FA486C97}">
      <dgm:prSet/>
      <dgm:spPr/>
      <dgm:t>
        <a:bodyPr/>
        <a:lstStyle/>
        <a:p>
          <a:endParaRPr lang="en-US">
            <a:solidFill>
              <a:schemeClr val="tx1"/>
            </a:solidFill>
          </a:endParaRPr>
        </a:p>
      </dgm:t>
    </dgm:pt>
    <dgm:pt modelId="{19900CB0-82F5-4D8B-A184-A057AE55EE31}">
      <dgm:prSet/>
      <dgm:spPr/>
      <dgm:t>
        <a:bodyPr/>
        <a:lstStyle/>
        <a:p>
          <a:r>
            <a:rPr lang="en-US">
              <a:solidFill>
                <a:schemeClr val="tx1"/>
              </a:solidFill>
            </a:rPr>
            <a:t>Course description in university catalog</a:t>
          </a:r>
        </a:p>
      </dgm:t>
    </dgm:pt>
    <dgm:pt modelId="{B17FE486-68DD-4901-B3CE-C2931B026BE0}" type="parTrans" cxnId="{AE1E8910-9568-47FF-966D-57FB98D40B5B}">
      <dgm:prSet/>
      <dgm:spPr/>
      <dgm:t>
        <a:bodyPr/>
        <a:lstStyle/>
        <a:p>
          <a:endParaRPr lang="en-US">
            <a:solidFill>
              <a:schemeClr val="tx1"/>
            </a:solidFill>
          </a:endParaRPr>
        </a:p>
      </dgm:t>
    </dgm:pt>
    <dgm:pt modelId="{3EFDED92-B9E6-4798-AB53-E5F37F5F19F5}" type="sibTrans" cxnId="{AE1E8910-9568-47FF-966D-57FB98D40B5B}">
      <dgm:prSet/>
      <dgm:spPr/>
      <dgm:t>
        <a:bodyPr/>
        <a:lstStyle/>
        <a:p>
          <a:endParaRPr lang="en-US">
            <a:solidFill>
              <a:schemeClr val="tx1"/>
            </a:solidFill>
          </a:endParaRPr>
        </a:p>
      </dgm:t>
    </dgm:pt>
    <dgm:pt modelId="{8B151A42-8EA2-4A26-8D9F-F319F33B259C}">
      <dgm:prSet/>
      <dgm:spPr/>
      <dgm:t>
        <a:bodyPr/>
        <a:lstStyle/>
        <a:p>
          <a:r>
            <a:rPr lang="en-US">
              <a:solidFill>
                <a:schemeClr val="tx1"/>
              </a:solidFill>
            </a:rPr>
            <a:t>Disciplinary accreditation requirements or standards</a:t>
          </a:r>
        </a:p>
      </dgm:t>
    </dgm:pt>
    <dgm:pt modelId="{7833AAEE-5039-4E57-BC8D-19DA7D0AD02E}" type="parTrans" cxnId="{3284D9AA-428E-4DB8-911D-32692E0839C9}">
      <dgm:prSet/>
      <dgm:spPr/>
      <dgm:t>
        <a:bodyPr/>
        <a:lstStyle/>
        <a:p>
          <a:endParaRPr lang="en-US">
            <a:solidFill>
              <a:schemeClr val="tx1"/>
            </a:solidFill>
          </a:endParaRPr>
        </a:p>
      </dgm:t>
    </dgm:pt>
    <dgm:pt modelId="{4CFA7DCA-8894-410E-932C-730D90C1FF78}" type="sibTrans" cxnId="{3284D9AA-428E-4DB8-911D-32692E0839C9}">
      <dgm:prSet/>
      <dgm:spPr/>
      <dgm:t>
        <a:bodyPr/>
        <a:lstStyle/>
        <a:p>
          <a:endParaRPr lang="en-US">
            <a:solidFill>
              <a:schemeClr val="tx1"/>
            </a:solidFill>
          </a:endParaRPr>
        </a:p>
      </dgm:t>
    </dgm:pt>
    <dgm:pt modelId="{7409D911-EDCD-4615-AF1B-364E23DE5E9A}">
      <dgm:prSet/>
      <dgm:spPr/>
      <dgm:t>
        <a:bodyPr/>
        <a:lstStyle/>
        <a:p>
          <a:r>
            <a:rPr lang="en-US">
              <a:solidFill>
                <a:schemeClr val="tx1"/>
              </a:solidFill>
            </a:rPr>
            <a:t>Professional norms and standards</a:t>
          </a:r>
        </a:p>
      </dgm:t>
    </dgm:pt>
    <dgm:pt modelId="{B53A338F-FB53-4B70-9F9C-DFF498EF8CDE}" type="parTrans" cxnId="{80CD518F-21F8-4079-9A78-93240AD2F27C}">
      <dgm:prSet/>
      <dgm:spPr/>
      <dgm:t>
        <a:bodyPr/>
        <a:lstStyle/>
        <a:p>
          <a:endParaRPr lang="en-US">
            <a:solidFill>
              <a:schemeClr val="tx1"/>
            </a:solidFill>
          </a:endParaRPr>
        </a:p>
      </dgm:t>
    </dgm:pt>
    <dgm:pt modelId="{1B925620-9544-427C-9DD9-DEAFD1F1581C}" type="sibTrans" cxnId="{80CD518F-21F8-4079-9A78-93240AD2F27C}">
      <dgm:prSet/>
      <dgm:spPr/>
      <dgm:t>
        <a:bodyPr/>
        <a:lstStyle/>
        <a:p>
          <a:endParaRPr lang="en-US">
            <a:solidFill>
              <a:schemeClr val="tx1"/>
            </a:solidFill>
          </a:endParaRPr>
        </a:p>
      </dgm:t>
    </dgm:pt>
    <dgm:pt modelId="{B5BEFEC8-9301-4EAD-9809-7961E06F1F42}">
      <dgm:prSet/>
      <dgm:spPr/>
      <dgm:t>
        <a:bodyPr/>
        <a:lstStyle/>
        <a:p>
          <a:r>
            <a:rPr lang="en-US">
              <a:solidFill>
                <a:schemeClr val="tx1"/>
              </a:solidFill>
            </a:rPr>
            <a:t>Program requirements</a:t>
          </a:r>
        </a:p>
      </dgm:t>
    </dgm:pt>
    <dgm:pt modelId="{3BEEFB2D-3DBB-45BA-BA5F-3ABEC60AA72B}" type="parTrans" cxnId="{A1B57CD8-2D08-4BA9-BF28-2BA8CA56009F}">
      <dgm:prSet/>
      <dgm:spPr/>
      <dgm:t>
        <a:bodyPr/>
        <a:lstStyle/>
        <a:p>
          <a:endParaRPr lang="en-US">
            <a:solidFill>
              <a:schemeClr val="tx1"/>
            </a:solidFill>
          </a:endParaRPr>
        </a:p>
      </dgm:t>
    </dgm:pt>
    <dgm:pt modelId="{17605B22-64AE-4285-B12A-3572999C2396}" type="sibTrans" cxnId="{A1B57CD8-2D08-4BA9-BF28-2BA8CA56009F}">
      <dgm:prSet/>
      <dgm:spPr/>
      <dgm:t>
        <a:bodyPr/>
        <a:lstStyle/>
        <a:p>
          <a:endParaRPr lang="en-US">
            <a:solidFill>
              <a:schemeClr val="tx1"/>
            </a:solidFill>
          </a:endParaRPr>
        </a:p>
      </dgm:t>
    </dgm:pt>
    <dgm:pt modelId="{B18C2337-325C-4DE8-91D3-A8277D7DE50F}">
      <dgm:prSet/>
      <dgm:spPr/>
      <dgm:t>
        <a:bodyPr/>
        <a:lstStyle/>
        <a:p>
          <a:r>
            <a:rPr lang="en-US">
              <a:solidFill>
                <a:schemeClr val="tx1"/>
              </a:solidFill>
            </a:rPr>
            <a:t>Disciplinary knowledge and expertise</a:t>
          </a:r>
        </a:p>
      </dgm:t>
    </dgm:pt>
    <dgm:pt modelId="{C7C079E8-CBA6-4E38-BB55-65887130BD05}" type="parTrans" cxnId="{9347B16F-5C5C-4092-A4EA-953F0AFFEEFB}">
      <dgm:prSet/>
      <dgm:spPr/>
      <dgm:t>
        <a:bodyPr/>
        <a:lstStyle/>
        <a:p>
          <a:endParaRPr lang="en-US">
            <a:solidFill>
              <a:schemeClr val="tx1"/>
            </a:solidFill>
          </a:endParaRPr>
        </a:p>
      </dgm:t>
    </dgm:pt>
    <dgm:pt modelId="{16CB4009-FA43-43CC-847A-3D459FAE203B}" type="sibTrans" cxnId="{9347B16F-5C5C-4092-A4EA-953F0AFFEEFB}">
      <dgm:prSet/>
      <dgm:spPr/>
      <dgm:t>
        <a:bodyPr/>
        <a:lstStyle/>
        <a:p>
          <a:endParaRPr lang="en-US">
            <a:solidFill>
              <a:schemeClr val="tx1"/>
            </a:solidFill>
          </a:endParaRPr>
        </a:p>
      </dgm:t>
    </dgm:pt>
    <dgm:pt modelId="{BAAC9D06-5E2E-4AC5-B61F-EAF1B303A598}" type="pres">
      <dgm:prSet presAssocID="{E39A124E-4C49-4044-BE92-9A4963B66E1E}" presName="linear" presStyleCnt="0">
        <dgm:presLayoutVars>
          <dgm:animLvl val="lvl"/>
          <dgm:resizeHandles val="exact"/>
        </dgm:presLayoutVars>
      </dgm:prSet>
      <dgm:spPr/>
    </dgm:pt>
    <dgm:pt modelId="{E8B1E1E7-1BDD-4B14-A451-FA8F536F3FEE}" type="pres">
      <dgm:prSet presAssocID="{1746D415-3932-4364-A6B5-3F9D9B2D38CE}" presName="parentText" presStyleLbl="node1" presStyleIdx="0" presStyleCnt="7">
        <dgm:presLayoutVars>
          <dgm:chMax val="0"/>
          <dgm:bulletEnabled val="1"/>
        </dgm:presLayoutVars>
      </dgm:prSet>
      <dgm:spPr/>
    </dgm:pt>
    <dgm:pt modelId="{17915F99-5380-4F76-8A30-B7E53E2B21D0}" type="pres">
      <dgm:prSet presAssocID="{542FD0ED-4439-4845-85A7-87FD961FECE5}" presName="spacer" presStyleCnt="0"/>
      <dgm:spPr/>
    </dgm:pt>
    <dgm:pt modelId="{57E884F0-189C-4D2C-A638-C4BC133D7866}" type="pres">
      <dgm:prSet presAssocID="{4942B8C2-C83D-4CC7-8098-9EED753748FC}" presName="parentText" presStyleLbl="node1" presStyleIdx="1" presStyleCnt="7">
        <dgm:presLayoutVars>
          <dgm:chMax val="0"/>
          <dgm:bulletEnabled val="1"/>
        </dgm:presLayoutVars>
      </dgm:prSet>
      <dgm:spPr/>
    </dgm:pt>
    <dgm:pt modelId="{EA90082F-476B-42B4-B31E-4EE9D1E3F1F5}" type="pres">
      <dgm:prSet presAssocID="{915F9A56-7ADC-479A-A76D-23BACAE39D34}" presName="spacer" presStyleCnt="0"/>
      <dgm:spPr/>
    </dgm:pt>
    <dgm:pt modelId="{541CA203-8615-4837-B1AA-DF859F7E2EEF}" type="pres">
      <dgm:prSet presAssocID="{19900CB0-82F5-4D8B-A184-A057AE55EE31}" presName="parentText" presStyleLbl="node1" presStyleIdx="2" presStyleCnt="7">
        <dgm:presLayoutVars>
          <dgm:chMax val="0"/>
          <dgm:bulletEnabled val="1"/>
        </dgm:presLayoutVars>
      </dgm:prSet>
      <dgm:spPr/>
    </dgm:pt>
    <dgm:pt modelId="{78D110B3-31B7-468A-8115-13D1668C39D4}" type="pres">
      <dgm:prSet presAssocID="{3EFDED92-B9E6-4798-AB53-E5F37F5F19F5}" presName="spacer" presStyleCnt="0"/>
      <dgm:spPr/>
    </dgm:pt>
    <dgm:pt modelId="{0F2F6D7B-D48C-4DA0-BC5E-B890392FEE78}" type="pres">
      <dgm:prSet presAssocID="{8B151A42-8EA2-4A26-8D9F-F319F33B259C}" presName="parentText" presStyleLbl="node1" presStyleIdx="3" presStyleCnt="7">
        <dgm:presLayoutVars>
          <dgm:chMax val="0"/>
          <dgm:bulletEnabled val="1"/>
        </dgm:presLayoutVars>
      </dgm:prSet>
      <dgm:spPr/>
    </dgm:pt>
    <dgm:pt modelId="{F6EC8F58-96AE-4285-BD59-846C7D4A9818}" type="pres">
      <dgm:prSet presAssocID="{4CFA7DCA-8894-410E-932C-730D90C1FF78}" presName="spacer" presStyleCnt="0"/>
      <dgm:spPr/>
    </dgm:pt>
    <dgm:pt modelId="{BB885FE0-C5FA-4466-8C3F-0015B0791EC8}" type="pres">
      <dgm:prSet presAssocID="{7409D911-EDCD-4615-AF1B-364E23DE5E9A}" presName="parentText" presStyleLbl="node1" presStyleIdx="4" presStyleCnt="7">
        <dgm:presLayoutVars>
          <dgm:chMax val="0"/>
          <dgm:bulletEnabled val="1"/>
        </dgm:presLayoutVars>
      </dgm:prSet>
      <dgm:spPr/>
    </dgm:pt>
    <dgm:pt modelId="{7089917A-3BC1-435F-98B6-7F48E7813AA0}" type="pres">
      <dgm:prSet presAssocID="{1B925620-9544-427C-9DD9-DEAFD1F1581C}" presName="spacer" presStyleCnt="0"/>
      <dgm:spPr/>
    </dgm:pt>
    <dgm:pt modelId="{FF315702-5A1A-46B5-853E-C60C768DE44E}" type="pres">
      <dgm:prSet presAssocID="{B5BEFEC8-9301-4EAD-9809-7961E06F1F42}" presName="parentText" presStyleLbl="node1" presStyleIdx="5" presStyleCnt="7">
        <dgm:presLayoutVars>
          <dgm:chMax val="0"/>
          <dgm:bulletEnabled val="1"/>
        </dgm:presLayoutVars>
      </dgm:prSet>
      <dgm:spPr/>
    </dgm:pt>
    <dgm:pt modelId="{84BAE2B5-01D9-4F8C-96ED-E4F4D993A12D}" type="pres">
      <dgm:prSet presAssocID="{17605B22-64AE-4285-B12A-3572999C2396}" presName="spacer" presStyleCnt="0"/>
      <dgm:spPr/>
    </dgm:pt>
    <dgm:pt modelId="{471328EA-E50F-4E42-BA69-1779A28E83CE}" type="pres">
      <dgm:prSet presAssocID="{B18C2337-325C-4DE8-91D3-A8277D7DE50F}" presName="parentText" presStyleLbl="node1" presStyleIdx="6" presStyleCnt="7">
        <dgm:presLayoutVars>
          <dgm:chMax val="0"/>
          <dgm:bulletEnabled val="1"/>
        </dgm:presLayoutVars>
      </dgm:prSet>
      <dgm:spPr/>
    </dgm:pt>
  </dgm:ptLst>
  <dgm:cxnLst>
    <dgm:cxn modelId="{2B3FF208-2DBE-4411-A132-4E117281E4E0}" type="presOf" srcId="{4942B8C2-C83D-4CC7-8098-9EED753748FC}" destId="{57E884F0-189C-4D2C-A638-C4BC133D7866}" srcOrd="0" destOrd="0" presId="urn:microsoft.com/office/officeart/2005/8/layout/vList2"/>
    <dgm:cxn modelId="{AE1E8910-9568-47FF-966D-57FB98D40B5B}" srcId="{E39A124E-4C49-4044-BE92-9A4963B66E1E}" destId="{19900CB0-82F5-4D8B-A184-A057AE55EE31}" srcOrd="2" destOrd="0" parTransId="{B17FE486-68DD-4901-B3CE-C2931B026BE0}" sibTransId="{3EFDED92-B9E6-4798-AB53-E5F37F5F19F5}"/>
    <dgm:cxn modelId="{91423425-37E0-442F-A33C-512383997673}" type="presOf" srcId="{8B151A42-8EA2-4A26-8D9F-F319F33B259C}" destId="{0F2F6D7B-D48C-4DA0-BC5E-B890392FEE78}" srcOrd="0" destOrd="0" presId="urn:microsoft.com/office/officeart/2005/8/layout/vList2"/>
    <dgm:cxn modelId="{2C32C52B-A1F4-43E7-9A97-175D361A089B}" type="presOf" srcId="{E39A124E-4C49-4044-BE92-9A4963B66E1E}" destId="{BAAC9D06-5E2E-4AC5-B61F-EAF1B303A598}" srcOrd="0" destOrd="0" presId="urn:microsoft.com/office/officeart/2005/8/layout/vList2"/>
    <dgm:cxn modelId="{25A87155-6815-4CB1-990C-CA50847A594F}" type="presOf" srcId="{B18C2337-325C-4DE8-91D3-A8277D7DE50F}" destId="{471328EA-E50F-4E42-BA69-1779A28E83CE}" srcOrd="0" destOrd="0" presId="urn:microsoft.com/office/officeart/2005/8/layout/vList2"/>
    <dgm:cxn modelId="{E378145E-AE0E-40CE-9B0A-38CED3462601}" type="presOf" srcId="{19900CB0-82F5-4D8B-A184-A057AE55EE31}" destId="{541CA203-8615-4837-B1AA-DF859F7E2EEF}" srcOrd="0" destOrd="0" presId="urn:microsoft.com/office/officeart/2005/8/layout/vList2"/>
    <dgm:cxn modelId="{9347B16F-5C5C-4092-A4EA-953F0AFFEEFB}" srcId="{E39A124E-4C49-4044-BE92-9A4963B66E1E}" destId="{B18C2337-325C-4DE8-91D3-A8277D7DE50F}" srcOrd="6" destOrd="0" parTransId="{C7C079E8-CBA6-4E38-BB55-65887130BD05}" sibTransId="{16CB4009-FA43-43CC-847A-3D459FAE203B}"/>
    <dgm:cxn modelId="{6AF8B679-FF3B-46B5-91F9-F9F406F90E23}" srcId="{E39A124E-4C49-4044-BE92-9A4963B66E1E}" destId="{1746D415-3932-4364-A6B5-3F9D9B2D38CE}" srcOrd="0" destOrd="0" parTransId="{AC2D118B-6724-4B10-9243-8338E8BA69D2}" sibTransId="{542FD0ED-4439-4845-85A7-87FD961FECE5}"/>
    <dgm:cxn modelId="{4026587D-CB84-4AB1-92AE-B14620CD27A6}" type="presOf" srcId="{1746D415-3932-4364-A6B5-3F9D9B2D38CE}" destId="{E8B1E1E7-1BDD-4B14-A451-FA8F536F3FEE}" srcOrd="0" destOrd="0" presId="urn:microsoft.com/office/officeart/2005/8/layout/vList2"/>
    <dgm:cxn modelId="{80CD518F-21F8-4079-9A78-93240AD2F27C}" srcId="{E39A124E-4C49-4044-BE92-9A4963B66E1E}" destId="{7409D911-EDCD-4615-AF1B-364E23DE5E9A}" srcOrd="4" destOrd="0" parTransId="{B53A338F-FB53-4B70-9F9C-DFF498EF8CDE}" sibTransId="{1B925620-9544-427C-9DD9-DEAFD1F1581C}"/>
    <dgm:cxn modelId="{3284D9AA-428E-4DB8-911D-32692E0839C9}" srcId="{E39A124E-4C49-4044-BE92-9A4963B66E1E}" destId="{8B151A42-8EA2-4A26-8D9F-F319F33B259C}" srcOrd="3" destOrd="0" parTransId="{7833AAEE-5039-4E57-BC8D-19DA7D0AD02E}" sibTransId="{4CFA7DCA-8894-410E-932C-730D90C1FF78}"/>
    <dgm:cxn modelId="{6A433CAC-73D3-4CBF-962F-09B8CDD0211A}" type="presOf" srcId="{7409D911-EDCD-4615-AF1B-364E23DE5E9A}" destId="{BB885FE0-C5FA-4466-8C3F-0015B0791EC8}" srcOrd="0" destOrd="0" presId="urn:microsoft.com/office/officeart/2005/8/layout/vList2"/>
    <dgm:cxn modelId="{41969CB8-BF3C-4200-982A-E0D0FA486C97}" srcId="{E39A124E-4C49-4044-BE92-9A4963B66E1E}" destId="{4942B8C2-C83D-4CC7-8098-9EED753748FC}" srcOrd="1" destOrd="0" parTransId="{21708987-EB22-44CB-8AC3-5A2684916E6A}" sibTransId="{915F9A56-7ADC-479A-A76D-23BACAE39D34}"/>
    <dgm:cxn modelId="{3CA7EABA-A88A-456C-8178-B4F8981908A0}" type="presOf" srcId="{B5BEFEC8-9301-4EAD-9809-7961E06F1F42}" destId="{FF315702-5A1A-46B5-853E-C60C768DE44E}" srcOrd="0" destOrd="0" presId="urn:microsoft.com/office/officeart/2005/8/layout/vList2"/>
    <dgm:cxn modelId="{A1B57CD8-2D08-4BA9-BF28-2BA8CA56009F}" srcId="{E39A124E-4C49-4044-BE92-9A4963B66E1E}" destId="{B5BEFEC8-9301-4EAD-9809-7961E06F1F42}" srcOrd="5" destOrd="0" parTransId="{3BEEFB2D-3DBB-45BA-BA5F-3ABEC60AA72B}" sibTransId="{17605B22-64AE-4285-B12A-3572999C2396}"/>
    <dgm:cxn modelId="{CB9DD9EC-34F7-4AC9-A57A-09A3321C7158}" type="presParOf" srcId="{BAAC9D06-5E2E-4AC5-B61F-EAF1B303A598}" destId="{E8B1E1E7-1BDD-4B14-A451-FA8F536F3FEE}" srcOrd="0" destOrd="0" presId="urn:microsoft.com/office/officeart/2005/8/layout/vList2"/>
    <dgm:cxn modelId="{01D4D8C1-0C79-43C7-8238-BF68183ADBCB}" type="presParOf" srcId="{BAAC9D06-5E2E-4AC5-B61F-EAF1B303A598}" destId="{17915F99-5380-4F76-8A30-B7E53E2B21D0}" srcOrd="1" destOrd="0" presId="urn:microsoft.com/office/officeart/2005/8/layout/vList2"/>
    <dgm:cxn modelId="{A794FBAF-56E8-44DA-AFE9-2CEC42AB5811}" type="presParOf" srcId="{BAAC9D06-5E2E-4AC5-B61F-EAF1B303A598}" destId="{57E884F0-189C-4D2C-A638-C4BC133D7866}" srcOrd="2" destOrd="0" presId="urn:microsoft.com/office/officeart/2005/8/layout/vList2"/>
    <dgm:cxn modelId="{663E3204-C832-46C2-920B-66A1F1ADF077}" type="presParOf" srcId="{BAAC9D06-5E2E-4AC5-B61F-EAF1B303A598}" destId="{EA90082F-476B-42B4-B31E-4EE9D1E3F1F5}" srcOrd="3" destOrd="0" presId="urn:microsoft.com/office/officeart/2005/8/layout/vList2"/>
    <dgm:cxn modelId="{B3E2A8E7-AC8F-403A-BC73-1072716F9C97}" type="presParOf" srcId="{BAAC9D06-5E2E-4AC5-B61F-EAF1B303A598}" destId="{541CA203-8615-4837-B1AA-DF859F7E2EEF}" srcOrd="4" destOrd="0" presId="urn:microsoft.com/office/officeart/2005/8/layout/vList2"/>
    <dgm:cxn modelId="{557C7E7D-8A12-44AD-BBC9-A61294EC0B23}" type="presParOf" srcId="{BAAC9D06-5E2E-4AC5-B61F-EAF1B303A598}" destId="{78D110B3-31B7-468A-8115-13D1668C39D4}" srcOrd="5" destOrd="0" presId="urn:microsoft.com/office/officeart/2005/8/layout/vList2"/>
    <dgm:cxn modelId="{4C4C65CE-7F98-4E06-8F34-BE3AC6058384}" type="presParOf" srcId="{BAAC9D06-5E2E-4AC5-B61F-EAF1B303A598}" destId="{0F2F6D7B-D48C-4DA0-BC5E-B890392FEE78}" srcOrd="6" destOrd="0" presId="urn:microsoft.com/office/officeart/2005/8/layout/vList2"/>
    <dgm:cxn modelId="{979AB680-A7BC-46FC-96AE-33570B82E5BD}" type="presParOf" srcId="{BAAC9D06-5E2E-4AC5-B61F-EAF1B303A598}" destId="{F6EC8F58-96AE-4285-BD59-846C7D4A9818}" srcOrd="7" destOrd="0" presId="urn:microsoft.com/office/officeart/2005/8/layout/vList2"/>
    <dgm:cxn modelId="{19BDA53E-8152-420A-A53B-7A1A9A05C678}" type="presParOf" srcId="{BAAC9D06-5E2E-4AC5-B61F-EAF1B303A598}" destId="{BB885FE0-C5FA-4466-8C3F-0015B0791EC8}" srcOrd="8" destOrd="0" presId="urn:microsoft.com/office/officeart/2005/8/layout/vList2"/>
    <dgm:cxn modelId="{27A47CAE-9150-4E7B-9259-CA8CB25E864A}" type="presParOf" srcId="{BAAC9D06-5E2E-4AC5-B61F-EAF1B303A598}" destId="{7089917A-3BC1-435F-98B6-7F48E7813AA0}" srcOrd="9" destOrd="0" presId="urn:microsoft.com/office/officeart/2005/8/layout/vList2"/>
    <dgm:cxn modelId="{C6B70DA4-C2B8-4EDF-B9BD-BD6C183E8626}" type="presParOf" srcId="{BAAC9D06-5E2E-4AC5-B61F-EAF1B303A598}" destId="{FF315702-5A1A-46B5-853E-C60C768DE44E}" srcOrd="10" destOrd="0" presId="urn:microsoft.com/office/officeart/2005/8/layout/vList2"/>
    <dgm:cxn modelId="{1ECD9783-A0A6-4D87-8167-04232E70E46E}" type="presParOf" srcId="{BAAC9D06-5E2E-4AC5-B61F-EAF1B303A598}" destId="{84BAE2B5-01D9-4F8C-96ED-E4F4D993A12D}" srcOrd="11" destOrd="0" presId="urn:microsoft.com/office/officeart/2005/8/layout/vList2"/>
    <dgm:cxn modelId="{273BF651-8B05-47AE-937C-5E8D75EA53F7}" type="presParOf" srcId="{BAAC9D06-5E2E-4AC5-B61F-EAF1B303A598}" destId="{471328EA-E50F-4E42-BA69-1779A28E83CE}"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F2C59B8-BD74-4105-B9FA-1BAA0E9E1A7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5BABD9A-A945-4C06-A42D-854F422E916B}">
      <dgm:prSet/>
      <dgm:spPr/>
      <dgm:t>
        <a:bodyPr/>
        <a:lstStyle/>
        <a:p>
          <a:pPr>
            <a:lnSpc>
              <a:spcPct val="100000"/>
            </a:lnSpc>
          </a:pPr>
          <a:r>
            <a:rPr lang="en-US" dirty="0"/>
            <a:t>Look at </a:t>
          </a:r>
          <a:r>
            <a:rPr lang="en-US" b="1" dirty="0"/>
            <a:t>professional organizations </a:t>
          </a:r>
          <a:r>
            <a:rPr lang="en-US" dirty="0"/>
            <a:t>in your discipline, considering their published guidelines, goals, mission statement, or professional standards.  What unifying ideas are present at the professional level?</a:t>
          </a:r>
        </a:p>
      </dgm:t>
    </dgm:pt>
    <dgm:pt modelId="{ABE4367A-36F1-4D2B-9B52-A9AF8C5D783C}" type="parTrans" cxnId="{FD54CF3B-DCA2-416C-B99B-2C7852AE08C6}">
      <dgm:prSet/>
      <dgm:spPr/>
      <dgm:t>
        <a:bodyPr/>
        <a:lstStyle/>
        <a:p>
          <a:endParaRPr lang="en-US"/>
        </a:p>
      </dgm:t>
    </dgm:pt>
    <dgm:pt modelId="{8F203494-71D2-4899-932A-0D43F074A95D}" type="sibTrans" cxnId="{FD54CF3B-DCA2-416C-B99B-2C7852AE08C6}">
      <dgm:prSet/>
      <dgm:spPr/>
      <dgm:t>
        <a:bodyPr/>
        <a:lstStyle/>
        <a:p>
          <a:endParaRPr lang="en-US"/>
        </a:p>
      </dgm:t>
    </dgm:pt>
    <dgm:pt modelId="{2AC95E05-70F1-4815-B63E-0E2569ED95C9}">
      <dgm:prSet/>
      <dgm:spPr/>
      <dgm:t>
        <a:bodyPr/>
        <a:lstStyle/>
        <a:p>
          <a:pPr>
            <a:lnSpc>
              <a:spcPct val="100000"/>
            </a:lnSpc>
          </a:pPr>
          <a:r>
            <a:rPr lang="en-US" dirty="0"/>
            <a:t>Find and compare goals and objectives published by similar academic programs at </a:t>
          </a:r>
          <a:r>
            <a:rPr lang="en-US" b="1" dirty="0"/>
            <a:t>peer institutions</a:t>
          </a:r>
          <a:r>
            <a:rPr lang="en-US" dirty="0"/>
            <a:t>.  How do these relate to professional standards and your prior teaching?</a:t>
          </a:r>
        </a:p>
      </dgm:t>
    </dgm:pt>
    <dgm:pt modelId="{CFE855A7-8CAA-4966-A214-42C74155DEC7}" type="parTrans" cxnId="{942E7936-1BE7-41B8-AF71-253EE9E05444}">
      <dgm:prSet/>
      <dgm:spPr/>
      <dgm:t>
        <a:bodyPr/>
        <a:lstStyle/>
        <a:p>
          <a:endParaRPr lang="en-US"/>
        </a:p>
      </dgm:t>
    </dgm:pt>
    <dgm:pt modelId="{C90CF980-3CFA-4DB4-8AE1-ACCFE58B7443}" type="sibTrans" cxnId="{942E7936-1BE7-41B8-AF71-253EE9E05444}">
      <dgm:prSet/>
      <dgm:spPr/>
      <dgm:t>
        <a:bodyPr/>
        <a:lstStyle/>
        <a:p>
          <a:endParaRPr lang="en-US"/>
        </a:p>
      </dgm:t>
    </dgm:pt>
    <dgm:pt modelId="{A705F7B4-2C40-407C-B12D-6905A909A9D8}" type="pres">
      <dgm:prSet presAssocID="{4F2C59B8-BD74-4105-B9FA-1BAA0E9E1A7E}" presName="root" presStyleCnt="0">
        <dgm:presLayoutVars>
          <dgm:dir/>
          <dgm:resizeHandles val="exact"/>
        </dgm:presLayoutVars>
      </dgm:prSet>
      <dgm:spPr/>
    </dgm:pt>
    <dgm:pt modelId="{D691AA10-A03F-4597-A7DC-681B4439BB49}" type="pres">
      <dgm:prSet presAssocID="{35BABD9A-A945-4C06-A42D-854F422E916B}" presName="compNode" presStyleCnt="0"/>
      <dgm:spPr/>
    </dgm:pt>
    <dgm:pt modelId="{B6DCBBDC-264E-40CB-B009-3761A236E24D}" type="pres">
      <dgm:prSet presAssocID="{35BABD9A-A945-4C06-A42D-854F422E916B}" presName="bgRect" presStyleLbl="bgShp" presStyleIdx="0" presStyleCnt="2"/>
      <dgm:spPr>
        <a:solidFill>
          <a:schemeClr val="accent4">
            <a:lumMod val="75000"/>
          </a:schemeClr>
        </a:solidFill>
      </dgm:spPr>
    </dgm:pt>
    <dgm:pt modelId="{FCDD938F-CBDD-4942-8FCF-3A107E505C34}" type="pres">
      <dgm:prSet presAssocID="{35BABD9A-A945-4C06-A42D-854F422E916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erarchy"/>
        </a:ext>
      </dgm:extLst>
    </dgm:pt>
    <dgm:pt modelId="{C4F17611-D27B-4E35-AA60-654FCE853B79}" type="pres">
      <dgm:prSet presAssocID="{35BABD9A-A945-4C06-A42D-854F422E916B}" presName="spaceRect" presStyleCnt="0"/>
      <dgm:spPr/>
    </dgm:pt>
    <dgm:pt modelId="{EB7DA079-6A96-40F4-AF05-C341AECA926A}" type="pres">
      <dgm:prSet presAssocID="{35BABD9A-A945-4C06-A42D-854F422E916B}" presName="parTx" presStyleLbl="revTx" presStyleIdx="0" presStyleCnt="2">
        <dgm:presLayoutVars>
          <dgm:chMax val="0"/>
          <dgm:chPref val="0"/>
        </dgm:presLayoutVars>
      </dgm:prSet>
      <dgm:spPr/>
    </dgm:pt>
    <dgm:pt modelId="{851F19D4-1F24-41B2-954E-F9B34D0070AD}" type="pres">
      <dgm:prSet presAssocID="{8F203494-71D2-4899-932A-0D43F074A95D}" presName="sibTrans" presStyleCnt="0"/>
      <dgm:spPr/>
    </dgm:pt>
    <dgm:pt modelId="{3559EEA2-661E-4D8B-A15E-98E5B88906CA}" type="pres">
      <dgm:prSet presAssocID="{2AC95E05-70F1-4815-B63E-0E2569ED95C9}" presName="compNode" presStyleCnt="0"/>
      <dgm:spPr/>
    </dgm:pt>
    <dgm:pt modelId="{777D854E-7840-41BE-A3AF-420D1FF8E4ED}" type="pres">
      <dgm:prSet presAssocID="{2AC95E05-70F1-4815-B63E-0E2569ED95C9}" presName="bgRect" presStyleLbl="bgShp" presStyleIdx="1" presStyleCnt="2"/>
      <dgm:spPr>
        <a:solidFill>
          <a:schemeClr val="accent6">
            <a:lumMod val="75000"/>
          </a:schemeClr>
        </a:solidFill>
      </dgm:spPr>
    </dgm:pt>
    <dgm:pt modelId="{B0E5115D-BC50-47FE-90D9-3F2AB899BA7D}" type="pres">
      <dgm:prSet presAssocID="{2AC95E05-70F1-4815-B63E-0E2569ED95C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47043EB5-E439-40C1-95F0-B9570A306112}" type="pres">
      <dgm:prSet presAssocID="{2AC95E05-70F1-4815-B63E-0E2569ED95C9}" presName="spaceRect" presStyleCnt="0"/>
      <dgm:spPr/>
    </dgm:pt>
    <dgm:pt modelId="{81B1DA45-2D36-491A-B19D-92CF7F15CF22}" type="pres">
      <dgm:prSet presAssocID="{2AC95E05-70F1-4815-B63E-0E2569ED95C9}" presName="parTx" presStyleLbl="revTx" presStyleIdx="1" presStyleCnt="2">
        <dgm:presLayoutVars>
          <dgm:chMax val="0"/>
          <dgm:chPref val="0"/>
        </dgm:presLayoutVars>
      </dgm:prSet>
      <dgm:spPr/>
    </dgm:pt>
  </dgm:ptLst>
  <dgm:cxnLst>
    <dgm:cxn modelId="{8E522D09-7CEB-4B4E-8CF5-F680AF9EA133}" type="presOf" srcId="{4F2C59B8-BD74-4105-B9FA-1BAA0E9E1A7E}" destId="{A705F7B4-2C40-407C-B12D-6905A909A9D8}" srcOrd="0" destOrd="0" presId="urn:microsoft.com/office/officeart/2018/2/layout/IconVerticalSolidList"/>
    <dgm:cxn modelId="{942E7936-1BE7-41B8-AF71-253EE9E05444}" srcId="{4F2C59B8-BD74-4105-B9FA-1BAA0E9E1A7E}" destId="{2AC95E05-70F1-4815-B63E-0E2569ED95C9}" srcOrd="1" destOrd="0" parTransId="{CFE855A7-8CAA-4966-A214-42C74155DEC7}" sibTransId="{C90CF980-3CFA-4DB4-8AE1-ACCFE58B7443}"/>
    <dgm:cxn modelId="{FD54CF3B-DCA2-416C-B99B-2C7852AE08C6}" srcId="{4F2C59B8-BD74-4105-B9FA-1BAA0E9E1A7E}" destId="{35BABD9A-A945-4C06-A42D-854F422E916B}" srcOrd="0" destOrd="0" parTransId="{ABE4367A-36F1-4D2B-9B52-A9AF8C5D783C}" sibTransId="{8F203494-71D2-4899-932A-0D43F074A95D}"/>
    <dgm:cxn modelId="{BF562DDC-4CEE-48FA-8B5D-0DE0DCF3206D}" type="presOf" srcId="{35BABD9A-A945-4C06-A42D-854F422E916B}" destId="{EB7DA079-6A96-40F4-AF05-C341AECA926A}" srcOrd="0" destOrd="0" presId="urn:microsoft.com/office/officeart/2018/2/layout/IconVerticalSolidList"/>
    <dgm:cxn modelId="{08A332EA-4FBB-40CD-8D81-8F5F563C0DFF}" type="presOf" srcId="{2AC95E05-70F1-4815-B63E-0E2569ED95C9}" destId="{81B1DA45-2D36-491A-B19D-92CF7F15CF22}" srcOrd="0" destOrd="0" presId="urn:microsoft.com/office/officeart/2018/2/layout/IconVerticalSolidList"/>
    <dgm:cxn modelId="{62E98855-D292-4459-84A3-BE7CA77AF012}" type="presParOf" srcId="{A705F7B4-2C40-407C-B12D-6905A909A9D8}" destId="{D691AA10-A03F-4597-A7DC-681B4439BB49}" srcOrd="0" destOrd="0" presId="urn:microsoft.com/office/officeart/2018/2/layout/IconVerticalSolidList"/>
    <dgm:cxn modelId="{2C70D63F-1A35-4EC4-8C5D-7F8653474EC3}" type="presParOf" srcId="{D691AA10-A03F-4597-A7DC-681B4439BB49}" destId="{B6DCBBDC-264E-40CB-B009-3761A236E24D}" srcOrd="0" destOrd="0" presId="urn:microsoft.com/office/officeart/2018/2/layout/IconVerticalSolidList"/>
    <dgm:cxn modelId="{AF4EE77E-1966-4B5D-9E39-7CD3A63F003F}" type="presParOf" srcId="{D691AA10-A03F-4597-A7DC-681B4439BB49}" destId="{FCDD938F-CBDD-4942-8FCF-3A107E505C34}" srcOrd="1" destOrd="0" presId="urn:microsoft.com/office/officeart/2018/2/layout/IconVerticalSolidList"/>
    <dgm:cxn modelId="{90726890-25D0-42F7-A2C9-CB196CF67791}" type="presParOf" srcId="{D691AA10-A03F-4597-A7DC-681B4439BB49}" destId="{C4F17611-D27B-4E35-AA60-654FCE853B79}" srcOrd="2" destOrd="0" presId="urn:microsoft.com/office/officeart/2018/2/layout/IconVerticalSolidList"/>
    <dgm:cxn modelId="{9EF61440-2ADB-4170-B6D5-D0B7AC27DD8C}" type="presParOf" srcId="{D691AA10-A03F-4597-A7DC-681B4439BB49}" destId="{EB7DA079-6A96-40F4-AF05-C341AECA926A}" srcOrd="3" destOrd="0" presId="urn:microsoft.com/office/officeart/2018/2/layout/IconVerticalSolidList"/>
    <dgm:cxn modelId="{85F88D3E-A0E2-4648-8EE0-E66A7953793D}" type="presParOf" srcId="{A705F7B4-2C40-407C-B12D-6905A909A9D8}" destId="{851F19D4-1F24-41B2-954E-F9B34D0070AD}" srcOrd="1" destOrd="0" presId="urn:microsoft.com/office/officeart/2018/2/layout/IconVerticalSolidList"/>
    <dgm:cxn modelId="{060470DD-28BF-4096-B9B9-C810D36358EE}" type="presParOf" srcId="{A705F7B4-2C40-407C-B12D-6905A909A9D8}" destId="{3559EEA2-661E-4D8B-A15E-98E5B88906CA}" srcOrd="2" destOrd="0" presId="urn:microsoft.com/office/officeart/2018/2/layout/IconVerticalSolidList"/>
    <dgm:cxn modelId="{45FCC7ED-8D27-4284-9463-24F932B08312}" type="presParOf" srcId="{3559EEA2-661E-4D8B-A15E-98E5B88906CA}" destId="{777D854E-7840-41BE-A3AF-420D1FF8E4ED}" srcOrd="0" destOrd="0" presId="urn:microsoft.com/office/officeart/2018/2/layout/IconVerticalSolidList"/>
    <dgm:cxn modelId="{CEFA36A3-87F0-4877-B807-3F08EF520D59}" type="presParOf" srcId="{3559EEA2-661E-4D8B-A15E-98E5B88906CA}" destId="{B0E5115D-BC50-47FE-90D9-3F2AB899BA7D}" srcOrd="1" destOrd="0" presId="urn:microsoft.com/office/officeart/2018/2/layout/IconVerticalSolidList"/>
    <dgm:cxn modelId="{ACB71475-01DD-4380-8D78-F4D3C71FC540}" type="presParOf" srcId="{3559EEA2-661E-4D8B-A15E-98E5B88906CA}" destId="{47043EB5-E439-40C1-95F0-B9570A306112}" srcOrd="2" destOrd="0" presId="urn:microsoft.com/office/officeart/2018/2/layout/IconVerticalSolidList"/>
    <dgm:cxn modelId="{F5B8DA9A-279A-45FD-89CB-76A61087D603}" type="presParOf" srcId="{3559EEA2-661E-4D8B-A15E-98E5B88906CA}" destId="{81B1DA45-2D36-491A-B19D-92CF7F15CF2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61F14AF-2A12-4B9E-B5B7-030902C405B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B718ABD2-21ED-4D5F-AFD4-D447FAEAB6DA}">
      <dgm:prSet/>
      <dgm:spPr>
        <a:solidFill>
          <a:schemeClr val="bg2">
            <a:lumMod val="75000"/>
          </a:schemeClr>
        </a:solidFill>
      </dgm:spPr>
      <dgm:t>
        <a:bodyPr/>
        <a:lstStyle/>
        <a:p>
          <a:r>
            <a:rPr lang="en-US" dirty="0">
              <a:solidFill>
                <a:schemeClr val="tx1"/>
              </a:solidFill>
            </a:rPr>
            <a:t>Evaluate </a:t>
          </a:r>
          <a:r>
            <a:rPr lang="en-US" b="1" dirty="0">
              <a:solidFill>
                <a:schemeClr val="tx1"/>
              </a:solidFill>
            </a:rPr>
            <a:t>syllabi </a:t>
          </a:r>
          <a:r>
            <a:rPr lang="en-US" dirty="0">
              <a:solidFill>
                <a:schemeClr val="tx1"/>
              </a:solidFill>
            </a:rPr>
            <a:t>for all the courses you’ve taught.  Where do you see common themes and ideas? How does this compare to your colleagues’ syllabi?</a:t>
          </a:r>
        </a:p>
      </dgm:t>
    </dgm:pt>
    <dgm:pt modelId="{A4E2F83B-BB9A-4BA2-AF5B-8E24AA1531F0}" type="parTrans" cxnId="{BB1EE9AE-E167-44FF-BA69-EDCCE6A2E79F}">
      <dgm:prSet/>
      <dgm:spPr/>
      <dgm:t>
        <a:bodyPr/>
        <a:lstStyle/>
        <a:p>
          <a:endParaRPr lang="en-US">
            <a:solidFill>
              <a:schemeClr val="tx1"/>
            </a:solidFill>
          </a:endParaRPr>
        </a:p>
      </dgm:t>
    </dgm:pt>
    <dgm:pt modelId="{B02F8874-D967-48B4-822F-A8E85DD811F1}" type="sibTrans" cxnId="{BB1EE9AE-E167-44FF-BA69-EDCCE6A2E79F}">
      <dgm:prSet/>
      <dgm:spPr/>
      <dgm:t>
        <a:bodyPr/>
        <a:lstStyle/>
        <a:p>
          <a:endParaRPr lang="en-US">
            <a:solidFill>
              <a:schemeClr val="tx1"/>
            </a:solidFill>
          </a:endParaRPr>
        </a:p>
      </dgm:t>
    </dgm:pt>
    <dgm:pt modelId="{C9F7C47C-A73D-4025-AE6C-DE12CF3A1179}">
      <dgm:prSet/>
      <dgm:spPr>
        <a:solidFill>
          <a:schemeClr val="accent4">
            <a:lumMod val="60000"/>
            <a:lumOff val="40000"/>
          </a:schemeClr>
        </a:solidFill>
      </dgm:spPr>
      <dgm:t>
        <a:bodyPr/>
        <a:lstStyle/>
        <a:p>
          <a:r>
            <a:rPr lang="en-US" dirty="0">
              <a:solidFill>
                <a:schemeClr val="tx1"/>
              </a:solidFill>
            </a:rPr>
            <a:t>Assess your program or department’s </a:t>
          </a:r>
          <a:r>
            <a:rPr lang="en-US" b="1" dirty="0">
              <a:solidFill>
                <a:schemeClr val="tx1"/>
              </a:solidFill>
            </a:rPr>
            <a:t>degree requirements</a:t>
          </a:r>
          <a:r>
            <a:rPr lang="en-US" dirty="0">
              <a:solidFill>
                <a:schemeClr val="tx1"/>
              </a:solidFill>
            </a:rPr>
            <a:t>.  What courses must all students take?  What ideas or themes carry across those courses? </a:t>
          </a:r>
        </a:p>
      </dgm:t>
    </dgm:pt>
    <dgm:pt modelId="{AF713BE4-EDEA-4BCB-A37F-2A8975D65F09}" type="parTrans" cxnId="{0AFC60FF-3A55-4E6F-96E0-F356800A1A8F}">
      <dgm:prSet/>
      <dgm:spPr/>
      <dgm:t>
        <a:bodyPr/>
        <a:lstStyle/>
        <a:p>
          <a:endParaRPr lang="en-US">
            <a:solidFill>
              <a:schemeClr val="tx1"/>
            </a:solidFill>
          </a:endParaRPr>
        </a:p>
      </dgm:t>
    </dgm:pt>
    <dgm:pt modelId="{9FA3C9D3-FEFE-4786-997F-7DB1002BE6D9}" type="sibTrans" cxnId="{0AFC60FF-3A55-4E6F-96E0-F356800A1A8F}">
      <dgm:prSet/>
      <dgm:spPr/>
      <dgm:t>
        <a:bodyPr/>
        <a:lstStyle/>
        <a:p>
          <a:endParaRPr lang="en-US">
            <a:solidFill>
              <a:schemeClr val="tx1"/>
            </a:solidFill>
          </a:endParaRPr>
        </a:p>
      </dgm:t>
    </dgm:pt>
    <dgm:pt modelId="{A5BB4589-26CC-42F2-B8DA-1796900ADB07}">
      <dgm:prSet/>
      <dgm:spPr/>
      <dgm:t>
        <a:bodyPr/>
        <a:lstStyle/>
        <a:p>
          <a:r>
            <a:rPr lang="en-US" dirty="0">
              <a:solidFill>
                <a:schemeClr val="tx1"/>
              </a:solidFill>
            </a:rPr>
            <a:t>In addition to your disciplinary outcomes, factor in any </a:t>
          </a:r>
          <a:r>
            <a:rPr lang="en-US" b="1" dirty="0">
              <a:solidFill>
                <a:schemeClr val="tx1"/>
              </a:solidFill>
            </a:rPr>
            <a:t>institutional requirements </a:t>
          </a:r>
          <a:r>
            <a:rPr lang="en-US" dirty="0">
              <a:solidFill>
                <a:schemeClr val="tx1"/>
              </a:solidFill>
            </a:rPr>
            <a:t>such as policies, initiatives, or goals pertaining to your course.  </a:t>
          </a:r>
        </a:p>
      </dgm:t>
    </dgm:pt>
    <dgm:pt modelId="{321A6225-2A67-41DE-B279-A9EDA9C880D6}" type="parTrans" cxnId="{12A05050-588A-451D-976A-037A252681C3}">
      <dgm:prSet/>
      <dgm:spPr/>
      <dgm:t>
        <a:bodyPr/>
        <a:lstStyle/>
        <a:p>
          <a:endParaRPr lang="en-US">
            <a:solidFill>
              <a:schemeClr val="tx1"/>
            </a:solidFill>
          </a:endParaRPr>
        </a:p>
      </dgm:t>
    </dgm:pt>
    <dgm:pt modelId="{844BFBF9-A9ED-473C-995E-0EBF11102907}" type="sibTrans" cxnId="{12A05050-588A-451D-976A-037A252681C3}">
      <dgm:prSet/>
      <dgm:spPr/>
      <dgm:t>
        <a:bodyPr/>
        <a:lstStyle/>
        <a:p>
          <a:endParaRPr lang="en-US">
            <a:solidFill>
              <a:schemeClr val="tx1"/>
            </a:solidFill>
          </a:endParaRPr>
        </a:p>
      </dgm:t>
    </dgm:pt>
    <dgm:pt modelId="{F3BC7A78-EFCB-4FED-9462-B66CE8C1C56B}" type="pres">
      <dgm:prSet presAssocID="{B61F14AF-2A12-4B9E-B5B7-030902C405B3}" presName="linear" presStyleCnt="0">
        <dgm:presLayoutVars>
          <dgm:animLvl val="lvl"/>
          <dgm:resizeHandles val="exact"/>
        </dgm:presLayoutVars>
      </dgm:prSet>
      <dgm:spPr/>
    </dgm:pt>
    <dgm:pt modelId="{44ECD131-18CC-41D8-B9AD-0BEA5B560AB8}" type="pres">
      <dgm:prSet presAssocID="{B718ABD2-21ED-4D5F-AFD4-D447FAEAB6DA}" presName="parentText" presStyleLbl="node1" presStyleIdx="0" presStyleCnt="3">
        <dgm:presLayoutVars>
          <dgm:chMax val="0"/>
          <dgm:bulletEnabled val="1"/>
        </dgm:presLayoutVars>
      </dgm:prSet>
      <dgm:spPr/>
    </dgm:pt>
    <dgm:pt modelId="{6C0A22D5-00EE-4FC7-8A43-5BB6C0530A25}" type="pres">
      <dgm:prSet presAssocID="{B02F8874-D967-48B4-822F-A8E85DD811F1}" presName="spacer" presStyleCnt="0"/>
      <dgm:spPr/>
    </dgm:pt>
    <dgm:pt modelId="{64D2643D-2C5F-4072-828F-A0FC04809249}" type="pres">
      <dgm:prSet presAssocID="{C9F7C47C-A73D-4025-AE6C-DE12CF3A1179}" presName="parentText" presStyleLbl="node1" presStyleIdx="1" presStyleCnt="3">
        <dgm:presLayoutVars>
          <dgm:chMax val="0"/>
          <dgm:bulletEnabled val="1"/>
        </dgm:presLayoutVars>
      </dgm:prSet>
      <dgm:spPr/>
    </dgm:pt>
    <dgm:pt modelId="{F7233963-4C3E-4065-970A-7EC7C987661D}" type="pres">
      <dgm:prSet presAssocID="{9FA3C9D3-FEFE-4786-997F-7DB1002BE6D9}" presName="spacer" presStyleCnt="0"/>
      <dgm:spPr/>
    </dgm:pt>
    <dgm:pt modelId="{3CD77A71-38C0-498F-955B-B47A2A2AB7DB}" type="pres">
      <dgm:prSet presAssocID="{A5BB4589-26CC-42F2-B8DA-1796900ADB07}" presName="parentText" presStyleLbl="node1" presStyleIdx="2" presStyleCnt="3">
        <dgm:presLayoutVars>
          <dgm:chMax val="0"/>
          <dgm:bulletEnabled val="1"/>
        </dgm:presLayoutVars>
      </dgm:prSet>
      <dgm:spPr/>
    </dgm:pt>
  </dgm:ptLst>
  <dgm:cxnLst>
    <dgm:cxn modelId="{12A05050-588A-451D-976A-037A252681C3}" srcId="{B61F14AF-2A12-4B9E-B5B7-030902C405B3}" destId="{A5BB4589-26CC-42F2-B8DA-1796900ADB07}" srcOrd="2" destOrd="0" parTransId="{321A6225-2A67-41DE-B279-A9EDA9C880D6}" sibTransId="{844BFBF9-A9ED-473C-995E-0EBF11102907}"/>
    <dgm:cxn modelId="{2D629F78-BAFC-45DA-B95B-00B26C59C2FD}" type="presOf" srcId="{C9F7C47C-A73D-4025-AE6C-DE12CF3A1179}" destId="{64D2643D-2C5F-4072-828F-A0FC04809249}" srcOrd="0" destOrd="0" presId="urn:microsoft.com/office/officeart/2005/8/layout/vList2"/>
    <dgm:cxn modelId="{8B197A80-E4D1-4A3F-924B-11588078E3B3}" type="presOf" srcId="{B718ABD2-21ED-4D5F-AFD4-D447FAEAB6DA}" destId="{44ECD131-18CC-41D8-B9AD-0BEA5B560AB8}" srcOrd="0" destOrd="0" presId="urn:microsoft.com/office/officeart/2005/8/layout/vList2"/>
    <dgm:cxn modelId="{8E55D3AC-BA38-4A84-9F90-0E9AAAAE0ACE}" type="presOf" srcId="{A5BB4589-26CC-42F2-B8DA-1796900ADB07}" destId="{3CD77A71-38C0-498F-955B-B47A2A2AB7DB}" srcOrd="0" destOrd="0" presId="urn:microsoft.com/office/officeart/2005/8/layout/vList2"/>
    <dgm:cxn modelId="{BB1EE9AE-E167-44FF-BA69-EDCCE6A2E79F}" srcId="{B61F14AF-2A12-4B9E-B5B7-030902C405B3}" destId="{B718ABD2-21ED-4D5F-AFD4-D447FAEAB6DA}" srcOrd="0" destOrd="0" parTransId="{A4E2F83B-BB9A-4BA2-AF5B-8E24AA1531F0}" sibTransId="{B02F8874-D967-48B4-822F-A8E85DD811F1}"/>
    <dgm:cxn modelId="{14591CCA-9E41-41D1-A84E-9DE9353E6C98}" type="presOf" srcId="{B61F14AF-2A12-4B9E-B5B7-030902C405B3}" destId="{F3BC7A78-EFCB-4FED-9462-B66CE8C1C56B}" srcOrd="0" destOrd="0" presId="urn:microsoft.com/office/officeart/2005/8/layout/vList2"/>
    <dgm:cxn modelId="{0AFC60FF-3A55-4E6F-96E0-F356800A1A8F}" srcId="{B61F14AF-2A12-4B9E-B5B7-030902C405B3}" destId="{C9F7C47C-A73D-4025-AE6C-DE12CF3A1179}" srcOrd="1" destOrd="0" parTransId="{AF713BE4-EDEA-4BCB-A37F-2A8975D65F09}" sibTransId="{9FA3C9D3-FEFE-4786-997F-7DB1002BE6D9}"/>
    <dgm:cxn modelId="{74FBB775-F12D-4688-BCB0-E79389542836}" type="presParOf" srcId="{F3BC7A78-EFCB-4FED-9462-B66CE8C1C56B}" destId="{44ECD131-18CC-41D8-B9AD-0BEA5B560AB8}" srcOrd="0" destOrd="0" presId="urn:microsoft.com/office/officeart/2005/8/layout/vList2"/>
    <dgm:cxn modelId="{B6BC92CC-2180-477C-A416-AADCED83048D}" type="presParOf" srcId="{F3BC7A78-EFCB-4FED-9462-B66CE8C1C56B}" destId="{6C0A22D5-00EE-4FC7-8A43-5BB6C0530A25}" srcOrd="1" destOrd="0" presId="urn:microsoft.com/office/officeart/2005/8/layout/vList2"/>
    <dgm:cxn modelId="{1967BDE6-0732-4167-B0D2-58914F2B5B23}" type="presParOf" srcId="{F3BC7A78-EFCB-4FED-9462-B66CE8C1C56B}" destId="{64D2643D-2C5F-4072-828F-A0FC04809249}" srcOrd="2" destOrd="0" presId="urn:microsoft.com/office/officeart/2005/8/layout/vList2"/>
    <dgm:cxn modelId="{667613CA-1808-402E-A4F3-B16453D47229}" type="presParOf" srcId="{F3BC7A78-EFCB-4FED-9462-B66CE8C1C56B}" destId="{F7233963-4C3E-4065-970A-7EC7C987661D}" srcOrd="3" destOrd="0" presId="urn:microsoft.com/office/officeart/2005/8/layout/vList2"/>
    <dgm:cxn modelId="{41CD5FDB-893B-4BEC-9D8F-C14AEF6186F0}" type="presParOf" srcId="{F3BC7A78-EFCB-4FED-9462-B66CE8C1C56B}" destId="{3CD77A71-38C0-498F-955B-B47A2A2AB7D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65595DA-DB12-4BA9-AD60-6469501E916D}" type="doc">
      <dgm:prSet loTypeId="urn:microsoft.com/office/officeart/2018/2/layout/IconVerticalSolidList" loCatId="icon" qsTypeId="urn:microsoft.com/office/officeart/2005/8/quickstyle/simple1" qsCatId="simple" csTypeId="urn:microsoft.com/office/officeart/2005/8/colors/colorful1" csCatId="colorful" phldr="1"/>
      <dgm:spPr/>
    </dgm:pt>
    <dgm:pt modelId="{E7751F70-A1DB-4AAC-B221-D1BD75F1407C}">
      <dgm:prSet phldrT="[Text]" custT="1"/>
      <dgm:spPr>
        <a:xfrm>
          <a:off x="1603374" y="0"/>
          <a:ext cx="641350" cy="263419"/>
        </a:xfr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nSpc>
              <a:spcPct val="100000"/>
            </a:lnSpc>
          </a:pPr>
          <a:r>
            <a:rPr lang="en-US" sz="2200">
              <a:solidFill>
                <a:schemeClr val="bg1"/>
              </a:solidFill>
              <a:latin typeface="Calibri"/>
              <a:ea typeface="+mn-ea"/>
              <a:cs typeface="+mn-cs"/>
            </a:rPr>
            <a:t>Creating</a:t>
          </a:r>
        </a:p>
      </dgm:t>
    </dgm:pt>
    <dgm:pt modelId="{542693B9-6869-4BFB-8FF3-476FBCAA2393}" type="parTrans" cxnId="{6C28BBAC-4F69-44A3-A10F-EA76189798CC}">
      <dgm:prSet/>
      <dgm:spPr/>
      <dgm:t>
        <a:bodyPr/>
        <a:lstStyle/>
        <a:p>
          <a:pPr algn="ctr"/>
          <a:endParaRPr lang="en-US"/>
        </a:p>
      </dgm:t>
    </dgm:pt>
    <dgm:pt modelId="{F7B830DB-853A-4252-B396-6A3BDD6D7729}" type="sibTrans" cxnId="{6C28BBAC-4F69-44A3-A10F-EA76189798CC}">
      <dgm:prSet/>
      <dgm:spPr/>
      <dgm:t>
        <a:bodyPr/>
        <a:lstStyle/>
        <a:p>
          <a:pPr algn="ctr"/>
          <a:endParaRPr lang="en-US"/>
        </a:p>
      </dgm:t>
    </dgm:pt>
    <dgm:pt modelId="{CDBD16BD-B368-400F-9028-968DCC0BB41A}">
      <dgm:prSet phldrT="[Text]" custT="1"/>
      <dgm:spPr>
        <a:xfrm>
          <a:off x="1282699" y="263419"/>
          <a:ext cx="1282700" cy="263419"/>
        </a:xfrm>
        <a:solidFill>
          <a:srgbClr val="F6800A"/>
        </a:solidFill>
        <a:ln w="25400" cap="flat" cmpd="sng" algn="ctr">
          <a:solidFill>
            <a:sysClr val="window" lastClr="FFFFFF">
              <a:hueOff val="0"/>
              <a:satOff val="0"/>
              <a:lumOff val="0"/>
              <a:alphaOff val="0"/>
            </a:sysClr>
          </a:solidFill>
          <a:prstDash val="solid"/>
        </a:ln>
        <a:effectLst/>
      </dgm:spPr>
      <dgm:t>
        <a:bodyPr/>
        <a:lstStyle/>
        <a:p>
          <a:pPr>
            <a:lnSpc>
              <a:spcPct val="100000"/>
            </a:lnSpc>
          </a:pPr>
          <a:r>
            <a:rPr lang="en-US" sz="2200">
              <a:solidFill>
                <a:schemeClr val="bg1"/>
              </a:solidFill>
              <a:latin typeface="Calibri"/>
              <a:ea typeface="+mn-ea"/>
              <a:cs typeface="+mn-cs"/>
            </a:rPr>
            <a:t>Evaluating</a:t>
          </a:r>
        </a:p>
      </dgm:t>
    </dgm:pt>
    <dgm:pt modelId="{57A1AF97-8828-4B80-8487-905645B85BA0}" type="parTrans" cxnId="{16A4FDC8-E6EC-4E1F-8D09-E7723A02E2C7}">
      <dgm:prSet/>
      <dgm:spPr/>
      <dgm:t>
        <a:bodyPr/>
        <a:lstStyle/>
        <a:p>
          <a:pPr algn="ctr"/>
          <a:endParaRPr lang="en-US"/>
        </a:p>
      </dgm:t>
    </dgm:pt>
    <dgm:pt modelId="{5BB43484-4182-4B86-99A2-7D543D82B543}" type="sibTrans" cxnId="{16A4FDC8-E6EC-4E1F-8D09-E7723A02E2C7}">
      <dgm:prSet/>
      <dgm:spPr/>
      <dgm:t>
        <a:bodyPr/>
        <a:lstStyle/>
        <a:p>
          <a:pPr algn="ctr"/>
          <a:endParaRPr lang="en-US"/>
        </a:p>
      </dgm:t>
    </dgm:pt>
    <dgm:pt modelId="{C7738E65-B957-4388-9054-914ECA9C24B3}">
      <dgm:prSet phldrT="[Text]" custT="1"/>
      <dgm:spPr>
        <a:xfrm>
          <a:off x="962024" y="526838"/>
          <a:ext cx="1924050" cy="263419"/>
        </a:xfrm>
        <a:solidFill>
          <a:srgbClr val="6EA82E"/>
        </a:solidFill>
        <a:ln w="25400" cap="flat" cmpd="sng" algn="ctr">
          <a:solidFill>
            <a:sysClr val="window" lastClr="FFFFFF">
              <a:hueOff val="0"/>
              <a:satOff val="0"/>
              <a:lumOff val="0"/>
              <a:alphaOff val="0"/>
            </a:sysClr>
          </a:solidFill>
          <a:prstDash val="solid"/>
        </a:ln>
        <a:effectLst/>
      </dgm:spPr>
      <dgm:t>
        <a:bodyPr/>
        <a:lstStyle/>
        <a:p>
          <a:pPr>
            <a:lnSpc>
              <a:spcPct val="100000"/>
            </a:lnSpc>
          </a:pPr>
          <a:r>
            <a:rPr lang="en-US" sz="2200">
              <a:solidFill>
                <a:schemeClr val="bg1"/>
              </a:solidFill>
              <a:latin typeface="Calibri"/>
              <a:ea typeface="+mn-ea"/>
              <a:cs typeface="+mn-cs"/>
            </a:rPr>
            <a:t>Analyzing</a:t>
          </a:r>
        </a:p>
      </dgm:t>
    </dgm:pt>
    <dgm:pt modelId="{E10DBCCC-DC9A-4D38-B375-7477E7A20EF8}" type="parTrans" cxnId="{FAF43ABF-8BB5-496D-9936-157253DC1262}">
      <dgm:prSet/>
      <dgm:spPr/>
      <dgm:t>
        <a:bodyPr/>
        <a:lstStyle/>
        <a:p>
          <a:pPr algn="ctr"/>
          <a:endParaRPr lang="en-US"/>
        </a:p>
      </dgm:t>
    </dgm:pt>
    <dgm:pt modelId="{88BC4316-C91A-4548-8113-E48315AF552F}" type="sibTrans" cxnId="{FAF43ABF-8BB5-496D-9936-157253DC1262}">
      <dgm:prSet/>
      <dgm:spPr/>
      <dgm:t>
        <a:bodyPr/>
        <a:lstStyle/>
        <a:p>
          <a:pPr algn="ctr"/>
          <a:endParaRPr lang="en-US"/>
        </a:p>
      </dgm:t>
    </dgm:pt>
    <dgm:pt modelId="{F1C4901C-90F9-46E9-A3AD-EDC9412C8658}">
      <dgm:prSet phldrT="[Text]" custT="1"/>
      <dgm:spPr>
        <a:xfrm>
          <a:off x="641349" y="790257"/>
          <a:ext cx="2565400" cy="263419"/>
        </a:xfrm>
        <a:solidFill>
          <a:srgbClr val="008A3E"/>
        </a:solidFill>
        <a:ln w="25400" cap="flat" cmpd="sng" algn="ctr">
          <a:solidFill>
            <a:sysClr val="window" lastClr="FFFFFF">
              <a:hueOff val="0"/>
              <a:satOff val="0"/>
              <a:lumOff val="0"/>
              <a:alphaOff val="0"/>
            </a:sysClr>
          </a:solidFill>
          <a:prstDash val="solid"/>
        </a:ln>
        <a:effectLst/>
      </dgm:spPr>
      <dgm:t>
        <a:bodyPr/>
        <a:lstStyle/>
        <a:p>
          <a:pPr>
            <a:lnSpc>
              <a:spcPct val="100000"/>
            </a:lnSpc>
          </a:pPr>
          <a:r>
            <a:rPr lang="en-US" sz="2200">
              <a:solidFill>
                <a:schemeClr val="bg1"/>
              </a:solidFill>
              <a:latin typeface="Calibri"/>
              <a:ea typeface="+mn-ea"/>
              <a:cs typeface="+mn-cs"/>
            </a:rPr>
            <a:t>Applying</a:t>
          </a:r>
        </a:p>
      </dgm:t>
    </dgm:pt>
    <dgm:pt modelId="{CF72F117-0A74-489A-BFF7-6312652E98D8}" type="parTrans" cxnId="{2618AF0D-45CC-40AB-9D42-3E4BA9EBE87D}">
      <dgm:prSet/>
      <dgm:spPr/>
      <dgm:t>
        <a:bodyPr/>
        <a:lstStyle/>
        <a:p>
          <a:pPr algn="ctr"/>
          <a:endParaRPr lang="en-US"/>
        </a:p>
      </dgm:t>
    </dgm:pt>
    <dgm:pt modelId="{697E3793-1FAD-4DD2-A940-019954D68E49}" type="sibTrans" cxnId="{2618AF0D-45CC-40AB-9D42-3E4BA9EBE87D}">
      <dgm:prSet/>
      <dgm:spPr/>
      <dgm:t>
        <a:bodyPr/>
        <a:lstStyle/>
        <a:p>
          <a:pPr algn="ctr"/>
          <a:endParaRPr lang="en-US"/>
        </a:p>
      </dgm:t>
    </dgm:pt>
    <dgm:pt modelId="{8CB63551-38C1-47A4-85C3-7F680B043916}">
      <dgm:prSet phldrT="[Text]" custT="1"/>
      <dgm:spPr>
        <a:xfrm>
          <a:off x="320675" y="1053676"/>
          <a:ext cx="3206749" cy="263419"/>
        </a:xfrm>
        <a:solidFill>
          <a:srgbClr val="0070C0"/>
        </a:solidFill>
        <a:ln w="25400" cap="flat" cmpd="sng" algn="ctr">
          <a:solidFill>
            <a:sysClr val="window" lastClr="FFFFFF">
              <a:hueOff val="0"/>
              <a:satOff val="0"/>
              <a:lumOff val="0"/>
              <a:alphaOff val="0"/>
            </a:sysClr>
          </a:solidFill>
          <a:prstDash val="solid"/>
        </a:ln>
        <a:effectLst/>
      </dgm:spPr>
      <dgm:t>
        <a:bodyPr/>
        <a:lstStyle/>
        <a:p>
          <a:pPr>
            <a:lnSpc>
              <a:spcPct val="100000"/>
            </a:lnSpc>
          </a:pPr>
          <a:r>
            <a:rPr lang="en-US" sz="2200">
              <a:solidFill>
                <a:schemeClr val="bg1"/>
              </a:solidFill>
              <a:latin typeface="Calibri"/>
              <a:ea typeface="+mn-ea"/>
              <a:cs typeface="+mn-cs"/>
            </a:rPr>
            <a:t>Understanding</a:t>
          </a:r>
        </a:p>
      </dgm:t>
    </dgm:pt>
    <dgm:pt modelId="{64FC5F56-F36F-4984-8467-EFC19EDF11E9}" type="parTrans" cxnId="{E5CD108D-4C30-4D8B-BA8F-4044F0CD0009}">
      <dgm:prSet/>
      <dgm:spPr/>
      <dgm:t>
        <a:bodyPr/>
        <a:lstStyle/>
        <a:p>
          <a:pPr algn="ctr"/>
          <a:endParaRPr lang="en-US"/>
        </a:p>
      </dgm:t>
    </dgm:pt>
    <dgm:pt modelId="{2B4E5FCA-D48A-48D1-8A13-2218B5DD7D39}" type="sibTrans" cxnId="{E5CD108D-4C30-4D8B-BA8F-4044F0CD0009}">
      <dgm:prSet/>
      <dgm:spPr/>
      <dgm:t>
        <a:bodyPr/>
        <a:lstStyle/>
        <a:p>
          <a:pPr algn="ctr"/>
          <a:endParaRPr lang="en-US"/>
        </a:p>
      </dgm:t>
    </dgm:pt>
    <dgm:pt modelId="{41A12ABF-8AA8-4787-B932-7E7F8146A1A7}">
      <dgm:prSet phldrT="[Text]" custT="1"/>
      <dgm:spPr>
        <a:xfrm>
          <a:off x="0" y="1317095"/>
          <a:ext cx="3848100" cy="263419"/>
        </a:xfrm>
        <a:solidFill>
          <a:srgbClr val="7030A0"/>
        </a:solidFill>
        <a:ln w="25400" cap="flat" cmpd="sng" algn="ctr">
          <a:solidFill>
            <a:sysClr val="window" lastClr="FFFFFF">
              <a:hueOff val="0"/>
              <a:satOff val="0"/>
              <a:lumOff val="0"/>
              <a:alphaOff val="0"/>
            </a:sysClr>
          </a:solidFill>
          <a:prstDash val="solid"/>
        </a:ln>
        <a:effectLst/>
      </dgm:spPr>
      <dgm:t>
        <a:bodyPr/>
        <a:lstStyle/>
        <a:p>
          <a:pPr>
            <a:lnSpc>
              <a:spcPct val="100000"/>
            </a:lnSpc>
          </a:pPr>
          <a:r>
            <a:rPr lang="en-US" sz="2200" dirty="0">
              <a:solidFill>
                <a:schemeClr val="bg1"/>
              </a:solidFill>
              <a:latin typeface="Calibri"/>
              <a:ea typeface="+mn-ea"/>
              <a:cs typeface="+mn-cs"/>
            </a:rPr>
            <a:t>Remembering</a:t>
          </a:r>
        </a:p>
      </dgm:t>
    </dgm:pt>
    <dgm:pt modelId="{06CFA04F-ABE3-4168-B5A5-9C38092C93CF}" type="parTrans" cxnId="{AF214118-C89D-4D5F-8B80-6A289BEDE4DF}">
      <dgm:prSet/>
      <dgm:spPr/>
      <dgm:t>
        <a:bodyPr/>
        <a:lstStyle/>
        <a:p>
          <a:pPr algn="ctr"/>
          <a:endParaRPr lang="en-US"/>
        </a:p>
      </dgm:t>
    </dgm:pt>
    <dgm:pt modelId="{2179E2A4-47A2-4D80-BBD3-6CCEF2288746}" type="sibTrans" cxnId="{AF214118-C89D-4D5F-8B80-6A289BEDE4DF}">
      <dgm:prSet/>
      <dgm:spPr/>
      <dgm:t>
        <a:bodyPr/>
        <a:lstStyle/>
        <a:p>
          <a:pPr algn="ctr"/>
          <a:endParaRPr lang="en-US"/>
        </a:p>
      </dgm:t>
    </dgm:pt>
    <dgm:pt modelId="{BA54DC0D-BC4F-4E42-B151-BC28273D9999}" type="pres">
      <dgm:prSet presAssocID="{E65595DA-DB12-4BA9-AD60-6469501E916D}" presName="root" presStyleCnt="0">
        <dgm:presLayoutVars>
          <dgm:dir/>
          <dgm:resizeHandles val="exact"/>
        </dgm:presLayoutVars>
      </dgm:prSet>
      <dgm:spPr/>
    </dgm:pt>
    <dgm:pt modelId="{2D3A34CD-A236-4319-8F50-7D1462E3FEEA}" type="pres">
      <dgm:prSet presAssocID="{E7751F70-A1DB-4AAC-B221-D1BD75F1407C}" presName="compNode" presStyleCnt="0"/>
      <dgm:spPr/>
    </dgm:pt>
    <dgm:pt modelId="{9AB4673E-9497-4250-934C-60F493FF6E84}" type="pres">
      <dgm:prSet presAssocID="{E7751F70-A1DB-4AAC-B221-D1BD75F1407C}" presName="bgRect" presStyleLbl="bgShp" presStyleIdx="0" presStyleCnt="6"/>
      <dgm:spPr/>
    </dgm:pt>
    <dgm:pt modelId="{A0FBF3CA-6728-413A-83AD-92AA4EBB764C}" type="pres">
      <dgm:prSet presAssocID="{E7751F70-A1DB-4AAC-B221-D1BD75F1407C}"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Easel"/>
        </a:ext>
      </dgm:extLst>
    </dgm:pt>
    <dgm:pt modelId="{5F3E30FE-F126-4787-868A-20686341DEAC}" type="pres">
      <dgm:prSet presAssocID="{E7751F70-A1DB-4AAC-B221-D1BD75F1407C}" presName="spaceRect" presStyleCnt="0"/>
      <dgm:spPr/>
    </dgm:pt>
    <dgm:pt modelId="{50DFC33B-3021-41C6-92CB-C99A4A6C88DC}" type="pres">
      <dgm:prSet presAssocID="{E7751F70-A1DB-4AAC-B221-D1BD75F1407C}" presName="parTx" presStyleLbl="revTx" presStyleIdx="0" presStyleCnt="6">
        <dgm:presLayoutVars>
          <dgm:chMax val="0"/>
          <dgm:chPref val="0"/>
        </dgm:presLayoutVars>
      </dgm:prSet>
      <dgm:spPr/>
    </dgm:pt>
    <dgm:pt modelId="{373A979D-090E-49B0-AF59-29A40B1993E6}" type="pres">
      <dgm:prSet presAssocID="{F7B830DB-853A-4252-B396-6A3BDD6D7729}" presName="sibTrans" presStyleCnt="0"/>
      <dgm:spPr/>
    </dgm:pt>
    <dgm:pt modelId="{A87336D5-8A14-4523-87A7-A29A3638BC57}" type="pres">
      <dgm:prSet presAssocID="{CDBD16BD-B368-400F-9028-968DCC0BB41A}" presName="compNode" presStyleCnt="0"/>
      <dgm:spPr/>
    </dgm:pt>
    <dgm:pt modelId="{7275A02B-33E6-47E9-9063-52B553F7EF51}" type="pres">
      <dgm:prSet presAssocID="{CDBD16BD-B368-400F-9028-968DCC0BB41A}" presName="bgRect" presStyleLbl="bgShp" presStyleIdx="1" presStyleCnt="6"/>
      <dgm:spPr/>
    </dgm:pt>
    <dgm:pt modelId="{63E89477-2E8E-4C21-A3B7-6ED301A84F48}" type="pres">
      <dgm:prSet presAssocID="{CDBD16BD-B368-400F-9028-968DCC0BB41A}"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D39CE811-62C2-4A93-B603-683EEF215A87}" type="pres">
      <dgm:prSet presAssocID="{CDBD16BD-B368-400F-9028-968DCC0BB41A}" presName="spaceRect" presStyleCnt="0"/>
      <dgm:spPr/>
    </dgm:pt>
    <dgm:pt modelId="{40CD2AE6-A09D-46CE-8633-7038BA89FC12}" type="pres">
      <dgm:prSet presAssocID="{CDBD16BD-B368-400F-9028-968DCC0BB41A}" presName="parTx" presStyleLbl="revTx" presStyleIdx="1" presStyleCnt="6">
        <dgm:presLayoutVars>
          <dgm:chMax val="0"/>
          <dgm:chPref val="0"/>
        </dgm:presLayoutVars>
      </dgm:prSet>
      <dgm:spPr/>
    </dgm:pt>
    <dgm:pt modelId="{618AF43D-CC4F-4129-81D2-D588C639DF08}" type="pres">
      <dgm:prSet presAssocID="{5BB43484-4182-4B86-99A2-7D543D82B543}" presName="sibTrans" presStyleCnt="0"/>
      <dgm:spPr/>
    </dgm:pt>
    <dgm:pt modelId="{9E2D58DA-99F6-47F0-93A8-D1608C0BB602}" type="pres">
      <dgm:prSet presAssocID="{C7738E65-B957-4388-9054-914ECA9C24B3}" presName="compNode" presStyleCnt="0"/>
      <dgm:spPr/>
    </dgm:pt>
    <dgm:pt modelId="{684E991A-FA72-448D-B834-0A29BE3FAA06}" type="pres">
      <dgm:prSet presAssocID="{C7738E65-B957-4388-9054-914ECA9C24B3}" presName="bgRect" presStyleLbl="bgShp" presStyleIdx="2" presStyleCnt="6"/>
      <dgm:spPr/>
    </dgm:pt>
    <dgm:pt modelId="{FC237318-DD86-45CA-90E8-8D4E80AAF3BD}" type="pres">
      <dgm:prSet presAssocID="{C7738E65-B957-4388-9054-914ECA9C24B3}"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gnifying glass"/>
        </a:ext>
      </dgm:extLst>
    </dgm:pt>
    <dgm:pt modelId="{83392004-99F2-4E31-A297-3FB36646AC9C}" type="pres">
      <dgm:prSet presAssocID="{C7738E65-B957-4388-9054-914ECA9C24B3}" presName="spaceRect" presStyleCnt="0"/>
      <dgm:spPr/>
    </dgm:pt>
    <dgm:pt modelId="{80045518-A866-49F0-BD4B-FE91CF461742}" type="pres">
      <dgm:prSet presAssocID="{C7738E65-B957-4388-9054-914ECA9C24B3}" presName="parTx" presStyleLbl="revTx" presStyleIdx="2" presStyleCnt="6">
        <dgm:presLayoutVars>
          <dgm:chMax val="0"/>
          <dgm:chPref val="0"/>
        </dgm:presLayoutVars>
      </dgm:prSet>
      <dgm:spPr/>
    </dgm:pt>
    <dgm:pt modelId="{272D485A-C939-4B1B-AC41-C9ED7F554CB5}" type="pres">
      <dgm:prSet presAssocID="{88BC4316-C91A-4548-8113-E48315AF552F}" presName="sibTrans" presStyleCnt="0"/>
      <dgm:spPr/>
    </dgm:pt>
    <dgm:pt modelId="{0B0E6811-D953-4D5C-B7BC-A501C1A25DE9}" type="pres">
      <dgm:prSet presAssocID="{F1C4901C-90F9-46E9-A3AD-EDC9412C8658}" presName="compNode" presStyleCnt="0"/>
      <dgm:spPr/>
    </dgm:pt>
    <dgm:pt modelId="{C5A8493C-20FA-40C0-8523-E0F8A50FCAAE}" type="pres">
      <dgm:prSet presAssocID="{F1C4901C-90F9-46E9-A3AD-EDC9412C8658}" presName="bgRect" presStyleLbl="bgShp" presStyleIdx="3" presStyleCnt="6"/>
      <dgm:spPr/>
    </dgm:pt>
    <dgm:pt modelId="{D32EDD94-5ACD-4806-B605-52140B79E457}" type="pres">
      <dgm:prSet presAssocID="{F1C4901C-90F9-46E9-A3AD-EDC9412C8658}"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ead with Gears"/>
        </a:ext>
      </dgm:extLst>
    </dgm:pt>
    <dgm:pt modelId="{DA3E0EE1-735A-4A71-991E-43536D918CA3}" type="pres">
      <dgm:prSet presAssocID="{F1C4901C-90F9-46E9-A3AD-EDC9412C8658}" presName="spaceRect" presStyleCnt="0"/>
      <dgm:spPr/>
    </dgm:pt>
    <dgm:pt modelId="{43B0E0B6-26DC-4C32-9680-F8DEEA330917}" type="pres">
      <dgm:prSet presAssocID="{F1C4901C-90F9-46E9-A3AD-EDC9412C8658}" presName="parTx" presStyleLbl="revTx" presStyleIdx="3" presStyleCnt="6">
        <dgm:presLayoutVars>
          <dgm:chMax val="0"/>
          <dgm:chPref val="0"/>
        </dgm:presLayoutVars>
      </dgm:prSet>
      <dgm:spPr/>
    </dgm:pt>
    <dgm:pt modelId="{28798305-761A-43EE-B88A-13E95F5EECFC}" type="pres">
      <dgm:prSet presAssocID="{697E3793-1FAD-4DD2-A940-019954D68E49}" presName="sibTrans" presStyleCnt="0"/>
      <dgm:spPr/>
    </dgm:pt>
    <dgm:pt modelId="{165186D1-7070-431F-B98D-CF914138F3A4}" type="pres">
      <dgm:prSet presAssocID="{8CB63551-38C1-47A4-85C3-7F680B043916}" presName="compNode" presStyleCnt="0"/>
      <dgm:spPr/>
    </dgm:pt>
    <dgm:pt modelId="{6F6E2223-09CF-4056-8C28-E227A39BECDE}" type="pres">
      <dgm:prSet presAssocID="{8CB63551-38C1-47A4-85C3-7F680B043916}" presName="bgRect" presStyleLbl="bgShp" presStyleIdx="4" presStyleCnt="6"/>
      <dgm:spPr/>
    </dgm:pt>
    <dgm:pt modelId="{0267E492-688D-4A7E-B76B-4E1D6F626E92}" type="pres">
      <dgm:prSet presAssocID="{8CB63551-38C1-47A4-85C3-7F680B043916}"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Brain in head"/>
        </a:ext>
      </dgm:extLst>
    </dgm:pt>
    <dgm:pt modelId="{B7121668-6A1B-4E98-943C-9E36055F965C}" type="pres">
      <dgm:prSet presAssocID="{8CB63551-38C1-47A4-85C3-7F680B043916}" presName="spaceRect" presStyleCnt="0"/>
      <dgm:spPr/>
    </dgm:pt>
    <dgm:pt modelId="{9AA25128-EDDD-44D0-83B9-3E155D762CEE}" type="pres">
      <dgm:prSet presAssocID="{8CB63551-38C1-47A4-85C3-7F680B043916}" presName="parTx" presStyleLbl="revTx" presStyleIdx="4" presStyleCnt="6">
        <dgm:presLayoutVars>
          <dgm:chMax val="0"/>
          <dgm:chPref val="0"/>
        </dgm:presLayoutVars>
      </dgm:prSet>
      <dgm:spPr/>
    </dgm:pt>
    <dgm:pt modelId="{758F12DC-5FEC-4F81-BAE1-DA65F92A6506}" type="pres">
      <dgm:prSet presAssocID="{2B4E5FCA-D48A-48D1-8A13-2218B5DD7D39}" presName="sibTrans" presStyleCnt="0"/>
      <dgm:spPr/>
    </dgm:pt>
    <dgm:pt modelId="{8D4C192C-0A74-40CC-90E5-797B80F5361C}" type="pres">
      <dgm:prSet presAssocID="{41A12ABF-8AA8-4787-B932-7E7F8146A1A7}" presName="compNode" presStyleCnt="0"/>
      <dgm:spPr/>
    </dgm:pt>
    <dgm:pt modelId="{A818A677-E236-4CCE-BBC7-9AF80894FC7D}" type="pres">
      <dgm:prSet presAssocID="{41A12ABF-8AA8-4787-B932-7E7F8146A1A7}" presName="bgRect" presStyleLbl="bgShp" presStyleIdx="5" presStyleCnt="6"/>
      <dgm:spPr/>
    </dgm:pt>
    <dgm:pt modelId="{0E2567E6-E715-48BA-8CD2-6C4500A6BE11}" type="pres">
      <dgm:prSet presAssocID="{41A12ABF-8AA8-4787-B932-7E7F8146A1A7}"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Document"/>
        </a:ext>
      </dgm:extLst>
    </dgm:pt>
    <dgm:pt modelId="{F091DFE3-12E0-47DE-82AB-DF7FAD534DAC}" type="pres">
      <dgm:prSet presAssocID="{41A12ABF-8AA8-4787-B932-7E7F8146A1A7}" presName="spaceRect" presStyleCnt="0"/>
      <dgm:spPr/>
    </dgm:pt>
    <dgm:pt modelId="{90DD01AD-4A1F-457F-B161-C70CF5765300}" type="pres">
      <dgm:prSet presAssocID="{41A12ABF-8AA8-4787-B932-7E7F8146A1A7}" presName="parTx" presStyleLbl="revTx" presStyleIdx="5" presStyleCnt="6">
        <dgm:presLayoutVars>
          <dgm:chMax val="0"/>
          <dgm:chPref val="0"/>
        </dgm:presLayoutVars>
      </dgm:prSet>
      <dgm:spPr/>
    </dgm:pt>
  </dgm:ptLst>
  <dgm:cxnLst>
    <dgm:cxn modelId="{2618AF0D-45CC-40AB-9D42-3E4BA9EBE87D}" srcId="{E65595DA-DB12-4BA9-AD60-6469501E916D}" destId="{F1C4901C-90F9-46E9-A3AD-EDC9412C8658}" srcOrd="3" destOrd="0" parTransId="{CF72F117-0A74-489A-BFF7-6312652E98D8}" sibTransId="{697E3793-1FAD-4DD2-A940-019954D68E49}"/>
    <dgm:cxn modelId="{AF214118-C89D-4D5F-8B80-6A289BEDE4DF}" srcId="{E65595DA-DB12-4BA9-AD60-6469501E916D}" destId="{41A12ABF-8AA8-4787-B932-7E7F8146A1A7}" srcOrd="5" destOrd="0" parTransId="{06CFA04F-ABE3-4168-B5A5-9C38092C93CF}" sibTransId="{2179E2A4-47A2-4D80-BBD3-6CCEF2288746}"/>
    <dgm:cxn modelId="{2EB6B331-F5F1-48AD-B6BB-17361391D3E2}" type="presOf" srcId="{E65595DA-DB12-4BA9-AD60-6469501E916D}" destId="{BA54DC0D-BC4F-4E42-B151-BC28273D9999}" srcOrd="0" destOrd="0" presId="urn:microsoft.com/office/officeart/2018/2/layout/IconVerticalSolidList"/>
    <dgm:cxn modelId="{E5CD108D-4C30-4D8B-BA8F-4044F0CD0009}" srcId="{E65595DA-DB12-4BA9-AD60-6469501E916D}" destId="{8CB63551-38C1-47A4-85C3-7F680B043916}" srcOrd="4" destOrd="0" parTransId="{64FC5F56-F36F-4984-8467-EFC19EDF11E9}" sibTransId="{2B4E5FCA-D48A-48D1-8A13-2218B5DD7D39}"/>
    <dgm:cxn modelId="{70CA369A-112A-4FB4-8FC6-AD8224D4F7AB}" type="presOf" srcId="{C7738E65-B957-4388-9054-914ECA9C24B3}" destId="{80045518-A866-49F0-BD4B-FE91CF461742}" srcOrd="0" destOrd="0" presId="urn:microsoft.com/office/officeart/2018/2/layout/IconVerticalSolidList"/>
    <dgm:cxn modelId="{FCBFF09B-1F38-4979-A28C-5247C0A1F588}" type="presOf" srcId="{E7751F70-A1DB-4AAC-B221-D1BD75F1407C}" destId="{50DFC33B-3021-41C6-92CB-C99A4A6C88DC}" srcOrd="0" destOrd="0" presId="urn:microsoft.com/office/officeart/2018/2/layout/IconVerticalSolidList"/>
    <dgm:cxn modelId="{6C28BBAC-4F69-44A3-A10F-EA76189798CC}" srcId="{E65595DA-DB12-4BA9-AD60-6469501E916D}" destId="{E7751F70-A1DB-4AAC-B221-D1BD75F1407C}" srcOrd="0" destOrd="0" parTransId="{542693B9-6869-4BFB-8FF3-476FBCAA2393}" sibTransId="{F7B830DB-853A-4252-B396-6A3BDD6D7729}"/>
    <dgm:cxn modelId="{FAF43ABF-8BB5-496D-9936-157253DC1262}" srcId="{E65595DA-DB12-4BA9-AD60-6469501E916D}" destId="{C7738E65-B957-4388-9054-914ECA9C24B3}" srcOrd="2" destOrd="0" parTransId="{E10DBCCC-DC9A-4D38-B375-7477E7A20EF8}" sibTransId="{88BC4316-C91A-4548-8113-E48315AF552F}"/>
    <dgm:cxn modelId="{0F6ED6C7-0EAB-4FC0-BA97-2152E4D8C17B}" type="presOf" srcId="{41A12ABF-8AA8-4787-B932-7E7F8146A1A7}" destId="{90DD01AD-4A1F-457F-B161-C70CF5765300}" srcOrd="0" destOrd="0" presId="urn:microsoft.com/office/officeart/2018/2/layout/IconVerticalSolidList"/>
    <dgm:cxn modelId="{3F62BBC8-4D40-4269-97FA-92EEFE0C49EC}" type="presOf" srcId="{F1C4901C-90F9-46E9-A3AD-EDC9412C8658}" destId="{43B0E0B6-26DC-4C32-9680-F8DEEA330917}" srcOrd="0" destOrd="0" presId="urn:microsoft.com/office/officeart/2018/2/layout/IconVerticalSolidList"/>
    <dgm:cxn modelId="{16A4FDC8-E6EC-4E1F-8D09-E7723A02E2C7}" srcId="{E65595DA-DB12-4BA9-AD60-6469501E916D}" destId="{CDBD16BD-B368-400F-9028-968DCC0BB41A}" srcOrd="1" destOrd="0" parTransId="{57A1AF97-8828-4B80-8487-905645B85BA0}" sibTransId="{5BB43484-4182-4B86-99A2-7D543D82B543}"/>
    <dgm:cxn modelId="{BB7A76E7-594D-4586-A5C5-6050B2A63795}" type="presOf" srcId="{CDBD16BD-B368-400F-9028-968DCC0BB41A}" destId="{40CD2AE6-A09D-46CE-8633-7038BA89FC12}" srcOrd="0" destOrd="0" presId="urn:microsoft.com/office/officeart/2018/2/layout/IconVerticalSolidList"/>
    <dgm:cxn modelId="{16318BF6-B384-4FA5-9580-FAB2D390C248}" type="presOf" srcId="{8CB63551-38C1-47A4-85C3-7F680B043916}" destId="{9AA25128-EDDD-44D0-83B9-3E155D762CEE}" srcOrd="0" destOrd="0" presId="urn:microsoft.com/office/officeart/2018/2/layout/IconVerticalSolidList"/>
    <dgm:cxn modelId="{70B3D39B-DD06-43D3-BF84-B9244FD3B224}" type="presParOf" srcId="{BA54DC0D-BC4F-4E42-B151-BC28273D9999}" destId="{2D3A34CD-A236-4319-8F50-7D1462E3FEEA}" srcOrd="0" destOrd="0" presId="urn:microsoft.com/office/officeart/2018/2/layout/IconVerticalSolidList"/>
    <dgm:cxn modelId="{BBB05E8C-C889-4A98-B823-824E6748C71B}" type="presParOf" srcId="{2D3A34CD-A236-4319-8F50-7D1462E3FEEA}" destId="{9AB4673E-9497-4250-934C-60F493FF6E84}" srcOrd="0" destOrd="0" presId="urn:microsoft.com/office/officeart/2018/2/layout/IconVerticalSolidList"/>
    <dgm:cxn modelId="{CB825129-B936-4FFF-8C15-982446B801AE}" type="presParOf" srcId="{2D3A34CD-A236-4319-8F50-7D1462E3FEEA}" destId="{A0FBF3CA-6728-413A-83AD-92AA4EBB764C}" srcOrd="1" destOrd="0" presId="urn:microsoft.com/office/officeart/2018/2/layout/IconVerticalSolidList"/>
    <dgm:cxn modelId="{B6774597-3C4F-453D-87E4-EB55D0F39515}" type="presParOf" srcId="{2D3A34CD-A236-4319-8F50-7D1462E3FEEA}" destId="{5F3E30FE-F126-4787-868A-20686341DEAC}" srcOrd="2" destOrd="0" presId="urn:microsoft.com/office/officeart/2018/2/layout/IconVerticalSolidList"/>
    <dgm:cxn modelId="{48F3A59D-1A6B-4FF1-9355-C186E272A45E}" type="presParOf" srcId="{2D3A34CD-A236-4319-8F50-7D1462E3FEEA}" destId="{50DFC33B-3021-41C6-92CB-C99A4A6C88DC}" srcOrd="3" destOrd="0" presId="urn:microsoft.com/office/officeart/2018/2/layout/IconVerticalSolidList"/>
    <dgm:cxn modelId="{092149BD-A323-49C2-9377-5085C1629DE5}" type="presParOf" srcId="{BA54DC0D-BC4F-4E42-B151-BC28273D9999}" destId="{373A979D-090E-49B0-AF59-29A40B1993E6}" srcOrd="1" destOrd="0" presId="urn:microsoft.com/office/officeart/2018/2/layout/IconVerticalSolidList"/>
    <dgm:cxn modelId="{178A80B3-423B-4987-A975-52CE34A14E27}" type="presParOf" srcId="{BA54DC0D-BC4F-4E42-B151-BC28273D9999}" destId="{A87336D5-8A14-4523-87A7-A29A3638BC57}" srcOrd="2" destOrd="0" presId="urn:microsoft.com/office/officeart/2018/2/layout/IconVerticalSolidList"/>
    <dgm:cxn modelId="{E542477F-92D8-4384-9AF5-B54F6AFD3740}" type="presParOf" srcId="{A87336D5-8A14-4523-87A7-A29A3638BC57}" destId="{7275A02B-33E6-47E9-9063-52B553F7EF51}" srcOrd="0" destOrd="0" presId="urn:microsoft.com/office/officeart/2018/2/layout/IconVerticalSolidList"/>
    <dgm:cxn modelId="{C2A03CFA-86AB-4D92-8247-0FA45A9E3751}" type="presParOf" srcId="{A87336D5-8A14-4523-87A7-A29A3638BC57}" destId="{63E89477-2E8E-4C21-A3B7-6ED301A84F48}" srcOrd="1" destOrd="0" presId="urn:microsoft.com/office/officeart/2018/2/layout/IconVerticalSolidList"/>
    <dgm:cxn modelId="{43DF032E-B939-492F-AF16-556749FEF378}" type="presParOf" srcId="{A87336D5-8A14-4523-87A7-A29A3638BC57}" destId="{D39CE811-62C2-4A93-B603-683EEF215A87}" srcOrd="2" destOrd="0" presId="urn:microsoft.com/office/officeart/2018/2/layout/IconVerticalSolidList"/>
    <dgm:cxn modelId="{C6CF31CF-064B-479A-8D71-2B9BEE6F993B}" type="presParOf" srcId="{A87336D5-8A14-4523-87A7-A29A3638BC57}" destId="{40CD2AE6-A09D-46CE-8633-7038BA89FC12}" srcOrd="3" destOrd="0" presId="urn:microsoft.com/office/officeart/2018/2/layout/IconVerticalSolidList"/>
    <dgm:cxn modelId="{B105BE86-099F-4B86-9D3B-D8C4EB5AA146}" type="presParOf" srcId="{BA54DC0D-BC4F-4E42-B151-BC28273D9999}" destId="{618AF43D-CC4F-4129-81D2-D588C639DF08}" srcOrd="3" destOrd="0" presId="urn:microsoft.com/office/officeart/2018/2/layout/IconVerticalSolidList"/>
    <dgm:cxn modelId="{B89B25B1-149F-4DF4-B5C9-63AB8C7017BC}" type="presParOf" srcId="{BA54DC0D-BC4F-4E42-B151-BC28273D9999}" destId="{9E2D58DA-99F6-47F0-93A8-D1608C0BB602}" srcOrd="4" destOrd="0" presId="urn:microsoft.com/office/officeart/2018/2/layout/IconVerticalSolidList"/>
    <dgm:cxn modelId="{5DBA0676-FD8B-4CF7-A56C-34F7C7207198}" type="presParOf" srcId="{9E2D58DA-99F6-47F0-93A8-D1608C0BB602}" destId="{684E991A-FA72-448D-B834-0A29BE3FAA06}" srcOrd="0" destOrd="0" presId="urn:microsoft.com/office/officeart/2018/2/layout/IconVerticalSolidList"/>
    <dgm:cxn modelId="{79381A04-7043-4DF0-921E-48B73786E6EA}" type="presParOf" srcId="{9E2D58DA-99F6-47F0-93A8-D1608C0BB602}" destId="{FC237318-DD86-45CA-90E8-8D4E80AAF3BD}" srcOrd="1" destOrd="0" presId="urn:microsoft.com/office/officeart/2018/2/layout/IconVerticalSolidList"/>
    <dgm:cxn modelId="{281A839C-A216-4D23-B973-2C11B39A2520}" type="presParOf" srcId="{9E2D58DA-99F6-47F0-93A8-D1608C0BB602}" destId="{83392004-99F2-4E31-A297-3FB36646AC9C}" srcOrd="2" destOrd="0" presId="urn:microsoft.com/office/officeart/2018/2/layout/IconVerticalSolidList"/>
    <dgm:cxn modelId="{1A823FE3-B2CD-4BAB-B81C-E73060676354}" type="presParOf" srcId="{9E2D58DA-99F6-47F0-93A8-D1608C0BB602}" destId="{80045518-A866-49F0-BD4B-FE91CF461742}" srcOrd="3" destOrd="0" presId="urn:microsoft.com/office/officeart/2018/2/layout/IconVerticalSolidList"/>
    <dgm:cxn modelId="{DE1B51C5-A557-4218-AE11-EFCE701CC4A4}" type="presParOf" srcId="{BA54DC0D-BC4F-4E42-B151-BC28273D9999}" destId="{272D485A-C939-4B1B-AC41-C9ED7F554CB5}" srcOrd="5" destOrd="0" presId="urn:microsoft.com/office/officeart/2018/2/layout/IconVerticalSolidList"/>
    <dgm:cxn modelId="{4207F1E7-5124-44CD-9C1B-832D13C69DA8}" type="presParOf" srcId="{BA54DC0D-BC4F-4E42-B151-BC28273D9999}" destId="{0B0E6811-D953-4D5C-B7BC-A501C1A25DE9}" srcOrd="6" destOrd="0" presId="urn:microsoft.com/office/officeart/2018/2/layout/IconVerticalSolidList"/>
    <dgm:cxn modelId="{0A5EA605-AE9F-44AE-BE48-87AB5CF6C616}" type="presParOf" srcId="{0B0E6811-D953-4D5C-B7BC-A501C1A25DE9}" destId="{C5A8493C-20FA-40C0-8523-E0F8A50FCAAE}" srcOrd="0" destOrd="0" presId="urn:microsoft.com/office/officeart/2018/2/layout/IconVerticalSolidList"/>
    <dgm:cxn modelId="{44CE2BF1-3ED7-4D93-A250-C3D7413A746E}" type="presParOf" srcId="{0B0E6811-D953-4D5C-B7BC-A501C1A25DE9}" destId="{D32EDD94-5ACD-4806-B605-52140B79E457}" srcOrd="1" destOrd="0" presId="urn:microsoft.com/office/officeart/2018/2/layout/IconVerticalSolidList"/>
    <dgm:cxn modelId="{6E14D001-A9B4-4F45-A38B-A377136AAEDB}" type="presParOf" srcId="{0B0E6811-D953-4D5C-B7BC-A501C1A25DE9}" destId="{DA3E0EE1-735A-4A71-991E-43536D918CA3}" srcOrd="2" destOrd="0" presId="urn:microsoft.com/office/officeart/2018/2/layout/IconVerticalSolidList"/>
    <dgm:cxn modelId="{75896B4C-D5E7-4904-A3EB-B35BE1C250E7}" type="presParOf" srcId="{0B0E6811-D953-4D5C-B7BC-A501C1A25DE9}" destId="{43B0E0B6-26DC-4C32-9680-F8DEEA330917}" srcOrd="3" destOrd="0" presId="urn:microsoft.com/office/officeart/2018/2/layout/IconVerticalSolidList"/>
    <dgm:cxn modelId="{1E80BAAF-CFE0-45DD-9717-1E727A52B350}" type="presParOf" srcId="{BA54DC0D-BC4F-4E42-B151-BC28273D9999}" destId="{28798305-761A-43EE-B88A-13E95F5EECFC}" srcOrd="7" destOrd="0" presId="urn:microsoft.com/office/officeart/2018/2/layout/IconVerticalSolidList"/>
    <dgm:cxn modelId="{95A94F1B-554B-43CE-AEDB-8962AA990121}" type="presParOf" srcId="{BA54DC0D-BC4F-4E42-B151-BC28273D9999}" destId="{165186D1-7070-431F-B98D-CF914138F3A4}" srcOrd="8" destOrd="0" presId="urn:microsoft.com/office/officeart/2018/2/layout/IconVerticalSolidList"/>
    <dgm:cxn modelId="{486F764C-A2EB-451D-B0D9-7966D447BAEF}" type="presParOf" srcId="{165186D1-7070-431F-B98D-CF914138F3A4}" destId="{6F6E2223-09CF-4056-8C28-E227A39BECDE}" srcOrd="0" destOrd="0" presId="urn:microsoft.com/office/officeart/2018/2/layout/IconVerticalSolidList"/>
    <dgm:cxn modelId="{3E7F89D7-63F2-4975-8756-745BC9B804A8}" type="presParOf" srcId="{165186D1-7070-431F-B98D-CF914138F3A4}" destId="{0267E492-688D-4A7E-B76B-4E1D6F626E92}" srcOrd="1" destOrd="0" presId="urn:microsoft.com/office/officeart/2018/2/layout/IconVerticalSolidList"/>
    <dgm:cxn modelId="{3C99660B-A246-4A7B-A3E6-57D4CAF39168}" type="presParOf" srcId="{165186D1-7070-431F-B98D-CF914138F3A4}" destId="{B7121668-6A1B-4E98-943C-9E36055F965C}" srcOrd="2" destOrd="0" presId="urn:microsoft.com/office/officeart/2018/2/layout/IconVerticalSolidList"/>
    <dgm:cxn modelId="{EA63C1C0-9A9E-4B60-BF1D-EA68D0CBF221}" type="presParOf" srcId="{165186D1-7070-431F-B98D-CF914138F3A4}" destId="{9AA25128-EDDD-44D0-83B9-3E155D762CEE}" srcOrd="3" destOrd="0" presId="urn:microsoft.com/office/officeart/2018/2/layout/IconVerticalSolidList"/>
    <dgm:cxn modelId="{5EF5B0D6-FD9F-4467-858D-BD36FB5C1811}" type="presParOf" srcId="{BA54DC0D-BC4F-4E42-B151-BC28273D9999}" destId="{758F12DC-5FEC-4F81-BAE1-DA65F92A6506}" srcOrd="9" destOrd="0" presId="urn:microsoft.com/office/officeart/2018/2/layout/IconVerticalSolidList"/>
    <dgm:cxn modelId="{3CBBDA20-EEDC-41F7-B8B6-43310DA95737}" type="presParOf" srcId="{BA54DC0D-BC4F-4E42-B151-BC28273D9999}" destId="{8D4C192C-0A74-40CC-90E5-797B80F5361C}" srcOrd="10" destOrd="0" presId="urn:microsoft.com/office/officeart/2018/2/layout/IconVerticalSolidList"/>
    <dgm:cxn modelId="{3C3F75D0-D541-4587-8AD6-B578FD12A3F7}" type="presParOf" srcId="{8D4C192C-0A74-40CC-90E5-797B80F5361C}" destId="{A818A677-E236-4CCE-BBC7-9AF80894FC7D}" srcOrd="0" destOrd="0" presId="urn:microsoft.com/office/officeart/2018/2/layout/IconVerticalSolidList"/>
    <dgm:cxn modelId="{E128AD2D-F378-4DCF-8623-8D1BE6D0F0F7}" type="presParOf" srcId="{8D4C192C-0A74-40CC-90E5-797B80F5361C}" destId="{0E2567E6-E715-48BA-8CD2-6C4500A6BE11}" srcOrd="1" destOrd="0" presId="urn:microsoft.com/office/officeart/2018/2/layout/IconVerticalSolidList"/>
    <dgm:cxn modelId="{5639F3D1-B0A9-4E78-8160-4176C71CC78C}" type="presParOf" srcId="{8D4C192C-0A74-40CC-90E5-797B80F5361C}" destId="{F091DFE3-12E0-47DE-82AB-DF7FAD534DAC}" srcOrd="2" destOrd="0" presId="urn:microsoft.com/office/officeart/2018/2/layout/IconVerticalSolidList"/>
    <dgm:cxn modelId="{C9B17F4E-0B69-4219-9027-F185040F6FCD}" type="presParOf" srcId="{8D4C192C-0A74-40CC-90E5-797B80F5361C}" destId="{90DD01AD-4A1F-457F-B161-C70CF576530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DBF62F5-57F8-461A-A5C6-E8D823E43DDD}" type="doc">
      <dgm:prSet loTypeId="urn:microsoft.com/office/officeart/2018/2/layout/IconVerticalSolidList" loCatId="icon" qsTypeId="urn:microsoft.com/office/officeart/2005/8/quickstyle/simple1" qsCatId="simple" csTypeId="urn:microsoft.com/office/officeart/2005/8/colors/accent6_2" csCatId="accent6" phldr="1"/>
      <dgm:spPr/>
      <dgm:t>
        <a:bodyPr/>
        <a:lstStyle/>
        <a:p>
          <a:endParaRPr lang="en-US"/>
        </a:p>
      </dgm:t>
    </dgm:pt>
    <dgm:pt modelId="{453E04DC-BD14-4A99-AE2F-0F0248FBE2DA}">
      <dgm:prSet/>
      <dgm:spPr/>
      <dgm:t>
        <a:bodyPr/>
        <a:lstStyle/>
        <a:p>
          <a:pPr>
            <a:lnSpc>
              <a:spcPct val="100000"/>
            </a:lnSpc>
          </a:pPr>
          <a:r>
            <a:rPr lang="en-US"/>
            <a:t>The learning outcome is only half the equation.</a:t>
          </a:r>
        </a:p>
      </dgm:t>
    </dgm:pt>
    <dgm:pt modelId="{AA10C787-C53D-4735-ABA0-10C6736D1075}" type="parTrans" cxnId="{2C81DE09-EDB9-469F-9A76-83DC75AAB6C1}">
      <dgm:prSet/>
      <dgm:spPr/>
      <dgm:t>
        <a:bodyPr/>
        <a:lstStyle/>
        <a:p>
          <a:endParaRPr lang="en-US"/>
        </a:p>
      </dgm:t>
    </dgm:pt>
    <dgm:pt modelId="{6D5661E2-81E7-495A-AF35-3BCB7B2EB2F3}" type="sibTrans" cxnId="{2C81DE09-EDB9-469F-9A76-83DC75AAB6C1}">
      <dgm:prSet/>
      <dgm:spPr/>
      <dgm:t>
        <a:bodyPr/>
        <a:lstStyle/>
        <a:p>
          <a:endParaRPr lang="en-US"/>
        </a:p>
      </dgm:t>
    </dgm:pt>
    <dgm:pt modelId="{B2E72786-2A22-4E3F-98C8-BE061CD82799}">
      <dgm:prSet/>
      <dgm:spPr/>
      <dgm:t>
        <a:bodyPr/>
        <a:lstStyle/>
        <a:p>
          <a:pPr>
            <a:lnSpc>
              <a:spcPct val="100000"/>
            </a:lnSpc>
          </a:pPr>
          <a:r>
            <a:rPr lang="en-US"/>
            <a:t>Assessment lets us know if students have achieved the outcome.</a:t>
          </a:r>
        </a:p>
      </dgm:t>
    </dgm:pt>
    <dgm:pt modelId="{8762E248-CEA0-49B4-8608-855B306F79DB}" type="parTrans" cxnId="{AB94891E-F25A-45EC-B494-FA5C1BF26434}">
      <dgm:prSet/>
      <dgm:spPr/>
      <dgm:t>
        <a:bodyPr/>
        <a:lstStyle/>
        <a:p>
          <a:endParaRPr lang="en-US"/>
        </a:p>
      </dgm:t>
    </dgm:pt>
    <dgm:pt modelId="{2D294A9F-4E33-4393-A93A-3DE1E9A0C48E}" type="sibTrans" cxnId="{AB94891E-F25A-45EC-B494-FA5C1BF26434}">
      <dgm:prSet/>
      <dgm:spPr/>
      <dgm:t>
        <a:bodyPr/>
        <a:lstStyle/>
        <a:p>
          <a:endParaRPr lang="en-US"/>
        </a:p>
      </dgm:t>
    </dgm:pt>
    <dgm:pt modelId="{A4041CCF-0732-4369-9B13-5E75694F0136}">
      <dgm:prSet/>
      <dgm:spPr/>
      <dgm:t>
        <a:bodyPr/>
        <a:lstStyle/>
        <a:p>
          <a:pPr>
            <a:lnSpc>
              <a:spcPct val="100000"/>
            </a:lnSpc>
          </a:pPr>
          <a:r>
            <a:rPr lang="en-US"/>
            <a:t>Every outcome should be linked to a pre-determined assessment.</a:t>
          </a:r>
        </a:p>
      </dgm:t>
    </dgm:pt>
    <dgm:pt modelId="{F2DA3354-5114-45B4-9FF2-E4CA2E01ED59}" type="parTrans" cxnId="{9431C975-BC14-4088-934C-2810932B49C6}">
      <dgm:prSet/>
      <dgm:spPr/>
      <dgm:t>
        <a:bodyPr/>
        <a:lstStyle/>
        <a:p>
          <a:endParaRPr lang="en-US"/>
        </a:p>
      </dgm:t>
    </dgm:pt>
    <dgm:pt modelId="{3ED23657-C7F0-4DA6-B354-7EA74740B5C0}" type="sibTrans" cxnId="{9431C975-BC14-4088-934C-2810932B49C6}">
      <dgm:prSet/>
      <dgm:spPr/>
      <dgm:t>
        <a:bodyPr/>
        <a:lstStyle/>
        <a:p>
          <a:endParaRPr lang="en-US"/>
        </a:p>
      </dgm:t>
    </dgm:pt>
    <dgm:pt modelId="{226B2112-17C6-4797-948C-603695CAD702}" type="pres">
      <dgm:prSet presAssocID="{8DBF62F5-57F8-461A-A5C6-E8D823E43DDD}" presName="root" presStyleCnt="0">
        <dgm:presLayoutVars>
          <dgm:dir/>
          <dgm:resizeHandles val="exact"/>
        </dgm:presLayoutVars>
      </dgm:prSet>
      <dgm:spPr/>
    </dgm:pt>
    <dgm:pt modelId="{A545C810-8B1D-48A7-8195-32395640DA92}" type="pres">
      <dgm:prSet presAssocID="{453E04DC-BD14-4A99-AE2F-0F0248FBE2DA}" presName="compNode" presStyleCnt="0"/>
      <dgm:spPr/>
    </dgm:pt>
    <dgm:pt modelId="{1B5E74ED-A310-4135-946A-DD02285DA696}" type="pres">
      <dgm:prSet presAssocID="{453E04DC-BD14-4A99-AE2F-0F0248FBE2DA}" presName="bgRect" presStyleLbl="bgShp" presStyleIdx="0" presStyleCnt="3"/>
      <dgm:spPr/>
    </dgm:pt>
    <dgm:pt modelId="{7936E374-B14D-4CF6-A258-A49D93B95897}" type="pres">
      <dgm:prSet presAssocID="{453E04DC-BD14-4A99-AE2F-0F0248FBE2D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F8873718-42C1-42FD-981B-C8EE074E9581}" type="pres">
      <dgm:prSet presAssocID="{453E04DC-BD14-4A99-AE2F-0F0248FBE2DA}" presName="spaceRect" presStyleCnt="0"/>
      <dgm:spPr/>
    </dgm:pt>
    <dgm:pt modelId="{D0AB79B2-798C-4D57-967A-469BA2946852}" type="pres">
      <dgm:prSet presAssocID="{453E04DC-BD14-4A99-AE2F-0F0248FBE2DA}" presName="parTx" presStyleLbl="revTx" presStyleIdx="0" presStyleCnt="3">
        <dgm:presLayoutVars>
          <dgm:chMax val="0"/>
          <dgm:chPref val="0"/>
        </dgm:presLayoutVars>
      </dgm:prSet>
      <dgm:spPr/>
    </dgm:pt>
    <dgm:pt modelId="{C8513220-4FF6-4465-A01A-F1E37EC927C3}" type="pres">
      <dgm:prSet presAssocID="{6D5661E2-81E7-495A-AF35-3BCB7B2EB2F3}" presName="sibTrans" presStyleCnt="0"/>
      <dgm:spPr/>
    </dgm:pt>
    <dgm:pt modelId="{8A4BEA2C-1263-448E-AEC5-1726AE34486F}" type="pres">
      <dgm:prSet presAssocID="{B2E72786-2A22-4E3F-98C8-BE061CD82799}" presName="compNode" presStyleCnt="0"/>
      <dgm:spPr/>
    </dgm:pt>
    <dgm:pt modelId="{CA1282F7-DBB2-4C76-8828-168B75238233}" type="pres">
      <dgm:prSet presAssocID="{B2E72786-2A22-4E3F-98C8-BE061CD82799}" presName="bgRect" presStyleLbl="bgShp" presStyleIdx="1" presStyleCnt="3"/>
      <dgm:spPr/>
    </dgm:pt>
    <dgm:pt modelId="{C6939078-2345-4494-A86C-E359F416A533}" type="pres">
      <dgm:prSet presAssocID="{B2E72786-2A22-4E3F-98C8-BE061CD8279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iploma Roll"/>
        </a:ext>
      </dgm:extLst>
    </dgm:pt>
    <dgm:pt modelId="{FB57EFD8-53E7-4414-8EAB-61AAF506EF67}" type="pres">
      <dgm:prSet presAssocID="{B2E72786-2A22-4E3F-98C8-BE061CD82799}" presName="spaceRect" presStyleCnt="0"/>
      <dgm:spPr/>
    </dgm:pt>
    <dgm:pt modelId="{44E9AA36-BBF5-4734-B9D2-CF734EA2029A}" type="pres">
      <dgm:prSet presAssocID="{B2E72786-2A22-4E3F-98C8-BE061CD82799}" presName="parTx" presStyleLbl="revTx" presStyleIdx="1" presStyleCnt="3">
        <dgm:presLayoutVars>
          <dgm:chMax val="0"/>
          <dgm:chPref val="0"/>
        </dgm:presLayoutVars>
      </dgm:prSet>
      <dgm:spPr/>
    </dgm:pt>
    <dgm:pt modelId="{311F9364-DB4A-43A7-ADD8-B6B3E2B87B63}" type="pres">
      <dgm:prSet presAssocID="{2D294A9F-4E33-4393-A93A-3DE1E9A0C48E}" presName="sibTrans" presStyleCnt="0"/>
      <dgm:spPr/>
    </dgm:pt>
    <dgm:pt modelId="{F1A49666-3424-404B-B6C3-B11D419CD847}" type="pres">
      <dgm:prSet presAssocID="{A4041CCF-0732-4369-9B13-5E75694F0136}" presName="compNode" presStyleCnt="0"/>
      <dgm:spPr/>
    </dgm:pt>
    <dgm:pt modelId="{79D81E3C-377C-4655-8D6F-EC1325834562}" type="pres">
      <dgm:prSet presAssocID="{A4041CCF-0732-4369-9B13-5E75694F0136}" presName="bgRect" presStyleLbl="bgShp" presStyleIdx="2" presStyleCnt="3"/>
      <dgm:spPr/>
    </dgm:pt>
    <dgm:pt modelId="{5E39A8F1-BA7E-4CEF-A05C-CDB712C85760}" type="pres">
      <dgm:prSet presAssocID="{A4041CCF-0732-4369-9B13-5E75694F013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resentation with Checklist"/>
        </a:ext>
      </dgm:extLst>
    </dgm:pt>
    <dgm:pt modelId="{BAAE24C9-02B1-45AF-8F3F-56978C5EAEED}" type="pres">
      <dgm:prSet presAssocID="{A4041CCF-0732-4369-9B13-5E75694F0136}" presName="spaceRect" presStyleCnt="0"/>
      <dgm:spPr/>
    </dgm:pt>
    <dgm:pt modelId="{86BFD407-FA4F-4657-B215-B923AD4F3BBC}" type="pres">
      <dgm:prSet presAssocID="{A4041CCF-0732-4369-9B13-5E75694F0136}" presName="parTx" presStyleLbl="revTx" presStyleIdx="2" presStyleCnt="3">
        <dgm:presLayoutVars>
          <dgm:chMax val="0"/>
          <dgm:chPref val="0"/>
        </dgm:presLayoutVars>
      </dgm:prSet>
      <dgm:spPr/>
    </dgm:pt>
  </dgm:ptLst>
  <dgm:cxnLst>
    <dgm:cxn modelId="{2C81DE09-EDB9-469F-9A76-83DC75AAB6C1}" srcId="{8DBF62F5-57F8-461A-A5C6-E8D823E43DDD}" destId="{453E04DC-BD14-4A99-AE2F-0F0248FBE2DA}" srcOrd="0" destOrd="0" parTransId="{AA10C787-C53D-4735-ABA0-10C6736D1075}" sibTransId="{6D5661E2-81E7-495A-AF35-3BCB7B2EB2F3}"/>
    <dgm:cxn modelId="{DEB15F15-2DB5-452F-A8C1-095509D3A7B7}" type="presOf" srcId="{A4041CCF-0732-4369-9B13-5E75694F0136}" destId="{86BFD407-FA4F-4657-B215-B923AD4F3BBC}" srcOrd="0" destOrd="0" presId="urn:microsoft.com/office/officeart/2018/2/layout/IconVerticalSolidList"/>
    <dgm:cxn modelId="{AB94891E-F25A-45EC-B494-FA5C1BF26434}" srcId="{8DBF62F5-57F8-461A-A5C6-E8D823E43DDD}" destId="{B2E72786-2A22-4E3F-98C8-BE061CD82799}" srcOrd="1" destOrd="0" parTransId="{8762E248-CEA0-49B4-8608-855B306F79DB}" sibTransId="{2D294A9F-4E33-4393-A93A-3DE1E9A0C48E}"/>
    <dgm:cxn modelId="{9431C975-BC14-4088-934C-2810932B49C6}" srcId="{8DBF62F5-57F8-461A-A5C6-E8D823E43DDD}" destId="{A4041CCF-0732-4369-9B13-5E75694F0136}" srcOrd="2" destOrd="0" parTransId="{F2DA3354-5114-45B4-9FF2-E4CA2E01ED59}" sibTransId="{3ED23657-C7F0-4DA6-B354-7EA74740B5C0}"/>
    <dgm:cxn modelId="{93B053B3-D5B8-45F9-92FD-78626C34B7D3}" type="presOf" srcId="{453E04DC-BD14-4A99-AE2F-0F0248FBE2DA}" destId="{D0AB79B2-798C-4D57-967A-469BA2946852}" srcOrd="0" destOrd="0" presId="urn:microsoft.com/office/officeart/2018/2/layout/IconVerticalSolidList"/>
    <dgm:cxn modelId="{E35A19C8-951F-434D-B848-3BC1222CA007}" type="presOf" srcId="{B2E72786-2A22-4E3F-98C8-BE061CD82799}" destId="{44E9AA36-BBF5-4734-B9D2-CF734EA2029A}" srcOrd="0" destOrd="0" presId="urn:microsoft.com/office/officeart/2018/2/layout/IconVerticalSolidList"/>
    <dgm:cxn modelId="{256071CC-707A-4203-B4B3-D4D5FD4382C6}" type="presOf" srcId="{8DBF62F5-57F8-461A-A5C6-E8D823E43DDD}" destId="{226B2112-17C6-4797-948C-603695CAD702}" srcOrd="0" destOrd="0" presId="urn:microsoft.com/office/officeart/2018/2/layout/IconVerticalSolidList"/>
    <dgm:cxn modelId="{1C01BB4E-8C7E-4D1E-95F6-049CC92D5DC6}" type="presParOf" srcId="{226B2112-17C6-4797-948C-603695CAD702}" destId="{A545C810-8B1D-48A7-8195-32395640DA92}" srcOrd="0" destOrd="0" presId="urn:microsoft.com/office/officeart/2018/2/layout/IconVerticalSolidList"/>
    <dgm:cxn modelId="{8E0D85C5-CF9E-48A9-B0CA-8CA9BC61B763}" type="presParOf" srcId="{A545C810-8B1D-48A7-8195-32395640DA92}" destId="{1B5E74ED-A310-4135-946A-DD02285DA696}" srcOrd="0" destOrd="0" presId="urn:microsoft.com/office/officeart/2018/2/layout/IconVerticalSolidList"/>
    <dgm:cxn modelId="{EF733028-C88A-4BE2-9FB9-22B918AF256A}" type="presParOf" srcId="{A545C810-8B1D-48A7-8195-32395640DA92}" destId="{7936E374-B14D-4CF6-A258-A49D93B95897}" srcOrd="1" destOrd="0" presId="urn:microsoft.com/office/officeart/2018/2/layout/IconVerticalSolidList"/>
    <dgm:cxn modelId="{EFDB411C-6E1F-42AD-9209-BB80CF631DDB}" type="presParOf" srcId="{A545C810-8B1D-48A7-8195-32395640DA92}" destId="{F8873718-42C1-42FD-981B-C8EE074E9581}" srcOrd="2" destOrd="0" presId="urn:microsoft.com/office/officeart/2018/2/layout/IconVerticalSolidList"/>
    <dgm:cxn modelId="{377EA206-0D3D-4A13-84EC-ACCFD5C30E3B}" type="presParOf" srcId="{A545C810-8B1D-48A7-8195-32395640DA92}" destId="{D0AB79B2-798C-4D57-967A-469BA2946852}" srcOrd="3" destOrd="0" presId="urn:microsoft.com/office/officeart/2018/2/layout/IconVerticalSolidList"/>
    <dgm:cxn modelId="{B25D4EB4-243F-4CBB-AD9C-69ECBC87F74F}" type="presParOf" srcId="{226B2112-17C6-4797-948C-603695CAD702}" destId="{C8513220-4FF6-4465-A01A-F1E37EC927C3}" srcOrd="1" destOrd="0" presId="urn:microsoft.com/office/officeart/2018/2/layout/IconVerticalSolidList"/>
    <dgm:cxn modelId="{8A61ECC4-E0C9-4CE5-8E36-F039768ECFFC}" type="presParOf" srcId="{226B2112-17C6-4797-948C-603695CAD702}" destId="{8A4BEA2C-1263-448E-AEC5-1726AE34486F}" srcOrd="2" destOrd="0" presId="urn:microsoft.com/office/officeart/2018/2/layout/IconVerticalSolidList"/>
    <dgm:cxn modelId="{5F7EB116-A1B1-4E96-95B6-F66D695DE486}" type="presParOf" srcId="{8A4BEA2C-1263-448E-AEC5-1726AE34486F}" destId="{CA1282F7-DBB2-4C76-8828-168B75238233}" srcOrd="0" destOrd="0" presId="urn:microsoft.com/office/officeart/2018/2/layout/IconVerticalSolidList"/>
    <dgm:cxn modelId="{B97C6C3F-5B6C-4792-84BD-B811EBC1FA06}" type="presParOf" srcId="{8A4BEA2C-1263-448E-AEC5-1726AE34486F}" destId="{C6939078-2345-4494-A86C-E359F416A533}" srcOrd="1" destOrd="0" presId="urn:microsoft.com/office/officeart/2018/2/layout/IconVerticalSolidList"/>
    <dgm:cxn modelId="{168660D7-CD33-4ABE-A86F-22EB71238915}" type="presParOf" srcId="{8A4BEA2C-1263-448E-AEC5-1726AE34486F}" destId="{FB57EFD8-53E7-4414-8EAB-61AAF506EF67}" srcOrd="2" destOrd="0" presId="urn:microsoft.com/office/officeart/2018/2/layout/IconVerticalSolidList"/>
    <dgm:cxn modelId="{9764BA9E-DB15-4F09-960E-FF8D45A8FD6B}" type="presParOf" srcId="{8A4BEA2C-1263-448E-AEC5-1726AE34486F}" destId="{44E9AA36-BBF5-4734-B9D2-CF734EA2029A}" srcOrd="3" destOrd="0" presId="urn:microsoft.com/office/officeart/2018/2/layout/IconVerticalSolidList"/>
    <dgm:cxn modelId="{BF3502DC-45F8-4AF9-8735-FA605EDA95B8}" type="presParOf" srcId="{226B2112-17C6-4797-948C-603695CAD702}" destId="{311F9364-DB4A-43A7-ADD8-B6B3E2B87B63}" srcOrd="3" destOrd="0" presId="urn:microsoft.com/office/officeart/2018/2/layout/IconVerticalSolidList"/>
    <dgm:cxn modelId="{657D67B8-0A3F-47C1-8803-0B4F249603B5}" type="presParOf" srcId="{226B2112-17C6-4797-948C-603695CAD702}" destId="{F1A49666-3424-404B-B6C3-B11D419CD847}" srcOrd="4" destOrd="0" presId="urn:microsoft.com/office/officeart/2018/2/layout/IconVerticalSolidList"/>
    <dgm:cxn modelId="{2F60C14A-2D13-45D7-BAC0-A76D05A0A2C7}" type="presParOf" srcId="{F1A49666-3424-404B-B6C3-B11D419CD847}" destId="{79D81E3C-377C-4655-8D6F-EC1325834562}" srcOrd="0" destOrd="0" presId="urn:microsoft.com/office/officeart/2018/2/layout/IconVerticalSolidList"/>
    <dgm:cxn modelId="{D1C03915-CD38-4E05-8FF2-2ACD0865AC08}" type="presParOf" srcId="{F1A49666-3424-404B-B6C3-B11D419CD847}" destId="{5E39A8F1-BA7E-4CEF-A05C-CDB712C85760}" srcOrd="1" destOrd="0" presId="urn:microsoft.com/office/officeart/2018/2/layout/IconVerticalSolidList"/>
    <dgm:cxn modelId="{9A921F4C-43C0-4383-BE6D-310CF2E72BFC}" type="presParOf" srcId="{F1A49666-3424-404B-B6C3-B11D419CD847}" destId="{BAAE24C9-02B1-45AF-8F3F-56978C5EAEED}" srcOrd="2" destOrd="0" presId="urn:microsoft.com/office/officeart/2018/2/layout/IconVerticalSolidList"/>
    <dgm:cxn modelId="{E8D40453-C03F-42FE-8A1A-162DAEE0F914}" type="presParOf" srcId="{F1A49666-3424-404B-B6C3-B11D419CD847}" destId="{86BFD407-FA4F-4657-B215-B923AD4F3BB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FFBCEA1-519D-4EE3-842E-940EEE1CFA5E}" type="doc">
      <dgm:prSet loTypeId="urn:microsoft.com/office/officeart/2018/2/layout/IconVerticalSolidList" loCatId="icon" qsTypeId="urn:microsoft.com/office/officeart/2005/8/quickstyle/simple1" qsCatId="simple" csTypeId="urn:microsoft.com/office/officeart/2005/8/colors/accent4_2" csCatId="accent4" phldr="1"/>
      <dgm:spPr/>
      <dgm:t>
        <a:bodyPr/>
        <a:lstStyle/>
        <a:p>
          <a:endParaRPr lang="en-US"/>
        </a:p>
      </dgm:t>
    </dgm:pt>
    <dgm:pt modelId="{C2A21DB1-3A60-40CC-8CB7-59F8943935A1}">
      <dgm:prSet/>
      <dgm:spPr/>
      <dgm:t>
        <a:bodyPr/>
        <a:lstStyle/>
        <a:p>
          <a:pPr>
            <a:lnSpc>
              <a:spcPct val="100000"/>
            </a:lnSpc>
          </a:pPr>
          <a:r>
            <a:rPr lang="en-US" dirty="0"/>
            <a:t>Academic program review requires faculty to report on student’s achievement of course learning outcomes.</a:t>
          </a:r>
        </a:p>
      </dgm:t>
    </dgm:pt>
    <dgm:pt modelId="{E587B5CA-6CEE-4506-9670-758FC63CAE5E}" type="parTrans" cxnId="{5CA2ABFC-D398-4258-BE02-801F32A3D509}">
      <dgm:prSet/>
      <dgm:spPr/>
      <dgm:t>
        <a:bodyPr/>
        <a:lstStyle/>
        <a:p>
          <a:endParaRPr lang="en-US"/>
        </a:p>
      </dgm:t>
    </dgm:pt>
    <dgm:pt modelId="{BFE339DF-C4ED-4326-B772-9CB20982171C}" type="sibTrans" cxnId="{5CA2ABFC-D398-4258-BE02-801F32A3D509}">
      <dgm:prSet/>
      <dgm:spPr/>
      <dgm:t>
        <a:bodyPr/>
        <a:lstStyle/>
        <a:p>
          <a:endParaRPr lang="en-US"/>
        </a:p>
      </dgm:t>
    </dgm:pt>
    <dgm:pt modelId="{36595F7C-5828-48D2-9A7B-879E9759ADD5}">
      <dgm:prSet/>
      <dgm:spPr/>
      <dgm:t>
        <a:bodyPr/>
        <a:lstStyle/>
        <a:p>
          <a:pPr>
            <a:lnSpc>
              <a:spcPct val="100000"/>
            </a:lnSpc>
          </a:pPr>
          <a:r>
            <a:rPr lang="en-US" dirty="0"/>
            <a:t>Course grades do not serve this purpose because they can be affected by factors not directly connected to learning, such as classroom participation, absences, or missing assignments.</a:t>
          </a:r>
        </a:p>
      </dgm:t>
    </dgm:pt>
    <dgm:pt modelId="{F1B602E1-C2A6-41DA-9485-5F731183784C}" type="parTrans" cxnId="{9B01B63C-593D-479D-8630-10085D29694A}">
      <dgm:prSet/>
      <dgm:spPr/>
      <dgm:t>
        <a:bodyPr/>
        <a:lstStyle/>
        <a:p>
          <a:endParaRPr lang="en-US"/>
        </a:p>
      </dgm:t>
    </dgm:pt>
    <dgm:pt modelId="{BF185AE4-840E-4CF8-889C-BBDEB9D3B05D}" type="sibTrans" cxnId="{9B01B63C-593D-479D-8630-10085D29694A}">
      <dgm:prSet/>
      <dgm:spPr/>
      <dgm:t>
        <a:bodyPr/>
        <a:lstStyle/>
        <a:p>
          <a:endParaRPr lang="en-US"/>
        </a:p>
      </dgm:t>
    </dgm:pt>
    <dgm:pt modelId="{8381AADD-A971-42C7-B505-200664FBFF63}">
      <dgm:prSet/>
      <dgm:spPr/>
      <dgm:t>
        <a:bodyPr/>
        <a:lstStyle/>
        <a:p>
          <a:pPr algn="l">
            <a:lnSpc>
              <a:spcPct val="100000"/>
            </a:lnSpc>
          </a:pPr>
          <a:r>
            <a:rPr lang="en-US" dirty="0"/>
            <a:t>Even when the program in which the course exists is not undergoing a review, faculty are accountable for assessing their students’ achievement of the course’s learning outcomes.</a:t>
          </a:r>
        </a:p>
      </dgm:t>
    </dgm:pt>
    <dgm:pt modelId="{FB298175-1C40-4578-8899-07A1F1B5F32D}" type="parTrans" cxnId="{AFBEBA05-23D3-4711-8D2A-F9C6483343C3}">
      <dgm:prSet/>
      <dgm:spPr/>
      <dgm:t>
        <a:bodyPr/>
        <a:lstStyle/>
        <a:p>
          <a:endParaRPr lang="en-US"/>
        </a:p>
      </dgm:t>
    </dgm:pt>
    <dgm:pt modelId="{D353F485-7C53-4D63-A796-88624B4FE343}" type="sibTrans" cxnId="{AFBEBA05-23D3-4711-8D2A-F9C6483343C3}">
      <dgm:prSet/>
      <dgm:spPr/>
      <dgm:t>
        <a:bodyPr/>
        <a:lstStyle/>
        <a:p>
          <a:endParaRPr lang="en-US"/>
        </a:p>
      </dgm:t>
    </dgm:pt>
    <dgm:pt modelId="{49C3A1B7-C497-4E5F-87FA-A281A2076C9F}" type="pres">
      <dgm:prSet presAssocID="{BFFBCEA1-519D-4EE3-842E-940EEE1CFA5E}" presName="root" presStyleCnt="0">
        <dgm:presLayoutVars>
          <dgm:dir/>
          <dgm:resizeHandles val="exact"/>
        </dgm:presLayoutVars>
      </dgm:prSet>
      <dgm:spPr/>
    </dgm:pt>
    <dgm:pt modelId="{F84E847B-AE1F-47FF-9257-C71046AE41B0}" type="pres">
      <dgm:prSet presAssocID="{C2A21DB1-3A60-40CC-8CB7-59F8943935A1}" presName="compNode" presStyleCnt="0"/>
      <dgm:spPr/>
    </dgm:pt>
    <dgm:pt modelId="{B69C4D4E-AE98-4682-B989-F61E6F85E70E}" type="pres">
      <dgm:prSet presAssocID="{C2A21DB1-3A60-40CC-8CB7-59F8943935A1}" presName="bgRect" presStyleLbl="bgShp" presStyleIdx="0" presStyleCnt="3"/>
      <dgm:spPr/>
    </dgm:pt>
    <dgm:pt modelId="{A1CD8E07-49C1-4588-B285-50E857F09699}" type="pres">
      <dgm:prSet presAssocID="{C2A21DB1-3A60-40CC-8CB7-59F8943935A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6A9D7135-1FA2-439F-BB0A-F6F633FA5072}" type="pres">
      <dgm:prSet presAssocID="{C2A21DB1-3A60-40CC-8CB7-59F8943935A1}" presName="spaceRect" presStyleCnt="0"/>
      <dgm:spPr/>
    </dgm:pt>
    <dgm:pt modelId="{6C1F67F2-E10A-4B6D-BB2A-7EC26141616B}" type="pres">
      <dgm:prSet presAssocID="{C2A21DB1-3A60-40CC-8CB7-59F8943935A1}" presName="parTx" presStyleLbl="revTx" presStyleIdx="0" presStyleCnt="3">
        <dgm:presLayoutVars>
          <dgm:chMax val="0"/>
          <dgm:chPref val="0"/>
        </dgm:presLayoutVars>
      </dgm:prSet>
      <dgm:spPr/>
    </dgm:pt>
    <dgm:pt modelId="{A027F981-3D17-46B8-8915-FD45D1157078}" type="pres">
      <dgm:prSet presAssocID="{BFE339DF-C4ED-4326-B772-9CB20982171C}" presName="sibTrans" presStyleCnt="0"/>
      <dgm:spPr/>
    </dgm:pt>
    <dgm:pt modelId="{9297FBD0-61A7-4177-8BEE-8A7B593B350E}" type="pres">
      <dgm:prSet presAssocID="{36595F7C-5828-48D2-9A7B-879E9759ADD5}" presName="compNode" presStyleCnt="0"/>
      <dgm:spPr/>
    </dgm:pt>
    <dgm:pt modelId="{2E80F486-EDDC-488A-8888-138BF2D9D4FC}" type="pres">
      <dgm:prSet presAssocID="{36595F7C-5828-48D2-9A7B-879E9759ADD5}" presName="bgRect" presStyleLbl="bgShp" presStyleIdx="1" presStyleCnt="3"/>
      <dgm:spPr/>
    </dgm:pt>
    <dgm:pt modelId="{9F54AC89-83C1-482D-9E7F-CB1B1D597AF3}" type="pres">
      <dgm:prSet presAssocID="{36595F7C-5828-48D2-9A7B-879E9759ADD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choolhouse"/>
        </a:ext>
      </dgm:extLst>
    </dgm:pt>
    <dgm:pt modelId="{D2A4D9D5-4755-442E-B154-C9A8DED92ED8}" type="pres">
      <dgm:prSet presAssocID="{36595F7C-5828-48D2-9A7B-879E9759ADD5}" presName="spaceRect" presStyleCnt="0"/>
      <dgm:spPr/>
    </dgm:pt>
    <dgm:pt modelId="{481A6502-C16B-4F03-A8B9-30E0F1922D7B}" type="pres">
      <dgm:prSet presAssocID="{36595F7C-5828-48D2-9A7B-879E9759ADD5}" presName="parTx" presStyleLbl="revTx" presStyleIdx="1" presStyleCnt="3">
        <dgm:presLayoutVars>
          <dgm:chMax val="0"/>
          <dgm:chPref val="0"/>
        </dgm:presLayoutVars>
      </dgm:prSet>
      <dgm:spPr/>
    </dgm:pt>
    <dgm:pt modelId="{A4EC5625-B702-4D28-A1CA-FFB6C70EC078}" type="pres">
      <dgm:prSet presAssocID="{BF185AE4-840E-4CF8-889C-BBDEB9D3B05D}" presName="sibTrans" presStyleCnt="0"/>
      <dgm:spPr/>
    </dgm:pt>
    <dgm:pt modelId="{C1C45046-A977-4FA8-A1FD-F1B798CFE86B}" type="pres">
      <dgm:prSet presAssocID="{8381AADD-A971-42C7-B505-200664FBFF63}" presName="compNode" presStyleCnt="0"/>
      <dgm:spPr/>
    </dgm:pt>
    <dgm:pt modelId="{EA700DAF-CD46-4CB3-906B-09AEF123F574}" type="pres">
      <dgm:prSet presAssocID="{8381AADD-A971-42C7-B505-200664FBFF63}" presName="bgRect" presStyleLbl="bgShp" presStyleIdx="2" presStyleCnt="3"/>
      <dgm:spPr/>
    </dgm:pt>
    <dgm:pt modelId="{DDD04BD2-625E-4CB1-9063-3193BD528FA9}" type="pres">
      <dgm:prSet presAssocID="{8381AADD-A971-42C7-B505-200664FBFF6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ooks"/>
        </a:ext>
      </dgm:extLst>
    </dgm:pt>
    <dgm:pt modelId="{2EB4ADB4-019B-4778-851E-1D8A68400C50}" type="pres">
      <dgm:prSet presAssocID="{8381AADD-A971-42C7-B505-200664FBFF63}" presName="spaceRect" presStyleCnt="0"/>
      <dgm:spPr/>
    </dgm:pt>
    <dgm:pt modelId="{6CAEA501-6A0F-4443-96C4-2C59EAF1D116}" type="pres">
      <dgm:prSet presAssocID="{8381AADD-A971-42C7-B505-200664FBFF63}" presName="parTx" presStyleLbl="revTx" presStyleIdx="2" presStyleCnt="3">
        <dgm:presLayoutVars>
          <dgm:chMax val="0"/>
          <dgm:chPref val="0"/>
        </dgm:presLayoutVars>
      </dgm:prSet>
      <dgm:spPr/>
    </dgm:pt>
  </dgm:ptLst>
  <dgm:cxnLst>
    <dgm:cxn modelId="{AFBEBA05-23D3-4711-8D2A-F9C6483343C3}" srcId="{BFFBCEA1-519D-4EE3-842E-940EEE1CFA5E}" destId="{8381AADD-A971-42C7-B505-200664FBFF63}" srcOrd="2" destOrd="0" parTransId="{FB298175-1C40-4578-8899-07A1F1B5F32D}" sibTransId="{D353F485-7C53-4D63-A796-88624B4FE343}"/>
    <dgm:cxn modelId="{84083432-4FE2-4BED-89D5-91D4FA8C72EA}" type="presOf" srcId="{C2A21DB1-3A60-40CC-8CB7-59F8943935A1}" destId="{6C1F67F2-E10A-4B6D-BB2A-7EC26141616B}" srcOrd="0" destOrd="0" presId="urn:microsoft.com/office/officeart/2018/2/layout/IconVerticalSolidList"/>
    <dgm:cxn modelId="{9B01B63C-593D-479D-8630-10085D29694A}" srcId="{BFFBCEA1-519D-4EE3-842E-940EEE1CFA5E}" destId="{36595F7C-5828-48D2-9A7B-879E9759ADD5}" srcOrd="1" destOrd="0" parTransId="{F1B602E1-C2A6-41DA-9485-5F731183784C}" sibTransId="{BF185AE4-840E-4CF8-889C-BBDEB9D3B05D}"/>
    <dgm:cxn modelId="{2325A242-A096-4382-8F4D-D7131E67C759}" type="presOf" srcId="{36595F7C-5828-48D2-9A7B-879E9759ADD5}" destId="{481A6502-C16B-4F03-A8B9-30E0F1922D7B}" srcOrd="0" destOrd="0" presId="urn:microsoft.com/office/officeart/2018/2/layout/IconVerticalSolidList"/>
    <dgm:cxn modelId="{E3CC3C66-2FE3-46E1-B145-58F3A26419B1}" type="presOf" srcId="{8381AADD-A971-42C7-B505-200664FBFF63}" destId="{6CAEA501-6A0F-4443-96C4-2C59EAF1D116}" srcOrd="0" destOrd="0" presId="urn:microsoft.com/office/officeart/2018/2/layout/IconVerticalSolidList"/>
    <dgm:cxn modelId="{EE03A984-DAA7-4EA3-85FD-A5EDAF608BBE}" type="presOf" srcId="{BFFBCEA1-519D-4EE3-842E-940EEE1CFA5E}" destId="{49C3A1B7-C497-4E5F-87FA-A281A2076C9F}" srcOrd="0" destOrd="0" presId="urn:microsoft.com/office/officeart/2018/2/layout/IconVerticalSolidList"/>
    <dgm:cxn modelId="{5CA2ABFC-D398-4258-BE02-801F32A3D509}" srcId="{BFFBCEA1-519D-4EE3-842E-940EEE1CFA5E}" destId="{C2A21DB1-3A60-40CC-8CB7-59F8943935A1}" srcOrd="0" destOrd="0" parTransId="{E587B5CA-6CEE-4506-9670-758FC63CAE5E}" sibTransId="{BFE339DF-C4ED-4326-B772-9CB20982171C}"/>
    <dgm:cxn modelId="{9F803E7F-D5FB-4F60-9CD3-A8FA5898A298}" type="presParOf" srcId="{49C3A1B7-C497-4E5F-87FA-A281A2076C9F}" destId="{F84E847B-AE1F-47FF-9257-C71046AE41B0}" srcOrd="0" destOrd="0" presId="urn:microsoft.com/office/officeart/2018/2/layout/IconVerticalSolidList"/>
    <dgm:cxn modelId="{EAD598E1-6174-4BEC-8FF2-E7EA1C6BDA7F}" type="presParOf" srcId="{F84E847B-AE1F-47FF-9257-C71046AE41B0}" destId="{B69C4D4E-AE98-4682-B989-F61E6F85E70E}" srcOrd="0" destOrd="0" presId="urn:microsoft.com/office/officeart/2018/2/layout/IconVerticalSolidList"/>
    <dgm:cxn modelId="{1D22BD22-2F3F-4AAA-A884-F65A0D88962B}" type="presParOf" srcId="{F84E847B-AE1F-47FF-9257-C71046AE41B0}" destId="{A1CD8E07-49C1-4588-B285-50E857F09699}" srcOrd="1" destOrd="0" presId="urn:microsoft.com/office/officeart/2018/2/layout/IconVerticalSolidList"/>
    <dgm:cxn modelId="{6ECE66B7-FC92-437E-8BAE-FEB612F208BA}" type="presParOf" srcId="{F84E847B-AE1F-47FF-9257-C71046AE41B0}" destId="{6A9D7135-1FA2-439F-BB0A-F6F633FA5072}" srcOrd="2" destOrd="0" presId="urn:microsoft.com/office/officeart/2018/2/layout/IconVerticalSolidList"/>
    <dgm:cxn modelId="{FCF1ED80-BF6F-4805-A682-F57161A3D250}" type="presParOf" srcId="{F84E847B-AE1F-47FF-9257-C71046AE41B0}" destId="{6C1F67F2-E10A-4B6D-BB2A-7EC26141616B}" srcOrd="3" destOrd="0" presId="urn:microsoft.com/office/officeart/2018/2/layout/IconVerticalSolidList"/>
    <dgm:cxn modelId="{C21E8CF7-0E63-43F7-9E5E-0D0CAE70EE0D}" type="presParOf" srcId="{49C3A1B7-C497-4E5F-87FA-A281A2076C9F}" destId="{A027F981-3D17-46B8-8915-FD45D1157078}" srcOrd="1" destOrd="0" presId="urn:microsoft.com/office/officeart/2018/2/layout/IconVerticalSolidList"/>
    <dgm:cxn modelId="{D326108A-7186-40D9-B251-58086B983F5E}" type="presParOf" srcId="{49C3A1B7-C497-4E5F-87FA-A281A2076C9F}" destId="{9297FBD0-61A7-4177-8BEE-8A7B593B350E}" srcOrd="2" destOrd="0" presId="urn:microsoft.com/office/officeart/2018/2/layout/IconVerticalSolidList"/>
    <dgm:cxn modelId="{6535931A-3CEA-4EE1-9C74-4252EE0F8368}" type="presParOf" srcId="{9297FBD0-61A7-4177-8BEE-8A7B593B350E}" destId="{2E80F486-EDDC-488A-8888-138BF2D9D4FC}" srcOrd="0" destOrd="0" presId="urn:microsoft.com/office/officeart/2018/2/layout/IconVerticalSolidList"/>
    <dgm:cxn modelId="{F355E227-33FA-45BB-BC00-127B49E1028C}" type="presParOf" srcId="{9297FBD0-61A7-4177-8BEE-8A7B593B350E}" destId="{9F54AC89-83C1-482D-9E7F-CB1B1D597AF3}" srcOrd="1" destOrd="0" presId="urn:microsoft.com/office/officeart/2018/2/layout/IconVerticalSolidList"/>
    <dgm:cxn modelId="{B6514C57-7178-40B8-90B9-3C4796E7A11C}" type="presParOf" srcId="{9297FBD0-61A7-4177-8BEE-8A7B593B350E}" destId="{D2A4D9D5-4755-442E-B154-C9A8DED92ED8}" srcOrd="2" destOrd="0" presId="urn:microsoft.com/office/officeart/2018/2/layout/IconVerticalSolidList"/>
    <dgm:cxn modelId="{AF3EA896-A4DA-4786-9C54-B4A688DEE53C}" type="presParOf" srcId="{9297FBD0-61A7-4177-8BEE-8A7B593B350E}" destId="{481A6502-C16B-4F03-A8B9-30E0F1922D7B}" srcOrd="3" destOrd="0" presId="urn:microsoft.com/office/officeart/2018/2/layout/IconVerticalSolidList"/>
    <dgm:cxn modelId="{CCCDBE56-34EB-45B2-BE27-8AE3A6515004}" type="presParOf" srcId="{49C3A1B7-C497-4E5F-87FA-A281A2076C9F}" destId="{A4EC5625-B702-4D28-A1CA-FFB6C70EC078}" srcOrd="3" destOrd="0" presId="urn:microsoft.com/office/officeart/2018/2/layout/IconVerticalSolidList"/>
    <dgm:cxn modelId="{68725B35-3FCC-4963-B94E-40AC7C44C23B}" type="presParOf" srcId="{49C3A1B7-C497-4E5F-87FA-A281A2076C9F}" destId="{C1C45046-A977-4FA8-A1FD-F1B798CFE86B}" srcOrd="4" destOrd="0" presId="urn:microsoft.com/office/officeart/2018/2/layout/IconVerticalSolidList"/>
    <dgm:cxn modelId="{E43D56DC-5316-4AD9-8757-448E83CD7024}" type="presParOf" srcId="{C1C45046-A977-4FA8-A1FD-F1B798CFE86B}" destId="{EA700DAF-CD46-4CB3-906B-09AEF123F574}" srcOrd="0" destOrd="0" presId="urn:microsoft.com/office/officeart/2018/2/layout/IconVerticalSolidList"/>
    <dgm:cxn modelId="{B92427A9-3D0F-4285-B5A7-8D2A6F659DF0}" type="presParOf" srcId="{C1C45046-A977-4FA8-A1FD-F1B798CFE86B}" destId="{DDD04BD2-625E-4CB1-9063-3193BD528FA9}" srcOrd="1" destOrd="0" presId="urn:microsoft.com/office/officeart/2018/2/layout/IconVerticalSolidList"/>
    <dgm:cxn modelId="{9B92B2F5-029B-4D47-AAED-F439D947568F}" type="presParOf" srcId="{C1C45046-A977-4FA8-A1FD-F1B798CFE86B}" destId="{2EB4ADB4-019B-4778-851E-1D8A68400C50}" srcOrd="2" destOrd="0" presId="urn:microsoft.com/office/officeart/2018/2/layout/IconVerticalSolidList"/>
    <dgm:cxn modelId="{A38FD05B-4EA4-4F48-8299-FD57E8CAF8F9}" type="presParOf" srcId="{C1C45046-A977-4FA8-A1FD-F1B798CFE86B}" destId="{6CAEA501-6A0F-4443-96C4-2C59EAF1D11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9DF0CB1-1894-4ED5-9ED3-13A5B1A5639C}"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119576A7-85FB-418C-BB0D-D171B27432FE}">
      <dgm:prSet/>
      <dgm:spPr>
        <a:solidFill>
          <a:schemeClr val="accent4">
            <a:lumMod val="75000"/>
          </a:schemeClr>
        </a:solidFill>
      </dgm:spPr>
      <dgm:t>
        <a:bodyPr/>
        <a:lstStyle/>
        <a:p>
          <a:r>
            <a:rPr lang="en-US" dirty="0"/>
            <a:t>Objectives tell students what they will learn and show how it fits into the overall course content.</a:t>
          </a:r>
        </a:p>
      </dgm:t>
    </dgm:pt>
    <dgm:pt modelId="{D4BB6F3E-16A5-4D18-9644-FF8E308C6579}" type="parTrans" cxnId="{3F2C5B7F-7D10-4573-9452-837C40642B92}">
      <dgm:prSet/>
      <dgm:spPr/>
      <dgm:t>
        <a:bodyPr/>
        <a:lstStyle/>
        <a:p>
          <a:endParaRPr lang="en-US"/>
        </a:p>
      </dgm:t>
    </dgm:pt>
    <dgm:pt modelId="{FDB0892B-A318-41A8-889C-44836E56F14B}" type="sibTrans" cxnId="{3F2C5B7F-7D10-4573-9452-837C40642B92}">
      <dgm:prSet/>
      <dgm:spPr/>
      <dgm:t>
        <a:bodyPr/>
        <a:lstStyle/>
        <a:p>
          <a:endParaRPr lang="en-US"/>
        </a:p>
      </dgm:t>
    </dgm:pt>
    <dgm:pt modelId="{851E04A5-E989-4B37-BCB4-A0B5305BCBE5}">
      <dgm:prSet/>
      <dgm:spPr>
        <a:solidFill>
          <a:schemeClr val="accent6">
            <a:lumMod val="50000"/>
          </a:schemeClr>
        </a:solidFill>
      </dgm:spPr>
      <dgm:t>
        <a:bodyPr/>
        <a:lstStyle/>
        <a:p>
          <a:r>
            <a:rPr lang="en-US" dirty="0"/>
            <a:t>Objectives set the purpose and focus for each learning activity.</a:t>
          </a:r>
        </a:p>
      </dgm:t>
    </dgm:pt>
    <dgm:pt modelId="{13BF1FE5-29C7-4D61-9F70-80A9671CE08D}" type="parTrans" cxnId="{AD00EADB-A80C-43D6-868E-E7E8ACDB5494}">
      <dgm:prSet/>
      <dgm:spPr/>
      <dgm:t>
        <a:bodyPr/>
        <a:lstStyle/>
        <a:p>
          <a:endParaRPr lang="en-US"/>
        </a:p>
      </dgm:t>
    </dgm:pt>
    <dgm:pt modelId="{1DFDBFEF-8401-4DBE-94AC-A20E398A7BB6}" type="sibTrans" cxnId="{AD00EADB-A80C-43D6-868E-E7E8ACDB5494}">
      <dgm:prSet/>
      <dgm:spPr/>
      <dgm:t>
        <a:bodyPr/>
        <a:lstStyle/>
        <a:p>
          <a:endParaRPr lang="en-US"/>
        </a:p>
      </dgm:t>
    </dgm:pt>
    <dgm:pt modelId="{AA459B13-38BC-4164-B9D5-98F15114D077}">
      <dgm:prSet/>
      <dgm:spPr>
        <a:solidFill>
          <a:schemeClr val="tx1">
            <a:lumMod val="65000"/>
            <a:lumOff val="35000"/>
          </a:schemeClr>
        </a:solidFill>
      </dgm:spPr>
      <dgm:t>
        <a:bodyPr/>
        <a:lstStyle/>
        <a:p>
          <a:r>
            <a:rPr lang="en-US" dirty="0"/>
            <a:t>Connecting the purpose and focus to the learning activity facilitates long-term memory and skill acquisition.</a:t>
          </a:r>
        </a:p>
      </dgm:t>
    </dgm:pt>
    <dgm:pt modelId="{9577A856-0C71-4867-9903-8548E746843B}" type="parTrans" cxnId="{9581B548-547A-4979-AF4B-22CE75E432D5}">
      <dgm:prSet/>
      <dgm:spPr/>
      <dgm:t>
        <a:bodyPr/>
        <a:lstStyle/>
        <a:p>
          <a:endParaRPr lang="en-US"/>
        </a:p>
      </dgm:t>
    </dgm:pt>
    <dgm:pt modelId="{F79F8321-0DC2-4978-A9C9-72EDD6434D4C}" type="sibTrans" cxnId="{9581B548-547A-4979-AF4B-22CE75E432D5}">
      <dgm:prSet/>
      <dgm:spPr/>
      <dgm:t>
        <a:bodyPr/>
        <a:lstStyle/>
        <a:p>
          <a:endParaRPr lang="en-US"/>
        </a:p>
      </dgm:t>
    </dgm:pt>
    <dgm:pt modelId="{7A5D2A91-CBDB-49E5-8324-89AEB8B1BDCC}" type="pres">
      <dgm:prSet presAssocID="{79DF0CB1-1894-4ED5-9ED3-13A5B1A5639C}" presName="diagram" presStyleCnt="0">
        <dgm:presLayoutVars>
          <dgm:dir/>
          <dgm:resizeHandles val="exact"/>
        </dgm:presLayoutVars>
      </dgm:prSet>
      <dgm:spPr/>
    </dgm:pt>
    <dgm:pt modelId="{CB60405B-FA96-4B2A-B357-FC7ACCFCCA34}" type="pres">
      <dgm:prSet presAssocID="{119576A7-85FB-418C-BB0D-D171B27432FE}" presName="node" presStyleLbl="node1" presStyleIdx="0" presStyleCnt="3" custLinFactX="12288" custLinFactNeighborX="100000" custLinFactNeighborY="378">
        <dgm:presLayoutVars>
          <dgm:bulletEnabled val="1"/>
        </dgm:presLayoutVars>
      </dgm:prSet>
      <dgm:spPr/>
    </dgm:pt>
    <dgm:pt modelId="{D06E1AB1-B77A-4023-8DB9-8F4A13AC5848}" type="pres">
      <dgm:prSet presAssocID="{FDB0892B-A318-41A8-889C-44836E56F14B}" presName="sibTrans" presStyleCnt="0"/>
      <dgm:spPr/>
    </dgm:pt>
    <dgm:pt modelId="{A573CAD5-813E-460E-81E5-990D1FE44253}" type="pres">
      <dgm:prSet presAssocID="{851E04A5-E989-4B37-BCB4-A0B5305BCBE5}" presName="node" presStyleLbl="node1" presStyleIdx="1" presStyleCnt="3" custLinFactX="-5666" custLinFactNeighborX="-100000" custLinFactNeighborY="378">
        <dgm:presLayoutVars>
          <dgm:bulletEnabled val="1"/>
        </dgm:presLayoutVars>
      </dgm:prSet>
      <dgm:spPr/>
    </dgm:pt>
    <dgm:pt modelId="{949635D5-D00B-4A8B-AD57-CDE2CB54209B}" type="pres">
      <dgm:prSet presAssocID="{1DFDBFEF-8401-4DBE-94AC-A20E398A7BB6}" presName="sibTrans" presStyleCnt="0"/>
      <dgm:spPr/>
    </dgm:pt>
    <dgm:pt modelId="{9A3B800C-0045-48C3-A1D4-1EB6112B6E3C}" type="pres">
      <dgm:prSet presAssocID="{AA459B13-38BC-4164-B9D5-98F15114D077}" presName="node" presStyleLbl="node1" presStyleIdx="2" presStyleCnt="3">
        <dgm:presLayoutVars>
          <dgm:bulletEnabled val="1"/>
        </dgm:presLayoutVars>
      </dgm:prSet>
      <dgm:spPr/>
    </dgm:pt>
  </dgm:ptLst>
  <dgm:cxnLst>
    <dgm:cxn modelId="{9581B548-547A-4979-AF4B-22CE75E432D5}" srcId="{79DF0CB1-1894-4ED5-9ED3-13A5B1A5639C}" destId="{AA459B13-38BC-4164-B9D5-98F15114D077}" srcOrd="2" destOrd="0" parTransId="{9577A856-0C71-4867-9903-8548E746843B}" sibTransId="{F79F8321-0DC2-4978-A9C9-72EDD6434D4C}"/>
    <dgm:cxn modelId="{3F2C5B7F-7D10-4573-9452-837C40642B92}" srcId="{79DF0CB1-1894-4ED5-9ED3-13A5B1A5639C}" destId="{119576A7-85FB-418C-BB0D-D171B27432FE}" srcOrd="0" destOrd="0" parTransId="{D4BB6F3E-16A5-4D18-9644-FF8E308C6579}" sibTransId="{FDB0892B-A318-41A8-889C-44836E56F14B}"/>
    <dgm:cxn modelId="{A7AD4F90-82D6-430D-87C4-B8035A00E6AC}" type="presOf" srcId="{79DF0CB1-1894-4ED5-9ED3-13A5B1A5639C}" destId="{7A5D2A91-CBDB-49E5-8324-89AEB8B1BDCC}" srcOrd="0" destOrd="0" presId="urn:microsoft.com/office/officeart/2005/8/layout/default"/>
    <dgm:cxn modelId="{65554CAC-8C65-4D71-AB8B-CBF2B4A7E22D}" type="presOf" srcId="{AA459B13-38BC-4164-B9D5-98F15114D077}" destId="{9A3B800C-0045-48C3-A1D4-1EB6112B6E3C}" srcOrd="0" destOrd="0" presId="urn:microsoft.com/office/officeart/2005/8/layout/default"/>
    <dgm:cxn modelId="{68ED1DBD-6227-4577-BB8E-DDBA7CF0F68C}" type="presOf" srcId="{851E04A5-E989-4B37-BCB4-A0B5305BCBE5}" destId="{A573CAD5-813E-460E-81E5-990D1FE44253}" srcOrd="0" destOrd="0" presId="urn:microsoft.com/office/officeart/2005/8/layout/default"/>
    <dgm:cxn modelId="{AD00EADB-A80C-43D6-868E-E7E8ACDB5494}" srcId="{79DF0CB1-1894-4ED5-9ED3-13A5B1A5639C}" destId="{851E04A5-E989-4B37-BCB4-A0B5305BCBE5}" srcOrd="1" destOrd="0" parTransId="{13BF1FE5-29C7-4D61-9F70-80A9671CE08D}" sibTransId="{1DFDBFEF-8401-4DBE-94AC-A20E398A7BB6}"/>
    <dgm:cxn modelId="{B6C548E0-EF58-4C26-B813-ACDDEE307FA7}" type="presOf" srcId="{119576A7-85FB-418C-BB0D-D171B27432FE}" destId="{CB60405B-FA96-4B2A-B357-FC7ACCFCCA34}" srcOrd="0" destOrd="0" presId="urn:microsoft.com/office/officeart/2005/8/layout/default"/>
    <dgm:cxn modelId="{810696C1-D886-4D50-9A48-FC93FAAF76D3}" type="presParOf" srcId="{7A5D2A91-CBDB-49E5-8324-89AEB8B1BDCC}" destId="{CB60405B-FA96-4B2A-B357-FC7ACCFCCA34}" srcOrd="0" destOrd="0" presId="urn:microsoft.com/office/officeart/2005/8/layout/default"/>
    <dgm:cxn modelId="{3BCB7045-0D4C-4F29-A7D4-1DD6FA9C88E4}" type="presParOf" srcId="{7A5D2A91-CBDB-49E5-8324-89AEB8B1BDCC}" destId="{D06E1AB1-B77A-4023-8DB9-8F4A13AC5848}" srcOrd="1" destOrd="0" presId="urn:microsoft.com/office/officeart/2005/8/layout/default"/>
    <dgm:cxn modelId="{B7849FA7-FD1E-4476-80B1-DB4A7AF89422}" type="presParOf" srcId="{7A5D2A91-CBDB-49E5-8324-89AEB8B1BDCC}" destId="{A573CAD5-813E-460E-81E5-990D1FE44253}" srcOrd="2" destOrd="0" presId="urn:microsoft.com/office/officeart/2005/8/layout/default"/>
    <dgm:cxn modelId="{33FF2BE6-E51A-492B-932E-1947F47D2A09}" type="presParOf" srcId="{7A5D2A91-CBDB-49E5-8324-89AEB8B1BDCC}" destId="{949635D5-D00B-4A8B-AD57-CDE2CB54209B}" srcOrd="3" destOrd="0" presId="urn:microsoft.com/office/officeart/2005/8/layout/default"/>
    <dgm:cxn modelId="{74674C20-2517-4E4D-8E17-B243F29CBD04}" type="presParOf" srcId="{7A5D2A91-CBDB-49E5-8324-89AEB8B1BDCC}" destId="{9A3B800C-0045-48C3-A1D4-1EB6112B6E3C}"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61F14AF-2A12-4B9E-B5B7-030902C405B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B718ABD2-21ED-4D5F-AFD4-D447FAEAB6DA}">
      <dgm:prSet/>
      <dgm:spPr/>
      <dgm:t>
        <a:bodyPr/>
        <a:lstStyle/>
        <a:p>
          <a:r>
            <a:rPr lang="en-US">
              <a:solidFill>
                <a:schemeClr val="tx1"/>
              </a:solidFill>
            </a:rPr>
            <a:t>Consider the content of your course and compare it to the learning outcomes you already wrote.</a:t>
          </a:r>
          <a:endParaRPr lang="en-US" dirty="0">
            <a:solidFill>
              <a:schemeClr val="tx1"/>
            </a:solidFill>
          </a:endParaRPr>
        </a:p>
      </dgm:t>
    </dgm:pt>
    <dgm:pt modelId="{A4E2F83B-BB9A-4BA2-AF5B-8E24AA1531F0}" type="parTrans" cxnId="{BB1EE9AE-E167-44FF-BA69-EDCCE6A2E79F}">
      <dgm:prSet/>
      <dgm:spPr/>
      <dgm:t>
        <a:bodyPr/>
        <a:lstStyle/>
        <a:p>
          <a:endParaRPr lang="en-US">
            <a:solidFill>
              <a:schemeClr val="tx1"/>
            </a:solidFill>
          </a:endParaRPr>
        </a:p>
      </dgm:t>
    </dgm:pt>
    <dgm:pt modelId="{B02F8874-D967-48B4-822F-A8E85DD811F1}" type="sibTrans" cxnId="{BB1EE9AE-E167-44FF-BA69-EDCCE6A2E79F}">
      <dgm:prSet/>
      <dgm:spPr/>
      <dgm:t>
        <a:bodyPr/>
        <a:lstStyle/>
        <a:p>
          <a:endParaRPr lang="en-US">
            <a:solidFill>
              <a:schemeClr val="tx1"/>
            </a:solidFill>
          </a:endParaRPr>
        </a:p>
      </dgm:t>
    </dgm:pt>
    <dgm:pt modelId="{C9F7C47C-A73D-4025-AE6C-DE12CF3A1179}">
      <dgm:prSet/>
      <dgm:spPr/>
      <dgm:t>
        <a:bodyPr/>
        <a:lstStyle/>
        <a:p>
          <a:r>
            <a:rPr lang="en-US">
              <a:solidFill>
                <a:schemeClr val="tx1"/>
              </a:solidFill>
            </a:rPr>
            <a:t>Think of where (most) students begin – what is their level of existing skill and knowledge?</a:t>
          </a:r>
          <a:endParaRPr lang="en-US" dirty="0">
            <a:solidFill>
              <a:schemeClr val="tx1"/>
            </a:solidFill>
          </a:endParaRPr>
        </a:p>
      </dgm:t>
    </dgm:pt>
    <dgm:pt modelId="{AF713BE4-EDEA-4BCB-A37F-2A8975D65F09}" type="parTrans" cxnId="{0AFC60FF-3A55-4E6F-96E0-F356800A1A8F}">
      <dgm:prSet/>
      <dgm:spPr/>
      <dgm:t>
        <a:bodyPr/>
        <a:lstStyle/>
        <a:p>
          <a:endParaRPr lang="en-US">
            <a:solidFill>
              <a:schemeClr val="tx1"/>
            </a:solidFill>
          </a:endParaRPr>
        </a:p>
      </dgm:t>
    </dgm:pt>
    <dgm:pt modelId="{9FA3C9D3-FEFE-4786-997F-7DB1002BE6D9}" type="sibTrans" cxnId="{0AFC60FF-3A55-4E6F-96E0-F356800A1A8F}">
      <dgm:prSet/>
      <dgm:spPr/>
      <dgm:t>
        <a:bodyPr/>
        <a:lstStyle/>
        <a:p>
          <a:endParaRPr lang="en-US">
            <a:solidFill>
              <a:schemeClr val="tx1"/>
            </a:solidFill>
          </a:endParaRPr>
        </a:p>
      </dgm:t>
    </dgm:pt>
    <dgm:pt modelId="{A5BB4589-26CC-42F2-B8DA-1796900ADB07}">
      <dgm:prSet/>
      <dgm:spPr/>
      <dgm:t>
        <a:bodyPr/>
        <a:lstStyle/>
        <a:p>
          <a:r>
            <a:rPr lang="en-US" dirty="0">
              <a:solidFill>
                <a:schemeClr val="tx1"/>
              </a:solidFill>
            </a:rPr>
            <a:t>Make a list, diagram, or map of the steps leading from the starting point you identified to students’ achievement of the course’s learning outcomes.</a:t>
          </a:r>
        </a:p>
      </dgm:t>
    </dgm:pt>
    <dgm:pt modelId="{321A6225-2A67-41DE-B279-A9EDA9C880D6}" type="parTrans" cxnId="{12A05050-588A-451D-976A-037A252681C3}">
      <dgm:prSet/>
      <dgm:spPr/>
      <dgm:t>
        <a:bodyPr/>
        <a:lstStyle/>
        <a:p>
          <a:endParaRPr lang="en-US">
            <a:solidFill>
              <a:schemeClr val="tx1"/>
            </a:solidFill>
          </a:endParaRPr>
        </a:p>
      </dgm:t>
    </dgm:pt>
    <dgm:pt modelId="{844BFBF9-A9ED-473C-995E-0EBF11102907}" type="sibTrans" cxnId="{12A05050-588A-451D-976A-037A252681C3}">
      <dgm:prSet/>
      <dgm:spPr/>
      <dgm:t>
        <a:bodyPr/>
        <a:lstStyle/>
        <a:p>
          <a:endParaRPr lang="en-US">
            <a:solidFill>
              <a:schemeClr val="tx1"/>
            </a:solidFill>
          </a:endParaRPr>
        </a:p>
      </dgm:t>
    </dgm:pt>
    <dgm:pt modelId="{2A14500A-7C6F-4495-A16F-6E8352CE08E8}">
      <dgm:prSet/>
      <dgm:spPr/>
      <dgm:t>
        <a:bodyPr/>
        <a:lstStyle/>
        <a:p>
          <a:r>
            <a:rPr lang="en-US" dirty="0">
              <a:solidFill>
                <a:schemeClr val="tx1"/>
              </a:solidFill>
            </a:rPr>
            <a:t>Divide the list (or diagram or map) into benchmarks or milestones – checkpoints along the way where you could assess students’ learning in-progress.</a:t>
          </a:r>
        </a:p>
      </dgm:t>
    </dgm:pt>
    <dgm:pt modelId="{877FC0A9-6A79-4DFA-8A62-2F98D7018A5F}" type="parTrans" cxnId="{F82ADDF6-A916-4AB9-AE1E-73874E0F481B}">
      <dgm:prSet/>
      <dgm:spPr/>
      <dgm:t>
        <a:bodyPr/>
        <a:lstStyle/>
        <a:p>
          <a:endParaRPr lang="en-US"/>
        </a:p>
      </dgm:t>
    </dgm:pt>
    <dgm:pt modelId="{0011F684-A8F5-4F6F-9894-29636DAF64FE}" type="sibTrans" cxnId="{F82ADDF6-A916-4AB9-AE1E-73874E0F481B}">
      <dgm:prSet/>
      <dgm:spPr/>
      <dgm:t>
        <a:bodyPr/>
        <a:lstStyle/>
        <a:p>
          <a:endParaRPr lang="en-US"/>
        </a:p>
      </dgm:t>
    </dgm:pt>
    <dgm:pt modelId="{F3BC7A78-EFCB-4FED-9462-B66CE8C1C56B}" type="pres">
      <dgm:prSet presAssocID="{B61F14AF-2A12-4B9E-B5B7-030902C405B3}" presName="linear" presStyleCnt="0">
        <dgm:presLayoutVars>
          <dgm:animLvl val="lvl"/>
          <dgm:resizeHandles val="exact"/>
        </dgm:presLayoutVars>
      </dgm:prSet>
      <dgm:spPr/>
    </dgm:pt>
    <dgm:pt modelId="{44ECD131-18CC-41D8-B9AD-0BEA5B560AB8}" type="pres">
      <dgm:prSet presAssocID="{B718ABD2-21ED-4D5F-AFD4-D447FAEAB6DA}" presName="parentText" presStyleLbl="node1" presStyleIdx="0" presStyleCnt="4">
        <dgm:presLayoutVars>
          <dgm:chMax val="0"/>
          <dgm:bulletEnabled val="1"/>
        </dgm:presLayoutVars>
      </dgm:prSet>
      <dgm:spPr/>
    </dgm:pt>
    <dgm:pt modelId="{6C0A22D5-00EE-4FC7-8A43-5BB6C0530A25}" type="pres">
      <dgm:prSet presAssocID="{B02F8874-D967-48B4-822F-A8E85DD811F1}" presName="spacer" presStyleCnt="0"/>
      <dgm:spPr/>
    </dgm:pt>
    <dgm:pt modelId="{64D2643D-2C5F-4072-828F-A0FC04809249}" type="pres">
      <dgm:prSet presAssocID="{C9F7C47C-A73D-4025-AE6C-DE12CF3A1179}" presName="parentText" presStyleLbl="node1" presStyleIdx="1" presStyleCnt="4">
        <dgm:presLayoutVars>
          <dgm:chMax val="0"/>
          <dgm:bulletEnabled val="1"/>
        </dgm:presLayoutVars>
      </dgm:prSet>
      <dgm:spPr/>
    </dgm:pt>
    <dgm:pt modelId="{F7233963-4C3E-4065-970A-7EC7C987661D}" type="pres">
      <dgm:prSet presAssocID="{9FA3C9D3-FEFE-4786-997F-7DB1002BE6D9}" presName="spacer" presStyleCnt="0"/>
      <dgm:spPr/>
    </dgm:pt>
    <dgm:pt modelId="{3CD77A71-38C0-498F-955B-B47A2A2AB7DB}" type="pres">
      <dgm:prSet presAssocID="{A5BB4589-26CC-42F2-B8DA-1796900ADB07}" presName="parentText" presStyleLbl="node1" presStyleIdx="2" presStyleCnt="4">
        <dgm:presLayoutVars>
          <dgm:chMax val="0"/>
          <dgm:bulletEnabled val="1"/>
        </dgm:presLayoutVars>
      </dgm:prSet>
      <dgm:spPr/>
    </dgm:pt>
    <dgm:pt modelId="{604A4C14-2A10-4537-BA95-44729DA5FE06}" type="pres">
      <dgm:prSet presAssocID="{844BFBF9-A9ED-473C-995E-0EBF11102907}" presName="spacer" presStyleCnt="0"/>
      <dgm:spPr/>
    </dgm:pt>
    <dgm:pt modelId="{868D7C66-7D96-4F37-962B-05DA6DBC66D5}" type="pres">
      <dgm:prSet presAssocID="{2A14500A-7C6F-4495-A16F-6E8352CE08E8}" presName="parentText" presStyleLbl="node1" presStyleIdx="3" presStyleCnt="4">
        <dgm:presLayoutVars>
          <dgm:chMax val="0"/>
          <dgm:bulletEnabled val="1"/>
        </dgm:presLayoutVars>
      </dgm:prSet>
      <dgm:spPr/>
    </dgm:pt>
  </dgm:ptLst>
  <dgm:cxnLst>
    <dgm:cxn modelId="{B1E4334C-BA58-4D1B-9A46-2647C3C40189}" type="presOf" srcId="{2A14500A-7C6F-4495-A16F-6E8352CE08E8}" destId="{868D7C66-7D96-4F37-962B-05DA6DBC66D5}" srcOrd="0" destOrd="0" presId="urn:microsoft.com/office/officeart/2005/8/layout/vList2"/>
    <dgm:cxn modelId="{12A05050-588A-451D-976A-037A252681C3}" srcId="{B61F14AF-2A12-4B9E-B5B7-030902C405B3}" destId="{A5BB4589-26CC-42F2-B8DA-1796900ADB07}" srcOrd="2" destOrd="0" parTransId="{321A6225-2A67-41DE-B279-A9EDA9C880D6}" sibTransId="{844BFBF9-A9ED-473C-995E-0EBF11102907}"/>
    <dgm:cxn modelId="{2D629F78-BAFC-45DA-B95B-00B26C59C2FD}" type="presOf" srcId="{C9F7C47C-A73D-4025-AE6C-DE12CF3A1179}" destId="{64D2643D-2C5F-4072-828F-A0FC04809249}" srcOrd="0" destOrd="0" presId="urn:microsoft.com/office/officeart/2005/8/layout/vList2"/>
    <dgm:cxn modelId="{8B197A80-E4D1-4A3F-924B-11588078E3B3}" type="presOf" srcId="{B718ABD2-21ED-4D5F-AFD4-D447FAEAB6DA}" destId="{44ECD131-18CC-41D8-B9AD-0BEA5B560AB8}" srcOrd="0" destOrd="0" presId="urn:microsoft.com/office/officeart/2005/8/layout/vList2"/>
    <dgm:cxn modelId="{8E55D3AC-BA38-4A84-9F90-0E9AAAAE0ACE}" type="presOf" srcId="{A5BB4589-26CC-42F2-B8DA-1796900ADB07}" destId="{3CD77A71-38C0-498F-955B-B47A2A2AB7DB}" srcOrd="0" destOrd="0" presId="urn:microsoft.com/office/officeart/2005/8/layout/vList2"/>
    <dgm:cxn modelId="{BB1EE9AE-E167-44FF-BA69-EDCCE6A2E79F}" srcId="{B61F14AF-2A12-4B9E-B5B7-030902C405B3}" destId="{B718ABD2-21ED-4D5F-AFD4-D447FAEAB6DA}" srcOrd="0" destOrd="0" parTransId="{A4E2F83B-BB9A-4BA2-AF5B-8E24AA1531F0}" sibTransId="{B02F8874-D967-48B4-822F-A8E85DD811F1}"/>
    <dgm:cxn modelId="{14591CCA-9E41-41D1-A84E-9DE9353E6C98}" type="presOf" srcId="{B61F14AF-2A12-4B9E-B5B7-030902C405B3}" destId="{F3BC7A78-EFCB-4FED-9462-B66CE8C1C56B}" srcOrd="0" destOrd="0" presId="urn:microsoft.com/office/officeart/2005/8/layout/vList2"/>
    <dgm:cxn modelId="{F82ADDF6-A916-4AB9-AE1E-73874E0F481B}" srcId="{B61F14AF-2A12-4B9E-B5B7-030902C405B3}" destId="{2A14500A-7C6F-4495-A16F-6E8352CE08E8}" srcOrd="3" destOrd="0" parTransId="{877FC0A9-6A79-4DFA-8A62-2F98D7018A5F}" sibTransId="{0011F684-A8F5-4F6F-9894-29636DAF64FE}"/>
    <dgm:cxn modelId="{0AFC60FF-3A55-4E6F-96E0-F356800A1A8F}" srcId="{B61F14AF-2A12-4B9E-B5B7-030902C405B3}" destId="{C9F7C47C-A73D-4025-AE6C-DE12CF3A1179}" srcOrd="1" destOrd="0" parTransId="{AF713BE4-EDEA-4BCB-A37F-2A8975D65F09}" sibTransId="{9FA3C9D3-FEFE-4786-997F-7DB1002BE6D9}"/>
    <dgm:cxn modelId="{74FBB775-F12D-4688-BCB0-E79389542836}" type="presParOf" srcId="{F3BC7A78-EFCB-4FED-9462-B66CE8C1C56B}" destId="{44ECD131-18CC-41D8-B9AD-0BEA5B560AB8}" srcOrd="0" destOrd="0" presId="urn:microsoft.com/office/officeart/2005/8/layout/vList2"/>
    <dgm:cxn modelId="{B6BC92CC-2180-477C-A416-AADCED83048D}" type="presParOf" srcId="{F3BC7A78-EFCB-4FED-9462-B66CE8C1C56B}" destId="{6C0A22D5-00EE-4FC7-8A43-5BB6C0530A25}" srcOrd="1" destOrd="0" presId="urn:microsoft.com/office/officeart/2005/8/layout/vList2"/>
    <dgm:cxn modelId="{1967BDE6-0732-4167-B0D2-58914F2B5B23}" type="presParOf" srcId="{F3BC7A78-EFCB-4FED-9462-B66CE8C1C56B}" destId="{64D2643D-2C5F-4072-828F-A0FC04809249}" srcOrd="2" destOrd="0" presId="urn:microsoft.com/office/officeart/2005/8/layout/vList2"/>
    <dgm:cxn modelId="{667613CA-1808-402E-A4F3-B16453D47229}" type="presParOf" srcId="{F3BC7A78-EFCB-4FED-9462-B66CE8C1C56B}" destId="{F7233963-4C3E-4065-970A-7EC7C987661D}" srcOrd="3" destOrd="0" presId="urn:microsoft.com/office/officeart/2005/8/layout/vList2"/>
    <dgm:cxn modelId="{41CD5FDB-893B-4BEC-9D8F-C14AEF6186F0}" type="presParOf" srcId="{F3BC7A78-EFCB-4FED-9462-B66CE8C1C56B}" destId="{3CD77A71-38C0-498F-955B-B47A2A2AB7DB}" srcOrd="4" destOrd="0" presId="urn:microsoft.com/office/officeart/2005/8/layout/vList2"/>
    <dgm:cxn modelId="{2FB86E48-03AD-425C-8591-9F4ED9BAA56A}" type="presParOf" srcId="{F3BC7A78-EFCB-4FED-9462-B66CE8C1C56B}" destId="{604A4C14-2A10-4537-BA95-44729DA5FE06}" srcOrd="5" destOrd="0" presId="urn:microsoft.com/office/officeart/2005/8/layout/vList2"/>
    <dgm:cxn modelId="{48BA8113-040C-462D-9A4B-2D8601C951D7}" type="presParOf" srcId="{F3BC7A78-EFCB-4FED-9462-B66CE8C1C56B}" destId="{868D7C66-7D96-4F37-962B-05DA6DBC66D5}"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DBF62F5-57F8-461A-A5C6-E8D823E43DDD}" type="doc">
      <dgm:prSet loTypeId="urn:microsoft.com/office/officeart/2005/8/layout/process5" loCatId="process" qsTypeId="urn:microsoft.com/office/officeart/2005/8/quickstyle/simple1" qsCatId="simple" csTypeId="urn:microsoft.com/office/officeart/2005/8/colors/colorful1" csCatId="colorful" phldr="1"/>
      <dgm:spPr/>
      <dgm:t>
        <a:bodyPr/>
        <a:lstStyle/>
        <a:p>
          <a:endParaRPr lang="en-US"/>
        </a:p>
      </dgm:t>
    </dgm:pt>
    <dgm:pt modelId="{453E04DC-BD14-4A99-AE2F-0F0248FBE2DA}">
      <dgm:prSet/>
      <dgm:spPr>
        <a:solidFill>
          <a:schemeClr val="accent6">
            <a:lumMod val="50000"/>
          </a:schemeClr>
        </a:solidFill>
      </dgm:spPr>
      <dgm:t>
        <a:bodyPr/>
        <a:lstStyle/>
        <a:p>
          <a:r>
            <a:rPr lang="en-US" dirty="0"/>
            <a:t>Learning outcomes and objectives are only half the equation.</a:t>
          </a:r>
        </a:p>
      </dgm:t>
    </dgm:pt>
    <dgm:pt modelId="{AA10C787-C53D-4735-ABA0-10C6736D1075}" type="parTrans" cxnId="{2C81DE09-EDB9-469F-9A76-83DC75AAB6C1}">
      <dgm:prSet/>
      <dgm:spPr/>
      <dgm:t>
        <a:bodyPr/>
        <a:lstStyle/>
        <a:p>
          <a:endParaRPr lang="en-US"/>
        </a:p>
      </dgm:t>
    </dgm:pt>
    <dgm:pt modelId="{6D5661E2-81E7-495A-AF35-3BCB7B2EB2F3}" type="sibTrans" cxnId="{2C81DE09-EDB9-469F-9A76-83DC75AAB6C1}">
      <dgm:prSet/>
      <dgm:spPr/>
      <dgm:t>
        <a:bodyPr/>
        <a:lstStyle/>
        <a:p>
          <a:endParaRPr lang="en-US"/>
        </a:p>
      </dgm:t>
    </dgm:pt>
    <dgm:pt modelId="{B2E72786-2A22-4E3F-98C8-BE061CD82799}">
      <dgm:prSet/>
      <dgm:spPr>
        <a:solidFill>
          <a:schemeClr val="bg2">
            <a:lumMod val="50000"/>
          </a:schemeClr>
        </a:solidFill>
      </dgm:spPr>
      <dgm:t>
        <a:bodyPr/>
        <a:lstStyle/>
        <a:p>
          <a:r>
            <a:rPr lang="en-US" dirty="0"/>
            <a:t>Assessment lets us know if students have met the objectives and achieved the outcome.</a:t>
          </a:r>
        </a:p>
      </dgm:t>
    </dgm:pt>
    <dgm:pt modelId="{8762E248-CEA0-49B4-8608-855B306F79DB}" type="parTrans" cxnId="{AB94891E-F25A-45EC-B494-FA5C1BF26434}">
      <dgm:prSet/>
      <dgm:spPr/>
      <dgm:t>
        <a:bodyPr/>
        <a:lstStyle/>
        <a:p>
          <a:endParaRPr lang="en-US"/>
        </a:p>
      </dgm:t>
    </dgm:pt>
    <dgm:pt modelId="{2D294A9F-4E33-4393-A93A-3DE1E9A0C48E}" type="sibTrans" cxnId="{AB94891E-F25A-45EC-B494-FA5C1BF26434}">
      <dgm:prSet/>
      <dgm:spPr/>
      <dgm:t>
        <a:bodyPr/>
        <a:lstStyle/>
        <a:p>
          <a:endParaRPr lang="en-US"/>
        </a:p>
      </dgm:t>
    </dgm:pt>
    <dgm:pt modelId="{A4041CCF-0732-4369-9B13-5E75694F0136}">
      <dgm:prSet/>
      <dgm:spPr>
        <a:solidFill>
          <a:schemeClr val="accent4">
            <a:lumMod val="75000"/>
          </a:schemeClr>
        </a:solidFill>
      </dgm:spPr>
      <dgm:t>
        <a:bodyPr/>
        <a:lstStyle/>
        <a:p>
          <a:r>
            <a:rPr lang="en-US" dirty="0"/>
            <a:t>Every outcome and objective should be linked to a pre-determined assessment.</a:t>
          </a:r>
        </a:p>
      </dgm:t>
    </dgm:pt>
    <dgm:pt modelId="{F2DA3354-5114-45B4-9FF2-E4CA2E01ED59}" type="parTrans" cxnId="{9431C975-BC14-4088-934C-2810932B49C6}">
      <dgm:prSet/>
      <dgm:spPr/>
      <dgm:t>
        <a:bodyPr/>
        <a:lstStyle/>
        <a:p>
          <a:endParaRPr lang="en-US"/>
        </a:p>
      </dgm:t>
    </dgm:pt>
    <dgm:pt modelId="{3ED23657-C7F0-4DA6-B354-7EA74740B5C0}" type="sibTrans" cxnId="{9431C975-BC14-4088-934C-2810932B49C6}">
      <dgm:prSet/>
      <dgm:spPr/>
      <dgm:t>
        <a:bodyPr/>
        <a:lstStyle/>
        <a:p>
          <a:endParaRPr lang="en-US"/>
        </a:p>
      </dgm:t>
    </dgm:pt>
    <dgm:pt modelId="{15834846-8776-4F51-A155-D1BCBF29B069}" type="pres">
      <dgm:prSet presAssocID="{8DBF62F5-57F8-461A-A5C6-E8D823E43DDD}" presName="diagram" presStyleCnt="0">
        <dgm:presLayoutVars>
          <dgm:dir/>
          <dgm:resizeHandles val="exact"/>
        </dgm:presLayoutVars>
      </dgm:prSet>
      <dgm:spPr/>
    </dgm:pt>
    <dgm:pt modelId="{14B0A9A6-9A4B-486A-AF04-72988C71B093}" type="pres">
      <dgm:prSet presAssocID="{453E04DC-BD14-4A99-AE2F-0F0248FBE2DA}" presName="node" presStyleLbl="node1" presStyleIdx="0" presStyleCnt="3" custScaleY="136552">
        <dgm:presLayoutVars>
          <dgm:bulletEnabled val="1"/>
        </dgm:presLayoutVars>
      </dgm:prSet>
      <dgm:spPr/>
    </dgm:pt>
    <dgm:pt modelId="{E677FAB1-9FA2-4C99-97A4-B1502572494E}" type="pres">
      <dgm:prSet presAssocID="{6D5661E2-81E7-495A-AF35-3BCB7B2EB2F3}" presName="sibTrans" presStyleLbl="sibTrans2D1" presStyleIdx="0" presStyleCnt="2"/>
      <dgm:spPr/>
    </dgm:pt>
    <dgm:pt modelId="{ADCA033F-2DD6-40E9-A7C2-F3E6ED881AAD}" type="pres">
      <dgm:prSet presAssocID="{6D5661E2-81E7-495A-AF35-3BCB7B2EB2F3}" presName="connectorText" presStyleLbl="sibTrans2D1" presStyleIdx="0" presStyleCnt="2"/>
      <dgm:spPr/>
    </dgm:pt>
    <dgm:pt modelId="{BA529418-5C1A-4280-8ADE-96584CDDBA76}" type="pres">
      <dgm:prSet presAssocID="{B2E72786-2A22-4E3F-98C8-BE061CD82799}" presName="node" presStyleLbl="node1" presStyleIdx="1" presStyleCnt="3" custScaleY="135378">
        <dgm:presLayoutVars>
          <dgm:bulletEnabled val="1"/>
        </dgm:presLayoutVars>
      </dgm:prSet>
      <dgm:spPr/>
    </dgm:pt>
    <dgm:pt modelId="{BB051C47-4CC8-4F19-8EC5-C6AD48092F4D}" type="pres">
      <dgm:prSet presAssocID="{2D294A9F-4E33-4393-A93A-3DE1E9A0C48E}" presName="sibTrans" presStyleLbl="sibTrans2D1" presStyleIdx="1" presStyleCnt="2"/>
      <dgm:spPr/>
    </dgm:pt>
    <dgm:pt modelId="{81611F8B-9632-4D79-8160-AC4F2758FF65}" type="pres">
      <dgm:prSet presAssocID="{2D294A9F-4E33-4393-A93A-3DE1E9A0C48E}" presName="connectorText" presStyleLbl="sibTrans2D1" presStyleIdx="1" presStyleCnt="2"/>
      <dgm:spPr/>
    </dgm:pt>
    <dgm:pt modelId="{00D752D4-CB7E-41EE-9B00-3FBD18A8426A}" type="pres">
      <dgm:prSet presAssocID="{A4041CCF-0732-4369-9B13-5E75694F0136}" presName="node" presStyleLbl="node1" presStyleIdx="2" presStyleCnt="3" custScaleY="141247">
        <dgm:presLayoutVars>
          <dgm:bulletEnabled val="1"/>
        </dgm:presLayoutVars>
      </dgm:prSet>
      <dgm:spPr/>
    </dgm:pt>
  </dgm:ptLst>
  <dgm:cxnLst>
    <dgm:cxn modelId="{B7084F00-49AE-4AAA-8FA3-6874AE33105F}" type="presOf" srcId="{6D5661E2-81E7-495A-AF35-3BCB7B2EB2F3}" destId="{E677FAB1-9FA2-4C99-97A4-B1502572494E}" srcOrd="0" destOrd="0" presId="urn:microsoft.com/office/officeart/2005/8/layout/process5"/>
    <dgm:cxn modelId="{2C81DE09-EDB9-469F-9A76-83DC75AAB6C1}" srcId="{8DBF62F5-57F8-461A-A5C6-E8D823E43DDD}" destId="{453E04DC-BD14-4A99-AE2F-0F0248FBE2DA}" srcOrd="0" destOrd="0" parTransId="{AA10C787-C53D-4735-ABA0-10C6736D1075}" sibTransId="{6D5661E2-81E7-495A-AF35-3BCB7B2EB2F3}"/>
    <dgm:cxn modelId="{4A8C960C-52D6-40F4-96E8-37EA8E487BDB}" type="presOf" srcId="{B2E72786-2A22-4E3F-98C8-BE061CD82799}" destId="{BA529418-5C1A-4280-8ADE-96584CDDBA76}" srcOrd="0" destOrd="0" presId="urn:microsoft.com/office/officeart/2005/8/layout/process5"/>
    <dgm:cxn modelId="{AB94891E-F25A-45EC-B494-FA5C1BF26434}" srcId="{8DBF62F5-57F8-461A-A5C6-E8D823E43DDD}" destId="{B2E72786-2A22-4E3F-98C8-BE061CD82799}" srcOrd="1" destOrd="0" parTransId="{8762E248-CEA0-49B4-8608-855B306F79DB}" sibTransId="{2D294A9F-4E33-4393-A93A-3DE1E9A0C48E}"/>
    <dgm:cxn modelId="{D95F634B-8E3D-41C1-9B70-D90D771FF701}" type="presOf" srcId="{2D294A9F-4E33-4393-A93A-3DE1E9A0C48E}" destId="{81611F8B-9632-4D79-8160-AC4F2758FF65}" srcOrd="1" destOrd="0" presId="urn:microsoft.com/office/officeart/2005/8/layout/process5"/>
    <dgm:cxn modelId="{54443458-48AD-49BB-B77E-0CAC780E78C4}" type="presOf" srcId="{6D5661E2-81E7-495A-AF35-3BCB7B2EB2F3}" destId="{ADCA033F-2DD6-40E9-A7C2-F3E6ED881AAD}" srcOrd="1" destOrd="0" presId="urn:microsoft.com/office/officeart/2005/8/layout/process5"/>
    <dgm:cxn modelId="{76734558-5758-4602-9B64-42360FB3EB0A}" type="presOf" srcId="{453E04DC-BD14-4A99-AE2F-0F0248FBE2DA}" destId="{14B0A9A6-9A4B-486A-AF04-72988C71B093}" srcOrd="0" destOrd="0" presId="urn:microsoft.com/office/officeart/2005/8/layout/process5"/>
    <dgm:cxn modelId="{9431C975-BC14-4088-934C-2810932B49C6}" srcId="{8DBF62F5-57F8-461A-A5C6-E8D823E43DDD}" destId="{A4041CCF-0732-4369-9B13-5E75694F0136}" srcOrd="2" destOrd="0" parTransId="{F2DA3354-5114-45B4-9FF2-E4CA2E01ED59}" sibTransId="{3ED23657-C7F0-4DA6-B354-7EA74740B5C0}"/>
    <dgm:cxn modelId="{931AC77F-9DBB-4464-B1B0-27D09EA8CF43}" type="presOf" srcId="{A4041CCF-0732-4369-9B13-5E75694F0136}" destId="{00D752D4-CB7E-41EE-9B00-3FBD18A8426A}" srcOrd="0" destOrd="0" presId="urn:microsoft.com/office/officeart/2005/8/layout/process5"/>
    <dgm:cxn modelId="{1FA56A80-A681-4796-9910-414133ADBDC0}" type="presOf" srcId="{8DBF62F5-57F8-461A-A5C6-E8D823E43DDD}" destId="{15834846-8776-4F51-A155-D1BCBF29B069}" srcOrd="0" destOrd="0" presId="urn:microsoft.com/office/officeart/2005/8/layout/process5"/>
    <dgm:cxn modelId="{2C7B0ADE-17CC-4908-BDD0-00A414C72433}" type="presOf" srcId="{2D294A9F-4E33-4393-A93A-3DE1E9A0C48E}" destId="{BB051C47-4CC8-4F19-8EC5-C6AD48092F4D}" srcOrd="0" destOrd="0" presId="urn:microsoft.com/office/officeart/2005/8/layout/process5"/>
    <dgm:cxn modelId="{E3532BA2-D17A-4F7B-BD0E-51469C7CE14E}" type="presParOf" srcId="{15834846-8776-4F51-A155-D1BCBF29B069}" destId="{14B0A9A6-9A4B-486A-AF04-72988C71B093}" srcOrd="0" destOrd="0" presId="urn:microsoft.com/office/officeart/2005/8/layout/process5"/>
    <dgm:cxn modelId="{7449EA62-7E72-440C-A625-B446F5C6E5B2}" type="presParOf" srcId="{15834846-8776-4F51-A155-D1BCBF29B069}" destId="{E677FAB1-9FA2-4C99-97A4-B1502572494E}" srcOrd="1" destOrd="0" presId="urn:microsoft.com/office/officeart/2005/8/layout/process5"/>
    <dgm:cxn modelId="{B8983EBE-68C9-43CD-A190-B97997349C8F}" type="presParOf" srcId="{E677FAB1-9FA2-4C99-97A4-B1502572494E}" destId="{ADCA033F-2DD6-40E9-A7C2-F3E6ED881AAD}" srcOrd="0" destOrd="0" presId="urn:microsoft.com/office/officeart/2005/8/layout/process5"/>
    <dgm:cxn modelId="{00FADE46-69B5-46E6-9980-77D9A97FDB6B}" type="presParOf" srcId="{15834846-8776-4F51-A155-D1BCBF29B069}" destId="{BA529418-5C1A-4280-8ADE-96584CDDBA76}" srcOrd="2" destOrd="0" presId="urn:microsoft.com/office/officeart/2005/8/layout/process5"/>
    <dgm:cxn modelId="{CF66143F-AA72-430F-BA80-40B0F0A72503}" type="presParOf" srcId="{15834846-8776-4F51-A155-D1BCBF29B069}" destId="{BB051C47-4CC8-4F19-8EC5-C6AD48092F4D}" srcOrd="3" destOrd="0" presId="urn:microsoft.com/office/officeart/2005/8/layout/process5"/>
    <dgm:cxn modelId="{4B9E0AA1-F466-460D-A9D2-77841F3E2505}" type="presParOf" srcId="{BB051C47-4CC8-4F19-8EC5-C6AD48092F4D}" destId="{81611F8B-9632-4D79-8160-AC4F2758FF65}" srcOrd="0" destOrd="0" presId="urn:microsoft.com/office/officeart/2005/8/layout/process5"/>
    <dgm:cxn modelId="{22058CCC-359E-4096-A49D-44941CECE264}" type="presParOf" srcId="{15834846-8776-4F51-A155-D1BCBF29B069}" destId="{00D752D4-CB7E-41EE-9B00-3FBD18A8426A}" srcOrd="4"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9AFEF8-1F31-459C-B331-514D0CBB8E44}" type="doc">
      <dgm:prSet loTypeId="urn:microsoft.com/office/officeart/2005/8/layout/process4" loCatId="process" qsTypeId="urn:microsoft.com/office/officeart/2005/8/quickstyle/simple1" qsCatId="simple" csTypeId="urn:microsoft.com/office/officeart/2005/8/colors/colorful5" csCatId="colorful" phldr="1"/>
      <dgm:spPr/>
      <dgm:t>
        <a:bodyPr/>
        <a:lstStyle/>
        <a:p>
          <a:endParaRPr lang="en-US"/>
        </a:p>
      </dgm:t>
    </dgm:pt>
    <dgm:pt modelId="{0638FA31-BF0A-4B86-B9ED-6788096AC9F2}">
      <dgm:prSet/>
      <dgm:spPr/>
      <dgm:t>
        <a:bodyPr/>
        <a:lstStyle/>
        <a:p>
          <a:r>
            <a:rPr lang="en-US" dirty="0"/>
            <a:t>Educators write statements that describe the learning we expect students to do in our courses and programs.</a:t>
          </a:r>
        </a:p>
      </dgm:t>
    </dgm:pt>
    <dgm:pt modelId="{DDB65E61-3EC7-45FE-B4FC-C2A432474004}" type="parTrans" cxnId="{80FA5E93-2FA6-4F57-8257-304F784A2EAC}">
      <dgm:prSet/>
      <dgm:spPr/>
      <dgm:t>
        <a:bodyPr/>
        <a:lstStyle/>
        <a:p>
          <a:endParaRPr lang="en-US"/>
        </a:p>
      </dgm:t>
    </dgm:pt>
    <dgm:pt modelId="{F4F41FDD-ACE7-4F11-8E0D-29444B4AC68E}" type="sibTrans" cxnId="{80FA5E93-2FA6-4F57-8257-304F784A2EAC}">
      <dgm:prSet/>
      <dgm:spPr/>
      <dgm:t>
        <a:bodyPr/>
        <a:lstStyle/>
        <a:p>
          <a:endParaRPr lang="en-US"/>
        </a:p>
      </dgm:t>
    </dgm:pt>
    <dgm:pt modelId="{FCA06D10-EA53-46C4-9012-F47CD4507547}">
      <dgm:prSet/>
      <dgm:spPr/>
      <dgm:t>
        <a:bodyPr/>
        <a:lstStyle/>
        <a:p>
          <a:r>
            <a:rPr lang="en-US" dirty="0"/>
            <a:t>The words “objectives” and “outcomes” describe these statements, but they are not synonyms – these words carry specific meanings and purposes that are different from one another.</a:t>
          </a:r>
        </a:p>
      </dgm:t>
    </dgm:pt>
    <dgm:pt modelId="{4F860D88-2BE3-44F5-AE70-93BF134F9348}" type="parTrans" cxnId="{DB8DCEDC-0DA5-4987-96FE-7CDF0B05471D}">
      <dgm:prSet/>
      <dgm:spPr/>
      <dgm:t>
        <a:bodyPr/>
        <a:lstStyle/>
        <a:p>
          <a:endParaRPr lang="en-US"/>
        </a:p>
      </dgm:t>
    </dgm:pt>
    <dgm:pt modelId="{F4E956C9-90E9-46BF-806F-F321F88E8B3A}" type="sibTrans" cxnId="{DB8DCEDC-0DA5-4987-96FE-7CDF0B05471D}">
      <dgm:prSet/>
      <dgm:spPr/>
      <dgm:t>
        <a:bodyPr/>
        <a:lstStyle/>
        <a:p>
          <a:endParaRPr lang="en-US"/>
        </a:p>
      </dgm:t>
    </dgm:pt>
    <dgm:pt modelId="{80AED666-2DCD-4B5B-A6F7-C783EC1DDD54}" type="pres">
      <dgm:prSet presAssocID="{8B9AFEF8-1F31-459C-B331-514D0CBB8E44}" presName="Name0" presStyleCnt="0">
        <dgm:presLayoutVars>
          <dgm:dir/>
          <dgm:animLvl val="lvl"/>
          <dgm:resizeHandles val="exact"/>
        </dgm:presLayoutVars>
      </dgm:prSet>
      <dgm:spPr/>
    </dgm:pt>
    <dgm:pt modelId="{D0887C88-9366-4D68-B8EC-B7B860FEAF27}" type="pres">
      <dgm:prSet presAssocID="{FCA06D10-EA53-46C4-9012-F47CD4507547}" presName="boxAndChildren" presStyleCnt="0"/>
      <dgm:spPr/>
    </dgm:pt>
    <dgm:pt modelId="{57512BCF-0BFD-403B-81E5-D6E600239B83}" type="pres">
      <dgm:prSet presAssocID="{FCA06D10-EA53-46C4-9012-F47CD4507547}" presName="parentTextBox" presStyleLbl="node1" presStyleIdx="0" presStyleCnt="2"/>
      <dgm:spPr/>
    </dgm:pt>
    <dgm:pt modelId="{DF3DEB2A-77E1-45A6-9EF6-DBD13731FA13}" type="pres">
      <dgm:prSet presAssocID="{F4F41FDD-ACE7-4F11-8E0D-29444B4AC68E}" presName="sp" presStyleCnt="0"/>
      <dgm:spPr/>
    </dgm:pt>
    <dgm:pt modelId="{2C07787A-D0E5-44E7-84A9-B8E39D629F59}" type="pres">
      <dgm:prSet presAssocID="{0638FA31-BF0A-4B86-B9ED-6788096AC9F2}" presName="arrowAndChildren" presStyleCnt="0"/>
      <dgm:spPr/>
    </dgm:pt>
    <dgm:pt modelId="{00E270BC-AC52-4951-B4BA-6DD2F5533C36}" type="pres">
      <dgm:prSet presAssocID="{0638FA31-BF0A-4B86-B9ED-6788096AC9F2}" presName="parentTextArrow" presStyleLbl="node1" presStyleIdx="1" presStyleCnt="2"/>
      <dgm:spPr/>
    </dgm:pt>
  </dgm:ptLst>
  <dgm:cxnLst>
    <dgm:cxn modelId="{5BB7C02C-5933-4D0C-AEEB-FF6AB16B8997}" type="presOf" srcId="{FCA06D10-EA53-46C4-9012-F47CD4507547}" destId="{57512BCF-0BFD-403B-81E5-D6E600239B83}" srcOrd="0" destOrd="0" presId="urn:microsoft.com/office/officeart/2005/8/layout/process4"/>
    <dgm:cxn modelId="{AD518A8B-8A2D-4A8F-A616-718534F7882A}" type="presOf" srcId="{0638FA31-BF0A-4B86-B9ED-6788096AC9F2}" destId="{00E270BC-AC52-4951-B4BA-6DD2F5533C36}" srcOrd="0" destOrd="0" presId="urn:microsoft.com/office/officeart/2005/8/layout/process4"/>
    <dgm:cxn modelId="{80FA5E93-2FA6-4F57-8257-304F784A2EAC}" srcId="{8B9AFEF8-1F31-459C-B331-514D0CBB8E44}" destId="{0638FA31-BF0A-4B86-B9ED-6788096AC9F2}" srcOrd="0" destOrd="0" parTransId="{DDB65E61-3EC7-45FE-B4FC-C2A432474004}" sibTransId="{F4F41FDD-ACE7-4F11-8E0D-29444B4AC68E}"/>
    <dgm:cxn modelId="{DB8DCEDC-0DA5-4987-96FE-7CDF0B05471D}" srcId="{8B9AFEF8-1F31-459C-B331-514D0CBB8E44}" destId="{FCA06D10-EA53-46C4-9012-F47CD4507547}" srcOrd="1" destOrd="0" parTransId="{4F860D88-2BE3-44F5-AE70-93BF134F9348}" sibTransId="{F4E956C9-90E9-46BF-806F-F321F88E8B3A}"/>
    <dgm:cxn modelId="{37C9AAE8-D71F-402C-A599-A6C107A93969}" type="presOf" srcId="{8B9AFEF8-1F31-459C-B331-514D0CBB8E44}" destId="{80AED666-2DCD-4B5B-A6F7-C783EC1DDD54}" srcOrd="0" destOrd="0" presId="urn:microsoft.com/office/officeart/2005/8/layout/process4"/>
    <dgm:cxn modelId="{5C2BC19B-A300-4349-B46A-F06BEB48EF40}" type="presParOf" srcId="{80AED666-2DCD-4B5B-A6F7-C783EC1DDD54}" destId="{D0887C88-9366-4D68-B8EC-B7B860FEAF27}" srcOrd="0" destOrd="0" presId="urn:microsoft.com/office/officeart/2005/8/layout/process4"/>
    <dgm:cxn modelId="{9F74872A-04AA-4806-89D5-939D36080A1A}" type="presParOf" srcId="{D0887C88-9366-4D68-B8EC-B7B860FEAF27}" destId="{57512BCF-0BFD-403B-81E5-D6E600239B83}" srcOrd="0" destOrd="0" presId="urn:microsoft.com/office/officeart/2005/8/layout/process4"/>
    <dgm:cxn modelId="{67382C79-D9C8-452A-9B5F-E7C38F37148C}" type="presParOf" srcId="{80AED666-2DCD-4B5B-A6F7-C783EC1DDD54}" destId="{DF3DEB2A-77E1-45A6-9EF6-DBD13731FA13}" srcOrd="1" destOrd="0" presId="urn:microsoft.com/office/officeart/2005/8/layout/process4"/>
    <dgm:cxn modelId="{FB8A68E3-5C40-4D6B-A0DF-1345F3A87B82}" type="presParOf" srcId="{80AED666-2DCD-4B5B-A6F7-C783EC1DDD54}" destId="{2C07787A-D0E5-44E7-84A9-B8E39D629F59}" srcOrd="2" destOrd="0" presId="urn:microsoft.com/office/officeart/2005/8/layout/process4"/>
    <dgm:cxn modelId="{75F3670E-E066-43D9-971A-10BF683C1688}" type="presParOf" srcId="{2C07787A-D0E5-44E7-84A9-B8E39D629F59}" destId="{00E270BC-AC52-4951-B4BA-6DD2F5533C36}"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B2D8EA0-66C9-40C3-BB6A-B28FE8823648}" type="doc">
      <dgm:prSet loTypeId="urn:microsoft.com/office/officeart/2016/7/layout/BasicLinearProcessNumbered" loCatId="process" qsTypeId="urn:microsoft.com/office/officeart/2005/8/quickstyle/simple1" qsCatId="simple" csTypeId="urn:microsoft.com/office/officeart/2005/8/colors/colorful5" csCatId="colorful" phldr="1"/>
      <dgm:spPr/>
      <dgm:t>
        <a:bodyPr/>
        <a:lstStyle/>
        <a:p>
          <a:endParaRPr lang="en-US"/>
        </a:p>
      </dgm:t>
    </dgm:pt>
    <dgm:pt modelId="{D2E7C1DD-DB4F-4328-A49B-A25D9A4DDAB5}">
      <dgm:prSet custT="1"/>
      <dgm:spPr/>
      <dgm:t>
        <a:bodyPr/>
        <a:lstStyle/>
        <a:p>
          <a:r>
            <a:rPr lang="en-US" sz="2200" dirty="0"/>
            <a:t>Every student learning outcome should be supported by three or more objectives.</a:t>
          </a:r>
        </a:p>
      </dgm:t>
    </dgm:pt>
    <dgm:pt modelId="{767E6385-A485-410E-96CC-CCA0CE143FC5}" type="parTrans" cxnId="{860CEDC7-5225-4466-AA9F-9FA1E62E16B1}">
      <dgm:prSet/>
      <dgm:spPr/>
      <dgm:t>
        <a:bodyPr/>
        <a:lstStyle/>
        <a:p>
          <a:endParaRPr lang="en-US" sz="2200"/>
        </a:p>
      </dgm:t>
    </dgm:pt>
    <dgm:pt modelId="{0ED573E5-0DE5-4FEA-BAC6-E535525E7B7B}" type="sibTrans" cxnId="{860CEDC7-5225-4466-AA9F-9FA1E62E16B1}">
      <dgm:prSet phldrT="1" custT="1"/>
      <dgm:spPr/>
      <dgm:t>
        <a:bodyPr/>
        <a:lstStyle/>
        <a:p>
          <a:r>
            <a:rPr lang="en-US" sz="2200"/>
            <a:t>1</a:t>
          </a:r>
        </a:p>
      </dgm:t>
    </dgm:pt>
    <dgm:pt modelId="{97AC091C-4B8F-46B7-8BC7-9C73866982AA}">
      <dgm:prSet custT="1"/>
      <dgm:spPr/>
      <dgm:t>
        <a:bodyPr/>
        <a:lstStyle/>
        <a:p>
          <a:r>
            <a:rPr lang="en-US" sz="2200" dirty="0"/>
            <a:t>Each objective should begin with an active verb from Bloom’s taxonomy and be associated with an assessment.</a:t>
          </a:r>
        </a:p>
      </dgm:t>
    </dgm:pt>
    <dgm:pt modelId="{A1B41245-192C-4F3A-A967-8CD7D0E476D7}" type="parTrans" cxnId="{E034C715-2D8A-4606-B59E-3EB42FBA7E9D}">
      <dgm:prSet/>
      <dgm:spPr/>
      <dgm:t>
        <a:bodyPr/>
        <a:lstStyle/>
        <a:p>
          <a:endParaRPr lang="en-US" sz="2200"/>
        </a:p>
      </dgm:t>
    </dgm:pt>
    <dgm:pt modelId="{0A692F69-F247-4FD6-9D1B-F51F6F6AB2BF}" type="sibTrans" cxnId="{E034C715-2D8A-4606-B59E-3EB42FBA7E9D}">
      <dgm:prSet phldrT="2" custT="1"/>
      <dgm:spPr/>
      <dgm:t>
        <a:bodyPr/>
        <a:lstStyle/>
        <a:p>
          <a:r>
            <a:rPr lang="en-US" sz="2200"/>
            <a:t>2</a:t>
          </a:r>
        </a:p>
      </dgm:t>
    </dgm:pt>
    <dgm:pt modelId="{121DCC38-96E2-4768-A3B1-847F4FDDDD56}">
      <dgm:prSet custT="1"/>
      <dgm:spPr/>
      <dgm:t>
        <a:bodyPr/>
        <a:lstStyle/>
        <a:p>
          <a:r>
            <a:rPr lang="en-US" sz="2200"/>
            <a:t>One assessment and its measurement tool (such as a rubric) can be used to assess multiple objectives.</a:t>
          </a:r>
        </a:p>
      </dgm:t>
    </dgm:pt>
    <dgm:pt modelId="{76B69EE7-6220-401F-80AD-9F211B23B046}" type="parTrans" cxnId="{76FF61AB-BC84-44DA-ACD4-375EFAC7FD0F}">
      <dgm:prSet/>
      <dgm:spPr/>
      <dgm:t>
        <a:bodyPr/>
        <a:lstStyle/>
        <a:p>
          <a:endParaRPr lang="en-US" sz="2200"/>
        </a:p>
      </dgm:t>
    </dgm:pt>
    <dgm:pt modelId="{E25EDEB1-8700-4055-8ECE-074E4990FB9F}" type="sibTrans" cxnId="{76FF61AB-BC84-44DA-ACD4-375EFAC7FD0F}">
      <dgm:prSet phldrT="3" custT="1"/>
      <dgm:spPr/>
      <dgm:t>
        <a:bodyPr/>
        <a:lstStyle/>
        <a:p>
          <a:r>
            <a:rPr lang="en-US" sz="2200"/>
            <a:t>3</a:t>
          </a:r>
        </a:p>
      </dgm:t>
    </dgm:pt>
    <dgm:pt modelId="{2D01E765-512F-4AD7-9350-B866D9E0186B}" type="pres">
      <dgm:prSet presAssocID="{5B2D8EA0-66C9-40C3-BB6A-B28FE8823648}" presName="Name0" presStyleCnt="0">
        <dgm:presLayoutVars>
          <dgm:animLvl val="lvl"/>
          <dgm:resizeHandles val="exact"/>
        </dgm:presLayoutVars>
      </dgm:prSet>
      <dgm:spPr/>
    </dgm:pt>
    <dgm:pt modelId="{0EA77973-2293-4E28-AAE1-695CD3920750}" type="pres">
      <dgm:prSet presAssocID="{D2E7C1DD-DB4F-4328-A49B-A25D9A4DDAB5}" presName="compositeNode" presStyleCnt="0">
        <dgm:presLayoutVars>
          <dgm:bulletEnabled val="1"/>
        </dgm:presLayoutVars>
      </dgm:prSet>
      <dgm:spPr/>
    </dgm:pt>
    <dgm:pt modelId="{72B8610F-886B-4C87-94A3-4D59D53483D1}" type="pres">
      <dgm:prSet presAssocID="{D2E7C1DD-DB4F-4328-A49B-A25D9A4DDAB5}" presName="bgRect" presStyleLbl="bgAccFollowNode1" presStyleIdx="0" presStyleCnt="3"/>
      <dgm:spPr/>
    </dgm:pt>
    <dgm:pt modelId="{AF175018-A761-44CD-9AE8-A7C6414594C7}" type="pres">
      <dgm:prSet presAssocID="{0ED573E5-0DE5-4FEA-BAC6-E535525E7B7B}" presName="sibTransNodeCircle" presStyleLbl="alignNode1" presStyleIdx="0" presStyleCnt="6">
        <dgm:presLayoutVars>
          <dgm:chMax val="0"/>
          <dgm:bulletEnabled/>
        </dgm:presLayoutVars>
      </dgm:prSet>
      <dgm:spPr/>
    </dgm:pt>
    <dgm:pt modelId="{B054709D-AC69-498C-9A56-29696146EE0E}" type="pres">
      <dgm:prSet presAssocID="{D2E7C1DD-DB4F-4328-A49B-A25D9A4DDAB5}" presName="bottomLine" presStyleLbl="alignNode1" presStyleIdx="1" presStyleCnt="6">
        <dgm:presLayoutVars/>
      </dgm:prSet>
      <dgm:spPr/>
    </dgm:pt>
    <dgm:pt modelId="{41F0FC73-1BB6-47DD-8143-4349D7EC5F98}" type="pres">
      <dgm:prSet presAssocID="{D2E7C1DD-DB4F-4328-A49B-A25D9A4DDAB5}" presName="nodeText" presStyleLbl="bgAccFollowNode1" presStyleIdx="0" presStyleCnt="3">
        <dgm:presLayoutVars>
          <dgm:bulletEnabled val="1"/>
        </dgm:presLayoutVars>
      </dgm:prSet>
      <dgm:spPr/>
    </dgm:pt>
    <dgm:pt modelId="{7044EB43-8216-4AE7-9C6E-2B98B005DA45}" type="pres">
      <dgm:prSet presAssocID="{0ED573E5-0DE5-4FEA-BAC6-E535525E7B7B}" presName="sibTrans" presStyleCnt="0"/>
      <dgm:spPr/>
    </dgm:pt>
    <dgm:pt modelId="{CFA969C1-C2E0-4B0E-89A9-C8FA8531A4FA}" type="pres">
      <dgm:prSet presAssocID="{97AC091C-4B8F-46B7-8BC7-9C73866982AA}" presName="compositeNode" presStyleCnt="0">
        <dgm:presLayoutVars>
          <dgm:bulletEnabled val="1"/>
        </dgm:presLayoutVars>
      </dgm:prSet>
      <dgm:spPr/>
    </dgm:pt>
    <dgm:pt modelId="{7078EDF7-233E-4850-B1F0-128DFD80B5B7}" type="pres">
      <dgm:prSet presAssocID="{97AC091C-4B8F-46B7-8BC7-9C73866982AA}" presName="bgRect" presStyleLbl="bgAccFollowNode1" presStyleIdx="1" presStyleCnt="3"/>
      <dgm:spPr/>
    </dgm:pt>
    <dgm:pt modelId="{59CC346E-636A-4019-8A9C-9F9BC676BC25}" type="pres">
      <dgm:prSet presAssocID="{0A692F69-F247-4FD6-9D1B-F51F6F6AB2BF}" presName="sibTransNodeCircle" presStyleLbl="alignNode1" presStyleIdx="2" presStyleCnt="6">
        <dgm:presLayoutVars>
          <dgm:chMax val="0"/>
          <dgm:bulletEnabled/>
        </dgm:presLayoutVars>
      </dgm:prSet>
      <dgm:spPr/>
    </dgm:pt>
    <dgm:pt modelId="{763F4ED6-AA94-4901-863D-DCB71FBCC43C}" type="pres">
      <dgm:prSet presAssocID="{97AC091C-4B8F-46B7-8BC7-9C73866982AA}" presName="bottomLine" presStyleLbl="alignNode1" presStyleIdx="3" presStyleCnt="6">
        <dgm:presLayoutVars/>
      </dgm:prSet>
      <dgm:spPr/>
    </dgm:pt>
    <dgm:pt modelId="{EABE0634-242F-4EF1-8F96-D2DC2C942113}" type="pres">
      <dgm:prSet presAssocID="{97AC091C-4B8F-46B7-8BC7-9C73866982AA}" presName="nodeText" presStyleLbl="bgAccFollowNode1" presStyleIdx="1" presStyleCnt="3">
        <dgm:presLayoutVars>
          <dgm:bulletEnabled val="1"/>
        </dgm:presLayoutVars>
      </dgm:prSet>
      <dgm:spPr/>
    </dgm:pt>
    <dgm:pt modelId="{F009553B-3147-4230-A38E-C04DAA3E76CC}" type="pres">
      <dgm:prSet presAssocID="{0A692F69-F247-4FD6-9D1B-F51F6F6AB2BF}" presName="sibTrans" presStyleCnt="0"/>
      <dgm:spPr/>
    </dgm:pt>
    <dgm:pt modelId="{009FF551-496E-44F4-8369-13C82C816443}" type="pres">
      <dgm:prSet presAssocID="{121DCC38-96E2-4768-A3B1-847F4FDDDD56}" presName="compositeNode" presStyleCnt="0">
        <dgm:presLayoutVars>
          <dgm:bulletEnabled val="1"/>
        </dgm:presLayoutVars>
      </dgm:prSet>
      <dgm:spPr/>
    </dgm:pt>
    <dgm:pt modelId="{C525829D-F74B-400D-8391-9616B3FD5FD2}" type="pres">
      <dgm:prSet presAssocID="{121DCC38-96E2-4768-A3B1-847F4FDDDD56}" presName="bgRect" presStyleLbl="bgAccFollowNode1" presStyleIdx="2" presStyleCnt="3"/>
      <dgm:spPr/>
    </dgm:pt>
    <dgm:pt modelId="{983CFCC2-F2C1-46E3-A4DE-7794645F1BC0}" type="pres">
      <dgm:prSet presAssocID="{E25EDEB1-8700-4055-8ECE-074E4990FB9F}" presName="sibTransNodeCircle" presStyleLbl="alignNode1" presStyleIdx="4" presStyleCnt="6">
        <dgm:presLayoutVars>
          <dgm:chMax val="0"/>
          <dgm:bulletEnabled/>
        </dgm:presLayoutVars>
      </dgm:prSet>
      <dgm:spPr/>
    </dgm:pt>
    <dgm:pt modelId="{B78EF9F8-908E-460E-8909-A53700250D97}" type="pres">
      <dgm:prSet presAssocID="{121DCC38-96E2-4768-A3B1-847F4FDDDD56}" presName="bottomLine" presStyleLbl="alignNode1" presStyleIdx="5" presStyleCnt="6">
        <dgm:presLayoutVars/>
      </dgm:prSet>
      <dgm:spPr/>
    </dgm:pt>
    <dgm:pt modelId="{413C34E6-2445-4202-80EF-447B2C9C562C}" type="pres">
      <dgm:prSet presAssocID="{121DCC38-96E2-4768-A3B1-847F4FDDDD56}" presName="nodeText" presStyleLbl="bgAccFollowNode1" presStyleIdx="2" presStyleCnt="3">
        <dgm:presLayoutVars>
          <dgm:bulletEnabled val="1"/>
        </dgm:presLayoutVars>
      </dgm:prSet>
      <dgm:spPr/>
    </dgm:pt>
  </dgm:ptLst>
  <dgm:cxnLst>
    <dgm:cxn modelId="{C0743E0C-142A-4925-9B17-5CD7E22C9E26}" type="presOf" srcId="{97AC091C-4B8F-46B7-8BC7-9C73866982AA}" destId="{EABE0634-242F-4EF1-8F96-D2DC2C942113}" srcOrd="1" destOrd="0" presId="urn:microsoft.com/office/officeart/2016/7/layout/BasicLinearProcessNumbered"/>
    <dgm:cxn modelId="{E034C715-2D8A-4606-B59E-3EB42FBA7E9D}" srcId="{5B2D8EA0-66C9-40C3-BB6A-B28FE8823648}" destId="{97AC091C-4B8F-46B7-8BC7-9C73866982AA}" srcOrd="1" destOrd="0" parTransId="{A1B41245-192C-4F3A-A967-8CD7D0E476D7}" sibTransId="{0A692F69-F247-4FD6-9D1B-F51F6F6AB2BF}"/>
    <dgm:cxn modelId="{ED54E723-271C-4E2F-B971-53962C74D85B}" type="presOf" srcId="{D2E7C1DD-DB4F-4328-A49B-A25D9A4DDAB5}" destId="{41F0FC73-1BB6-47DD-8143-4349D7EC5F98}" srcOrd="1" destOrd="0" presId="urn:microsoft.com/office/officeart/2016/7/layout/BasicLinearProcessNumbered"/>
    <dgm:cxn modelId="{2F2C8D4C-BBAE-4081-A74C-2F3389C12376}" type="presOf" srcId="{121DCC38-96E2-4768-A3B1-847F4FDDDD56}" destId="{413C34E6-2445-4202-80EF-447B2C9C562C}" srcOrd="1" destOrd="0" presId="urn:microsoft.com/office/officeart/2016/7/layout/BasicLinearProcessNumbered"/>
    <dgm:cxn modelId="{C61B495A-3FD8-4FB3-B30B-B9EABC7757A7}" type="presOf" srcId="{121DCC38-96E2-4768-A3B1-847F4FDDDD56}" destId="{C525829D-F74B-400D-8391-9616B3FD5FD2}" srcOrd="0" destOrd="0" presId="urn:microsoft.com/office/officeart/2016/7/layout/BasicLinearProcessNumbered"/>
    <dgm:cxn modelId="{27588B93-B6AA-4CFD-AB99-24B4BE30FDB3}" type="presOf" srcId="{0A692F69-F247-4FD6-9D1B-F51F6F6AB2BF}" destId="{59CC346E-636A-4019-8A9C-9F9BC676BC25}" srcOrd="0" destOrd="0" presId="urn:microsoft.com/office/officeart/2016/7/layout/BasicLinearProcessNumbered"/>
    <dgm:cxn modelId="{76FF61AB-BC84-44DA-ACD4-375EFAC7FD0F}" srcId="{5B2D8EA0-66C9-40C3-BB6A-B28FE8823648}" destId="{121DCC38-96E2-4768-A3B1-847F4FDDDD56}" srcOrd="2" destOrd="0" parTransId="{76B69EE7-6220-401F-80AD-9F211B23B046}" sibTransId="{E25EDEB1-8700-4055-8ECE-074E4990FB9F}"/>
    <dgm:cxn modelId="{98F987BF-5D3E-467F-B824-16BBBE28433F}" type="presOf" srcId="{0ED573E5-0DE5-4FEA-BAC6-E535525E7B7B}" destId="{AF175018-A761-44CD-9AE8-A7C6414594C7}" srcOrd="0" destOrd="0" presId="urn:microsoft.com/office/officeart/2016/7/layout/BasicLinearProcessNumbered"/>
    <dgm:cxn modelId="{DD51B1BF-C066-4D00-A95D-EFB6EEE6AF3B}" type="presOf" srcId="{5B2D8EA0-66C9-40C3-BB6A-B28FE8823648}" destId="{2D01E765-512F-4AD7-9350-B866D9E0186B}" srcOrd="0" destOrd="0" presId="urn:microsoft.com/office/officeart/2016/7/layout/BasicLinearProcessNumbered"/>
    <dgm:cxn modelId="{860CEDC7-5225-4466-AA9F-9FA1E62E16B1}" srcId="{5B2D8EA0-66C9-40C3-BB6A-B28FE8823648}" destId="{D2E7C1DD-DB4F-4328-A49B-A25D9A4DDAB5}" srcOrd="0" destOrd="0" parTransId="{767E6385-A485-410E-96CC-CCA0CE143FC5}" sibTransId="{0ED573E5-0DE5-4FEA-BAC6-E535525E7B7B}"/>
    <dgm:cxn modelId="{B018B6CE-24E5-4523-88C2-FCA7B70EB1A0}" type="presOf" srcId="{97AC091C-4B8F-46B7-8BC7-9C73866982AA}" destId="{7078EDF7-233E-4850-B1F0-128DFD80B5B7}" srcOrd="0" destOrd="0" presId="urn:microsoft.com/office/officeart/2016/7/layout/BasicLinearProcessNumbered"/>
    <dgm:cxn modelId="{456968D8-564E-4A46-BCD6-3A97A0968EE1}" type="presOf" srcId="{E25EDEB1-8700-4055-8ECE-074E4990FB9F}" destId="{983CFCC2-F2C1-46E3-A4DE-7794645F1BC0}" srcOrd="0" destOrd="0" presId="urn:microsoft.com/office/officeart/2016/7/layout/BasicLinearProcessNumbered"/>
    <dgm:cxn modelId="{38E717EE-966F-4E6C-A7C6-0448CD39F5DE}" type="presOf" srcId="{D2E7C1DD-DB4F-4328-A49B-A25D9A4DDAB5}" destId="{72B8610F-886B-4C87-94A3-4D59D53483D1}" srcOrd="0" destOrd="0" presId="urn:microsoft.com/office/officeart/2016/7/layout/BasicLinearProcessNumbered"/>
    <dgm:cxn modelId="{355BBCBE-FCE1-45E6-A60C-589B8D2CC49E}" type="presParOf" srcId="{2D01E765-512F-4AD7-9350-B866D9E0186B}" destId="{0EA77973-2293-4E28-AAE1-695CD3920750}" srcOrd="0" destOrd="0" presId="urn:microsoft.com/office/officeart/2016/7/layout/BasicLinearProcessNumbered"/>
    <dgm:cxn modelId="{E4025978-AADE-463D-8CE8-43350CD48C11}" type="presParOf" srcId="{0EA77973-2293-4E28-AAE1-695CD3920750}" destId="{72B8610F-886B-4C87-94A3-4D59D53483D1}" srcOrd="0" destOrd="0" presId="urn:microsoft.com/office/officeart/2016/7/layout/BasicLinearProcessNumbered"/>
    <dgm:cxn modelId="{B9C9C2C2-D201-473E-9760-60F4F07F7693}" type="presParOf" srcId="{0EA77973-2293-4E28-AAE1-695CD3920750}" destId="{AF175018-A761-44CD-9AE8-A7C6414594C7}" srcOrd="1" destOrd="0" presId="urn:microsoft.com/office/officeart/2016/7/layout/BasicLinearProcessNumbered"/>
    <dgm:cxn modelId="{F29ED7A8-5C79-4586-A203-C6A4125951C0}" type="presParOf" srcId="{0EA77973-2293-4E28-AAE1-695CD3920750}" destId="{B054709D-AC69-498C-9A56-29696146EE0E}" srcOrd="2" destOrd="0" presId="urn:microsoft.com/office/officeart/2016/7/layout/BasicLinearProcessNumbered"/>
    <dgm:cxn modelId="{5CD96804-CBFC-41E8-9325-7D0C22EE6BF8}" type="presParOf" srcId="{0EA77973-2293-4E28-AAE1-695CD3920750}" destId="{41F0FC73-1BB6-47DD-8143-4349D7EC5F98}" srcOrd="3" destOrd="0" presId="urn:microsoft.com/office/officeart/2016/7/layout/BasicLinearProcessNumbered"/>
    <dgm:cxn modelId="{9D9BC7D2-0CBF-4C04-84CD-F7A7404A7855}" type="presParOf" srcId="{2D01E765-512F-4AD7-9350-B866D9E0186B}" destId="{7044EB43-8216-4AE7-9C6E-2B98B005DA45}" srcOrd="1" destOrd="0" presId="urn:microsoft.com/office/officeart/2016/7/layout/BasicLinearProcessNumbered"/>
    <dgm:cxn modelId="{F082FAE8-018B-4D6C-9696-E00DF449D1C0}" type="presParOf" srcId="{2D01E765-512F-4AD7-9350-B866D9E0186B}" destId="{CFA969C1-C2E0-4B0E-89A9-C8FA8531A4FA}" srcOrd="2" destOrd="0" presId="urn:microsoft.com/office/officeart/2016/7/layout/BasicLinearProcessNumbered"/>
    <dgm:cxn modelId="{20A7AF7D-A826-4377-B62F-39DD630D4141}" type="presParOf" srcId="{CFA969C1-C2E0-4B0E-89A9-C8FA8531A4FA}" destId="{7078EDF7-233E-4850-B1F0-128DFD80B5B7}" srcOrd="0" destOrd="0" presId="urn:microsoft.com/office/officeart/2016/7/layout/BasicLinearProcessNumbered"/>
    <dgm:cxn modelId="{A5F39334-AE7D-40B3-A124-88FF37DF8AFB}" type="presParOf" srcId="{CFA969C1-C2E0-4B0E-89A9-C8FA8531A4FA}" destId="{59CC346E-636A-4019-8A9C-9F9BC676BC25}" srcOrd="1" destOrd="0" presId="urn:microsoft.com/office/officeart/2016/7/layout/BasicLinearProcessNumbered"/>
    <dgm:cxn modelId="{411B4499-00E5-4DBB-93B7-F6773DBD9FA7}" type="presParOf" srcId="{CFA969C1-C2E0-4B0E-89A9-C8FA8531A4FA}" destId="{763F4ED6-AA94-4901-863D-DCB71FBCC43C}" srcOrd="2" destOrd="0" presId="urn:microsoft.com/office/officeart/2016/7/layout/BasicLinearProcessNumbered"/>
    <dgm:cxn modelId="{547EC415-FA3C-45E8-B176-7CDEFC7B8161}" type="presParOf" srcId="{CFA969C1-C2E0-4B0E-89A9-C8FA8531A4FA}" destId="{EABE0634-242F-4EF1-8F96-D2DC2C942113}" srcOrd="3" destOrd="0" presId="urn:microsoft.com/office/officeart/2016/7/layout/BasicLinearProcessNumbered"/>
    <dgm:cxn modelId="{B0E916D3-2086-4404-B603-724D029913B4}" type="presParOf" srcId="{2D01E765-512F-4AD7-9350-B866D9E0186B}" destId="{F009553B-3147-4230-A38E-C04DAA3E76CC}" srcOrd="3" destOrd="0" presId="urn:microsoft.com/office/officeart/2016/7/layout/BasicLinearProcessNumbered"/>
    <dgm:cxn modelId="{7B490872-3FF4-4251-ACC2-1C91475949EA}" type="presParOf" srcId="{2D01E765-512F-4AD7-9350-B866D9E0186B}" destId="{009FF551-496E-44F4-8369-13C82C816443}" srcOrd="4" destOrd="0" presId="urn:microsoft.com/office/officeart/2016/7/layout/BasicLinearProcessNumbered"/>
    <dgm:cxn modelId="{D0F12CD1-DD0A-4B78-A388-0E75ACB7463A}" type="presParOf" srcId="{009FF551-496E-44F4-8369-13C82C816443}" destId="{C525829D-F74B-400D-8391-9616B3FD5FD2}" srcOrd="0" destOrd="0" presId="urn:microsoft.com/office/officeart/2016/7/layout/BasicLinearProcessNumbered"/>
    <dgm:cxn modelId="{FDA486E9-7637-446F-A72F-5096582EB803}" type="presParOf" srcId="{009FF551-496E-44F4-8369-13C82C816443}" destId="{983CFCC2-F2C1-46E3-A4DE-7794645F1BC0}" srcOrd="1" destOrd="0" presId="urn:microsoft.com/office/officeart/2016/7/layout/BasicLinearProcessNumbered"/>
    <dgm:cxn modelId="{2D8E16C2-8B2B-4AEF-9132-F901FD41E4FB}" type="presParOf" srcId="{009FF551-496E-44F4-8369-13C82C816443}" destId="{B78EF9F8-908E-460E-8909-A53700250D97}" srcOrd="2" destOrd="0" presId="urn:microsoft.com/office/officeart/2016/7/layout/BasicLinearProcessNumbered"/>
    <dgm:cxn modelId="{24AC31AB-5B24-419D-8E57-B84C02E84498}" type="presParOf" srcId="{009FF551-496E-44F4-8369-13C82C816443}" destId="{413C34E6-2445-4202-80EF-447B2C9C562C}"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2F8954-4CF2-4857-985E-6276F07BAA45}" type="doc">
      <dgm:prSet loTypeId="urn:microsoft.com/office/officeart/2016/7/layout/BasicLinearProcessNumbered" loCatId="process" qsTypeId="urn:microsoft.com/office/officeart/2005/8/quickstyle/simple1" qsCatId="simple" csTypeId="urn:microsoft.com/office/officeart/2005/8/colors/colorful1" csCatId="colorful" phldr="1"/>
      <dgm:spPr/>
      <dgm:t>
        <a:bodyPr/>
        <a:lstStyle/>
        <a:p>
          <a:endParaRPr lang="en-US"/>
        </a:p>
      </dgm:t>
    </dgm:pt>
    <dgm:pt modelId="{DBFDCD45-8BD0-4E8D-A89D-EEAECBE31419}">
      <dgm:prSet/>
      <dgm:spPr/>
      <dgm:t>
        <a:bodyPr/>
        <a:lstStyle/>
        <a:p>
          <a:r>
            <a:rPr lang="en-US" dirty="0"/>
            <a:t>If a statement uses the word “will” it is an OBJECTIVE because it describes a </a:t>
          </a:r>
          <a:r>
            <a:rPr lang="en-US" b="1" dirty="0"/>
            <a:t>goal</a:t>
          </a:r>
          <a:r>
            <a:rPr lang="en-US" dirty="0"/>
            <a:t> for FUTURE learning.</a:t>
          </a:r>
        </a:p>
      </dgm:t>
    </dgm:pt>
    <dgm:pt modelId="{C075D107-9093-4DC3-AD99-52AB476C8C17}" type="parTrans" cxnId="{76464958-392C-4A59-B1C9-CA8E1FD1ADB0}">
      <dgm:prSet/>
      <dgm:spPr/>
      <dgm:t>
        <a:bodyPr/>
        <a:lstStyle/>
        <a:p>
          <a:endParaRPr lang="en-US"/>
        </a:p>
      </dgm:t>
    </dgm:pt>
    <dgm:pt modelId="{E4180351-B0AE-4402-B450-84505F04A16E}" type="sibTrans" cxnId="{76464958-392C-4A59-B1C9-CA8E1FD1ADB0}">
      <dgm:prSet phldrT="1" phldr="0"/>
      <dgm:spPr/>
      <dgm:t>
        <a:bodyPr/>
        <a:lstStyle/>
        <a:p>
          <a:r>
            <a:rPr lang="en-US"/>
            <a:t>1</a:t>
          </a:r>
        </a:p>
      </dgm:t>
    </dgm:pt>
    <dgm:pt modelId="{950B8F61-CF01-4D3A-9473-5224B5D3E5C5}">
      <dgm:prSet/>
      <dgm:spPr/>
      <dgm:t>
        <a:bodyPr/>
        <a:lstStyle/>
        <a:p>
          <a:r>
            <a:rPr lang="en-US" dirty="0"/>
            <a:t>If a statement OMITS the word “will” it is an OUTCOME because it describes the </a:t>
          </a:r>
          <a:r>
            <a:rPr lang="en-US" b="1" dirty="0"/>
            <a:t>result </a:t>
          </a:r>
          <a:r>
            <a:rPr lang="en-US" dirty="0"/>
            <a:t>learning students HAVE ACHIEVED.</a:t>
          </a:r>
        </a:p>
      </dgm:t>
    </dgm:pt>
    <dgm:pt modelId="{6319548D-13EF-41CB-9365-6F6E8C1FF93B}" type="parTrans" cxnId="{38DAF201-45CD-4744-9A2F-5EDCB46FE539}">
      <dgm:prSet/>
      <dgm:spPr/>
      <dgm:t>
        <a:bodyPr/>
        <a:lstStyle/>
        <a:p>
          <a:endParaRPr lang="en-US"/>
        </a:p>
      </dgm:t>
    </dgm:pt>
    <dgm:pt modelId="{A50CD38A-A478-4FBC-B8F3-A16477F3375B}" type="sibTrans" cxnId="{38DAF201-45CD-4744-9A2F-5EDCB46FE539}">
      <dgm:prSet phldrT="2" phldr="0"/>
      <dgm:spPr/>
      <dgm:t>
        <a:bodyPr/>
        <a:lstStyle/>
        <a:p>
          <a:r>
            <a:rPr lang="en-US"/>
            <a:t>2</a:t>
          </a:r>
        </a:p>
      </dgm:t>
    </dgm:pt>
    <dgm:pt modelId="{3ED36081-474A-41C2-B503-4603E69E2B7C}" type="pres">
      <dgm:prSet presAssocID="{492F8954-4CF2-4857-985E-6276F07BAA45}" presName="Name0" presStyleCnt="0">
        <dgm:presLayoutVars>
          <dgm:animLvl val="lvl"/>
          <dgm:resizeHandles val="exact"/>
        </dgm:presLayoutVars>
      </dgm:prSet>
      <dgm:spPr/>
    </dgm:pt>
    <dgm:pt modelId="{65BFB904-6FA5-45D7-8DCB-8735E7C814FA}" type="pres">
      <dgm:prSet presAssocID="{DBFDCD45-8BD0-4E8D-A89D-EEAECBE31419}" presName="compositeNode" presStyleCnt="0">
        <dgm:presLayoutVars>
          <dgm:bulletEnabled val="1"/>
        </dgm:presLayoutVars>
      </dgm:prSet>
      <dgm:spPr/>
    </dgm:pt>
    <dgm:pt modelId="{79CB0C88-BE11-4653-8A18-393D3FEA62E2}" type="pres">
      <dgm:prSet presAssocID="{DBFDCD45-8BD0-4E8D-A89D-EEAECBE31419}" presName="bgRect" presStyleLbl="bgAccFollowNode1" presStyleIdx="0" presStyleCnt="2"/>
      <dgm:spPr/>
    </dgm:pt>
    <dgm:pt modelId="{01F91029-3B74-4287-9DF2-E902CFFB9C9A}" type="pres">
      <dgm:prSet presAssocID="{E4180351-B0AE-4402-B450-84505F04A16E}" presName="sibTransNodeCircle" presStyleLbl="alignNode1" presStyleIdx="0" presStyleCnt="4">
        <dgm:presLayoutVars>
          <dgm:chMax val="0"/>
          <dgm:bulletEnabled/>
        </dgm:presLayoutVars>
      </dgm:prSet>
      <dgm:spPr/>
    </dgm:pt>
    <dgm:pt modelId="{E32A06E0-903C-4269-9A31-EEA355150C1B}" type="pres">
      <dgm:prSet presAssocID="{DBFDCD45-8BD0-4E8D-A89D-EEAECBE31419}" presName="bottomLine" presStyleLbl="alignNode1" presStyleIdx="1" presStyleCnt="4">
        <dgm:presLayoutVars/>
      </dgm:prSet>
      <dgm:spPr/>
    </dgm:pt>
    <dgm:pt modelId="{BCE51C59-83A2-4B0A-989C-6472F7F4FACF}" type="pres">
      <dgm:prSet presAssocID="{DBFDCD45-8BD0-4E8D-A89D-EEAECBE31419}" presName="nodeText" presStyleLbl="bgAccFollowNode1" presStyleIdx="0" presStyleCnt="2">
        <dgm:presLayoutVars>
          <dgm:bulletEnabled val="1"/>
        </dgm:presLayoutVars>
      </dgm:prSet>
      <dgm:spPr/>
    </dgm:pt>
    <dgm:pt modelId="{B377C422-FF06-4C9C-8630-91BE59032869}" type="pres">
      <dgm:prSet presAssocID="{E4180351-B0AE-4402-B450-84505F04A16E}" presName="sibTrans" presStyleCnt="0"/>
      <dgm:spPr/>
    </dgm:pt>
    <dgm:pt modelId="{A0E183B2-F588-4A79-B1CA-9C51AB66A379}" type="pres">
      <dgm:prSet presAssocID="{950B8F61-CF01-4D3A-9473-5224B5D3E5C5}" presName="compositeNode" presStyleCnt="0">
        <dgm:presLayoutVars>
          <dgm:bulletEnabled val="1"/>
        </dgm:presLayoutVars>
      </dgm:prSet>
      <dgm:spPr/>
    </dgm:pt>
    <dgm:pt modelId="{DC6422C0-AEA6-4A57-BCD3-8B83B78C5261}" type="pres">
      <dgm:prSet presAssocID="{950B8F61-CF01-4D3A-9473-5224B5D3E5C5}" presName="bgRect" presStyleLbl="bgAccFollowNode1" presStyleIdx="1" presStyleCnt="2"/>
      <dgm:spPr/>
    </dgm:pt>
    <dgm:pt modelId="{5A4C2E6D-5EC7-4E45-95EF-0BD4553F1248}" type="pres">
      <dgm:prSet presAssocID="{A50CD38A-A478-4FBC-B8F3-A16477F3375B}" presName="sibTransNodeCircle" presStyleLbl="alignNode1" presStyleIdx="2" presStyleCnt="4">
        <dgm:presLayoutVars>
          <dgm:chMax val="0"/>
          <dgm:bulletEnabled/>
        </dgm:presLayoutVars>
      </dgm:prSet>
      <dgm:spPr/>
    </dgm:pt>
    <dgm:pt modelId="{32EA97E6-2DDE-4240-8EBE-13EE6C749494}" type="pres">
      <dgm:prSet presAssocID="{950B8F61-CF01-4D3A-9473-5224B5D3E5C5}" presName="bottomLine" presStyleLbl="alignNode1" presStyleIdx="3" presStyleCnt="4">
        <dgm:presLayoutVars/>
      </dgm:prSet>
      <dgm:spPr/>
    </dgm:pt>
    <dgm:pt modelId="{24F0103A-2A32-48DF-A583-9FDC4955D249}" type="pres">
      <dgm:prSet presAssocID="{950B8F61-CF01-4D3A-9473-5224B5D3E5C5}" presName="nodeText" presStyleLbl="bgAccFollowNode1" presStyleIdx="1" presStyleCnt="2">
        <dgm:presLayoutVars>
          <dgm:bulletEnabled val="1"/>
        </dgm:presLayoutVars>
      </dgm:prSet>
      <dgm:spPr/>
    </dgm:pt>
  </dgm:ptLst>
  <dgm:cxnLst>
    <dgm:cxn modelId="{38DAF201-45CD-4744-9A2F-5EDCB46FE539}" srcId="{492F8954-4CF2-4857-985E-6276F07BAA45}" destId="{950B8F61-CF01-4D3A-9473-5224B5D3E5C5}" srcOrd="1" destOrd="0" parTransId="{6319548D-13EF-41CB-9365-6F6E8C1FF93B}" sibTransId="{A50CD38A-A478-4FBC-B8F3-A16477F3375B}"/>
    <dgm:cxn modelId="{97B7760A-432F-4307-AAB4-45FB21FC71CF}" type="presOf" srcId="{950B8F61-CF01-4D3A-9473-5224B5D3E5C5}" destId="{DC6422C0-AEA6-4A57-BCD3-8B83B78C5261}" srcOrd="0" destOrd="0" presId="urn:microsoft.com/office/officeart/2016/7/layout/BasicLinearProcessNumbered"/>
    <dgm:cxn modelId="{529E2651-4965-4435-8195-825239FD20D1}" type="presOf" srcId="{950B8F61-CF01-4D3A-9473-5224B5D3E5C5}" destId="{24F0103A-2A32-48DF-A583-9FDC4955D249}" srcOrd="1" destOrd="0" presId="urn:microsoft.com/office/officeart/2016/7/layout/BasicLinearProcessNumbered"/>
    <dgm:cxn modelId="{76464958-392C-4A59-B1C9-CA8E1FD1ADB0}" srcId="{492F8954-4CF2-4857-985E-6276F07BAA45}" destId="{DBFDCD45-8BD0-4E8D-A89D-EEAECBE31419}" srcOrd="0" destOrd="0" parTransId="{C075D107-9093-4DC3-AD99-52AB476C8C17}" sibTransId="{E4180351-B0AE-4402-B450-84505F04A16E}"/>
    <dgm:cxn modelId="{0DD45777-F0E4-4273-AE8E-43E49C396729}" type="presOf" srcId="{DBFDCD45-8BD0-4E8D-A89D-EEAECBE31419}" destId="{BCE51C59-83A2-4B0A-989C-6472F7F4FACF}" srcOrd="1" destOrd="0" presId="urn:microsoft.com/office/officeart/2016/7/layout/BasicLinearProcessNumbered"/>
    <dgm:cxn modelId="{F30ACDA1-7292-43B4-9F41-265D99FE01B9}" type="presOf" srcId="{A50CD38A-A478-4FBC-B8F3-A16477F3375B}" destId="{5A4C2E6D-5EC7-4E45-95EF-0BD4553F1248}" srcOrd="0" destOrd="0" presId="urn:microsoft.com/office/officeart/2016/7/layout/BasicLinearProcessNumbered"/>
    <dgm:cxn modelId="{4A7817B3-2B35-4B83-8880-4C8750AAD5B9}" type="presOf" srcId="{492F8954-4CF2-4857-985E-6276F07BAA45}" destId="{3ED36081-474A-41C2-B503-4603E69E2B7C}" srcOrd="0" destOrd="0" presId="urn:microsoft.com/office/officeart/2016/7/layout/BasicLinearProcessNumbered"/>
    <dgm:cxn modelId="{403425CD-DF71-4FCB-9183-912057DBC223}" type="presOf" srcId="{DBFDCD45-8BD0-4E8D-A89D-EEAECBE31419}" destId="{79CB0C88-BE11-4653-8A18-393D3FEA62E2}" srcOrd="0" destOrd="0" presId="urn:microsoft.com/office/officeart/2016/7/layout/BasicLinearProcessNumbered"/>
    <dgm:cxn modelId="{FE9295DC-77D9-4668-AEEF-3977441BC419}" type="presOf" srcId="{E4180351-B0AE-4402-B450-84505F04A16E}" destId="{01F91029-3B74-4287-9DF2-E902CFFB9C9A}" srcOrd="0" destOrd="0" presId="urn:microsoft.com/office/officeart/2016/7/layout/BasicLinearProcessNumbered"/>
    <dgm:cxn modelId="{398BA3ED-C7AC-4136-BB26-F4F898B78ED7}" type="presParOf" srcId="{3ED36081-474A-41C2-B503-4603E69E2B7C}" destId="{65BFB904-6FA5-45D7-8DCB-8735E7C814FA}" srcOrd="0" destOrd="0" presId="urn:microsoft.com/office/officeart/2016/7/layout/BasicLinearProcessNumbered"/>
    <dgm:cxn modelId="{E41750CE-6B26-4192-BFA7-C53105157D43}" type="presParOf" srcId="{65BFB904-6FA5-45D7-8DCB-8735E7C814FA}" destId="{79CB0C88-BE11-4653-8A18-393D3FEA62E2}" srcOrd="0" destOrd="0" presId="urn:microsoft.com/office/officeart/2016/7/layout/BasicLinearProcessNumbered"/>
    <dgm:cxn modelId="{205BFF9E-A828-4E24-B24B-373F8857EC5F}" type="presParOf" srcId="{65BFB904-6FA5-45D7-8DCB-8735E7C814FA}" destId="{01F91029-3B74-4287-9DF2-E902CFFB9C9A}" srcOrd="1" destOrd="0" presId="urn:microsoft.com/office/officeart/2016/7/layout/BasicLinearProcessNumbered"/>
    <dgm:cxn modelId="{DB438CFB-A06B-4B57-A881-E2BE2664E244}" type="presParOf" srcId="{65BFB904-6FA5-45D7-8DCB-8735E7C814FA}" destId="{E32A06E0-903C-4269-9A31-EEA355150C1B}" srcOrd="2" destOrd="0" presId="urn:microsoft.com/office/officeart/2016/7/layout/BasicLinearProcessNumbered"/>
    <dgm:cxn modelId="{BED1749D-7E92-4C21-A658-BF0E5755B852}" type="presParOf" srcId="{65BFB904-6FA5-45D7-8DCB-8735E7C814FA}" destId="{BCE51C59-83A2-4B0A-989C-6472F7F4FACF}" srcOrd="3" destOrd="0" presId="urn:microsoft.com/office/officeart/2016/7/layout/BasicLinearProcessNumbered"/>
    <dgm:cxn modelId="{04732AA6-18ED-4F87-B715-D808756B5D21}" type="presParOf" srcId="{3ED36081-474A-41C2-B503-4603E69E2B7C}" destId="{B377C422-FF06-4C9C-8630-91BE59032869}" srcOrd="1" destOrd="0" presId="urn:microsoft.com/office/officeart/2016/7/layout/BasicLinearProcessNumbered"/>
    <dgm:cxn modelId="{54FC9D48-D336-48CE-995C-EB6885F86D9C}" type="presParOf" srcId="{3ED36081-474A-41C2-B503-4603E69E2B7C}" destId="{A0E183B2-F588-4A79-B1CA-9C51AB66A379}" srcOrd="2" destOrd="0" presId="urn:microsoft.com/office/officeart/2016/7/layout/BasicLinearProcessNumbered"/>
    <dgm:cxn modelId="{D2A9CFD8-F978-4F78-9D82-A9CA2155232E}" type="presParOf" srcId="{A0E183B2-F588-4A79-B1CA-9C51AB66A379}" destId="{DC6422C0-AEA6-4A57-BCD3-8B83B78C5261}" srcOrd="0" destOrd="0" presId="urn:microsoft.com/office/officeart/2016/7/layout/BasicLinearProcessNumbered"/>
    <dgm:cxn modelId="{E6896324-840D-4501-AB81-9B1A0C448FBE}" type="presParOf" srcId="{A0E183B2-F588-4A79-B1CA-9C51AB66A379}" destId="{5A4C2E6D-5EC7-4E45-95EF-0BD4553F1248}" srcOrd="1" destOrd="0" presId="urn:microsoft.com/office/officeart/2016/7/layout/BasicLinearProcessNumbered"/>
    <dgm:cxn modelId="{FAB178EA-F2FA-4B77-AC51-6D98C4FCEECB}" type="presParOf" srcId="{A0E183B2-F588-4A79-B1CA-9C51AB66A379}" destId="{32EA97E6-2DDE-4240-8EBE-13EE6C749494}" srcOrd="2" destOrd="0" presId="urn:microsoft.com/office/officeart/2016/7/layout/BasicLinearProcessNumbered"/>
    <dgm:cxn modelId="{EA3EAFB9-7D2B-4741-988B-E43CE4C3B6B5}" type="presParOf" srcId="{A0E183B2-F588-4A79-B1CA-9C51AB66A379}" destId="{24F0103A-2A32-48DF-A583-9FDC4955D249}"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77374F3-E884-4188-ADFA-C9FF7D66E76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1439C706-69ED-4839-B63C-577C5334115E}">
      <dgm:prSet/>
      <dgm:spPr>
        <a:solidFill>
          <a:schemeClr val="tx2">
            <a:lumMod val="75000"/>
            <a:lumOff val="25000"/>
          </a:schemeClr>
        </a:solidFill>
      </dgm:spPr>
      <dgm:t>
        <a:bodyPr/>
        <a:lstStyle/>
        <a:p>
          <a:r>
            <a:rPr lang="en-US" dirty="0"/>
            <a:t>The same sentence can serve either purpose depending on the presence or absence of the word “will.”  </a:t>
          </a:r>
        </a:p>
      </dgm:t>
    </dgm:pt>
    <dgm:pt modelId="{031E6695-D8B8-4FA3-B198-D038A7987FC7}" type="parTrans" cxnId="{FAF6C206-47AE-435D-BD78-8E74BBE85165}">
      <dgm:prSet/>
      <dgm:spPr/>
      <dgm:t>
        <a:bodyPr/>
        <a:lstStyle/>
        <a:p>
          <a:endParaRPr lang="en-US"/>
        </a:p>
      </dgm:t>
    </dgm:pt>
    <dgm:pt modelId="{ED3D10A4-2E1C-4A43-BFDD-359D87242282}" type="sibTrans" cxnId="{FAF6C206-47AE-435D-BD78-8E74BBE85165}">
      <dgm:prSet/>
      <dgm:spPr/>
      <dgm:t>
        <a:bodyPr/>
        <a:lstStyle/>
        <a:p>
          <a:endParaRPr lang="en-US"/>
        </a:p>
      </dgm:t>
    </dgm:pt>
    <dgm:pt modelId="{44CB2F51-F05F-4E6A-9DDA-1C2FA8622F55}">
      <dgm:prSet/>
      <dgm:spPr>
        <a:solidFill>
          <a:schemeClr val="accent6">
            <a:lumMod val="75000"/>
          </a:schemeClr>
        </a:solidFill>
      </dgm:spPr>
      <dgm:t>
        <a:bodyPr/>
        <a:lstStyle/>
        <a:p>
          <a:r>
            <a:rPr lang="en-US"/>
            <a:t>If it </a:t>
          </a:r>
          <a:r>
            <a:rPr lang="en-US" b="1"/>
            <a:t>includes “will” </a:t>
          </a:r>
          <a:r>
            <a:rPr lang="en-US"/>
            <a:t>it is an </a:t>
          </a:r>
          <a:r>
            <a:rPr lang="en-US" b="1"/>
            <a:t>objective </a:t>
          </a:r>
          <a:r>
            <a:rPr lang="en-US"/>
            <a:t>because it describes </a:t>
          </a:r>
          <a:r>
            <a:rPr lang="en-US" b="1"/>
            <a:t>future </a:t>
          </a:r>
          <a:r>
            <a:rPr lang="en-US"/>
            <a:t>learning.  </a:t>
          </a:r>
        </a:p>
      </dgm:t>
    </dgm:pt>
    <dgm:pt modelId="{8D544608-6E4B-43F2-B6B5-FD2AE0773A28}" type="parTrans" cxnId="{8084611F-16AF-415E-B8D3-B84A95C19CA2}">
      <dgm:prSet/>
      <dgm:spPr/>
      <dgm:t>
        <a:bodyPr/>
        <a:lstStyle/>
        <a:p>
          <a:endParaRPr lang="en-US"/>
        </a:p>
      </dgm:t>
    </dgm:pt>
    <dgm:pt modelId="{7AF730BC-B88E-48DE-A175-7424B49920D3}" type="sibTrans" cxnId="{8084611F-16AF-415E-B8D3-B84A95C19CA2}">
      <dgm:prSet/>
      <dgm:spPr/>
      <dgm:t>
        <a:bodyPr/>
        <a:lstStyle/>
        <a:p>
          <a:endParaRPr lang="en-US"/>
        </a:p>
      </dgm:t>
    </dgm:pt>
    <dgm:pt modelId="{25CD5905-3489-426D-9314-AEC9731C515C}">
      <dgm:prSet/>
      <dgm:spPr>
        <a:solidFill>
          <a:schemeClr val="bg2">
            <a:lumMod val="50000"/>
          </a:schemeClr>
        </a:solidFill>
      </dgm:spPr>
      <dgm:t>
        <a:bodyPr/>
        <a:lstStyle/>
        <a:p>
          <a:r>
            <a:rPr lang="en-US" dirty="0"/>
            <a:t>If it </a:t>
          </a:r>
          <a:r>
            <a:rPr lang="en-US" b="1" dirty="0"/>
            <a:t>does not </a:t>
          </a:r>
          <a:r>
            <a:rPr lang="en-US" dirty="0"/>
            <a:t>include “will” it is an </a:t>
          </a:r>
          <a:r>
            <a:rPr lang="en-US" b="1" dirty="0"/>
            <a:t>outcome</a:t>
          </a:r>
          <a:r>
            <a:rPr lang="en-US" dirty="0"/>
            <a:t> because it describes the </a:t>
          </a:r>
          <a:r>
            <a:rPr lang="en-US" b="1" dirty="0"/>
            <a:t>result</a:t>
          </a:r>
          <a:r>
            <a:rPr lang="en-US" dirty="0"/>
            <a:t> of learning.</a:t>
          </a:r>
        </a:p>
      </dgm:t>
    </dgm:pt>
    <dgm:pt modelId="{4B9B763E-4ACA-449E-8623-180B9ADA56B3}" type="parTrans" cxnId="{2E6ECB68-DFA9-4673-8BDB-EF2046D05049}">
      <dgm:prSet/>
      <dgm:spPr/>
      <dgm:t>
        <a:bodyPr/>
        <a:lstStyle/>
        <a:p>
          <a:endParaRPr lang="en-US"/>
        </a:p>
      </dgm:t>
    </dgm:pt>
    <dgm:pt modelId="{F7ECA219-6D84-4106-9A97-51BCB1C6E43F}" type="sibTrans" cxnId="{2E6ECB68-DFA9-4673-8BDB-EF2046D05049}">
      <dgm:prSet/>
      <dgm:spPr/>
      <dgm:t>
        <a:bodyPr/>
        <a:lstStyle/>
        <a:p>
          <a:endParaRPr lang="en-US"/>
        </a:p>
      </dgm:t>
    </dgm:pt>
    <dgm:pt modelId="{D56429AF-042B-4B02-9D26-A2E3C896AFF1}" type="pres">
      <dgm:prSet presAssocID="{477374F3-E884-4188-ADFA-C9FF7D66E762}" presName="linear" presStyleCnt="0">
        <dgm:presLayoutVars>
          <dgm:animLvl val="lvl"/>
          <dgm:resizeHandles val="exact"/>
        </dgm:presLayoutVars>
      </dgm:prSet>
      <dgm:spPr/>
    </dgm:pt>
    <dgm:pt modelId="{3D43D12C-8254-42D5-AD32-62C45F55BC88}" type="pres">
      <dgm:prSet presAssocID="{1439C706-69ED-4839-B63C-577C5334115E}" presName="parentText" presStyleLbl="node1" presStyleIdx="0" presStyleCnt="3">
        <dgm:presLayoutVars>
          <dgm:chMax val="0"/>
          <dgm:bulletEnabled val="1"/>
        </dgm:presLayoutVars>
      </dgm:prSet>
      <dgm:spPr/>
    </dgm:pt>
    <dgm:pt modelId="{0F07D8A6-526C-447F-AE6B-896D451C4D37}" type="pres">
      <dgm:prSet presAssocID="{ED3D10A4-2E1C-4A43-BFDD-359D87242282}" presName="spacer" presStyleCnt="0"/>
      <dgm:spPr/>
    </dgm:pt>
    <dgm:pt modelId="{F13CD1F3-614B-4AB8-BD49-F2463F7BE02D}" type="pres">
      <dgm:prSet presAssocID="{44CB2F51-F05F-4E6A-9DDA-1C2FA8622F55}" presName="parentText" presStyleLbl="node1" presStyleIdx="1" presStyleCnt="3">
        <dgm:presLayoutVars>
          <dgm:chMax val="0"/>
          <dgm:bulletEnabled val="1"/>
        </dgm:presLayoutVars>
      </dgm:prSet>
      <dgm:spPr/>
    </dgm:pt>
    <dgm:pt modelId="{6AE70FED-261C-4ACE-922E-2905C7112E22}" type="pres">
      <dgm:prSet presAssocID="{7AF730BC-B88E-48DE-A175-7424B49920D3}" presName="spacer" presStyleCnt="0"/>
      <dgm:spPr/>
    </dgm:pt>
    <dgm:pt modelId="{6CB7A1AD-1134-4282-8192-ED59811379E8}" type="pres">
      <dgm:prSet presAssocID="{25CD5905-3489-426D-9314-AEC9731C515C}" presName="parentText" presStyleLbl="node1" presStyleIdx="2" presStyleCnt="3">
        <dgm:presLayoutVars>
          <dgm:chMax val="0"/>
          <dgm:bulletEnabled val="1"/>
        </dgm:presLayoutVars>
      </dgm:prSet>
      <dgm:spPr/>
    </dgm:pt>
  </dgm:ptLst>
  <dgm:cxnLst>
    <dgm:cxn modelId="{FAF6C206-47AE-435D-BD78-8E74BBE85165}" srcId="{477374F3-E884-4188-ADFA-C9FF7D66E762}" destId="{1439C706-69ED-4839-B63C-577C5334115E}" srcOrd="0" destOrd="0" parTransId="{031E6695-D8B8-4FA3-B198-D038A7987FC7}" sibTransId="{ED3D10A4-2E1C-4A43-BFDD-359D87242282}"/>
    <dgm:cxn modelId="{CA75BC19-628A-4694-BE42-6F5D1EEC5A70}" type="presOf" srcId="{25CD5905-3489-426D-9314-AEC9731C515C}" destId="{6CB7A1AD-1134-4282-8192-ED59811379E8}" srcOrd="0" destOrd="0" presId="urn:microsoft.com/office/officeart/2005/8/layout/vList2"/>
    <dgm:cxn modelId="{8084611F-16AF-415E-B8D3-B84A95C19CA2}" srcId="{477374F3-E884-4188-ADFA-C9FF7D66E762}" destId="{44CB2F51-F05F-4E6A-9DDA-1C2FA8622F55}" srcOrd="1" destOrd="0" parTransId="{8D544608-6E4B-43F2-B6B5-FD2AE0773A28}" sibTransId="{7AF730BC-B88E-48DE-A175-7424B49920D3}"/>
    <dgm:cxn modelId="{2E6ECB68-DFA9-4673-8BDB-EF2046D05049}" srcId="{477374F3-E884-4188-ADFA-C9FF7D66E762}" destId="{25CD5905-3489-426D-9314-AEC9731C515C}" srcOrd="2" destOrd="0" parTransId="{4B9B763E-4ACA-449E-8623-180B9ADA56B3}" sibTransId="{F7ECA219-6D84-4106-9A97-51BCB1C6E43F}"/>
    <dgm:cxn modelId="{30C27D80-958B-4F6A-8D6A-E334C776FF3D}" type="presOf" srcId="{1439C706-69ED-4839-B63C-577C5334115E}" destId="{3D43D12C-8254-42D5-AD32-62C45F55BC88}" srcOrd="0" destOrd="0" presId="urn:microsoft.com/office/officeart/2005/8/layout/vList2"/>
    <dgm:cxn modelId="{C0412C9F-C99D-42DB-9635-9B4DF0D0BCA8}" type="presOf" srcId="{44CB2F51-F05F-4E6A-9DDA-1C2FA8622F55}" destId="{F13CD1F3-614B-4AB8-BD49-F2463F7BE02D}" srcOrd="0" destOrd="0" presId="urn:microsoft.com/office/officeart/2005/8/layout/vList2"/>
    <dgm:cxn modelId="{187D5DB9-7A3A-4101-9014-6E5343243F2B}" type="presOf" srcId="{477374F3-E884-4188-ADFA-C9FF7D66E762}" destId="{D56429AF-042B-4B02-9D26-A2E3C896AFF1}" srcOrd="0" destOrd="0" presId="urn:microsoft.com/office/officeart/2005/8/layout/vList2"/>
    <dgm:cxn modelId="{3627D06A-7680-4951-B833-E36904379B25}" type="presParOf" srcId="{D56429AF-042B-4B02-9D26-A2E3C896AFF1}" destId="{3D43D12C-8254-42D5-AD32-62C45F55BC88}" srcOrd="0" destOrd="0" presId="urn:microsoft.com/office/officeart/2005/8/layout/vList2"/>
    <dgm:cxn modelId="{75DE0670-AC36-4058-9AFD-666A5B6EBDDA}" type="presParOf" srcId="{D56429AF-042B-4B02-9D26-A2E3C896AFF1}" destId="{0F07D8A6-526C-447F-AE6B-896D451C4D37}" srcOrd="1" destOrd="0" presId="urn:microsoft.com/office/officeart/2005/8/layout/vList2"/>
    <dgm:cxn modelId="{179622E9-6EF7-40E0-84D9-51125DB32D6B}" type="presParOf" srcId="{D56429AF-042B-4B02-9D26-A2E3C896AFF1}" destId="{F13CD1F3-614B-4AB8-BD49-F2463F7BE02D}" srcOrd="2" destOrd="0" presId="urn:microsoft.com/office/officeart/2005/8/layout/vList2"/>
    <dgm:cxn modelId="{290182DA-BBA4-4645-A1DB-91B74F68D60E}" type="presParOf" srcId="{D56429AF-042B-4B02-9D26-A2E3C896AFF1}" destId="{6AE70FED-261C-4ACE-922E-2905C7112E22}" srcOrd="3" destOrd="0" presId="urn:microsoft.com/office/officeart/2005/8/layout/vList2"/>
    <dgm:cxn modelId="{91606AF9-1DCF-4AE0-9939-2F96CD525017}" type="presParOf" srcId="{D56429AF-042B-4B02-9D26-A2E3C896AFF1}" destId="{6CB7A1AD-1134-4282-8192-ED59811379E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2784F99-4854-444D-A1B8-F7B9111B76C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FA6DA34-74D7-48AD-A601-0B1625BD2551}">
      <dgm:prSet/>
      <dgm:spPr/>
      <dgm:t>
        <a:bodyPr/>
        <a:lstStyle/>
        <a:p>
          <a:r>
            <a:rPr lang="en-US" u="sng" dirty="0">
              <a:solidFill>
                <a:schemeClr val="bg1"/>
              </a:solidFill>
            </a:rPr>
            <a:t>Objectives</a:t>
          </a:r>
          <a:r>
            <a:rPr lang="en-US" dirty="0">
              <a:solidFill>
                <a:schemeClr val="bg1"/>
              </a:solidFill>
            </a:rPr>
            <a:t> are statements of what the educator </a:t>
          </a:r>
          <a:r>
            <a:rPr lang="en-US" u="sng" dirty="0">
              <a:solidFill>
                <a:schemeClr val="bg1"/>
              </a:solidFill>
            </a:rPr>
            <a:t>plans or intends</a:t>
          </a:r>
          <a:r>
            <a:rPr lang="en-US" dirty="0">
              <a:solidFill>
                <a:schemeClr val="bg1"/>
              </a:solidFill>
            </a:rPr>
            <a:t> for students to learn.  They describe </a:t>
          </a:r>
          <a:r>
            <a:rPr lang="en-US" u="sng" dirty="0">
              <a:solidFill>
                <a:schemeClr val="bg1"/>
              </a:solidFill>
            </a:rPr>
            <a:t>instructional goals</a:t>
          </a:r>
          <a:r>
            <a:rPr lang="en-US" dirty="0">
              <a:solidFill>
                <a:schemeClr val="bg1"/>
              </a:solidFill>
            </a:rPr>
            <a:t> and are written in future tense (students will…).</a:t>
          </a:r>
        </a:p>
      </dgm:t>
    </dgm:pt>
    <dgm:pt modelId="{1501C14F-1CA8-4E5A-96FF-B6FAB2D34762}" type="parTrans" cxnId="{D1253285-A8B6-4C7F-9DC2-D68112112537}">
      <dgm:prSet/>
      <dgm:spPr/>
      <dgm:t>
        <a:bodyPr/>
        <a:lstStyle/>
        <a:p>
          <a:endParaRPr lang="en-US"/>
        </a:p>
      </dgm:t>
    </dgm:pt>
    <dgm:pt modelId="{35611CD9-3142-4537-A14D-B44FB6D1146E}" type="sibTrans" cxnId="{D1253285-A8B6-4C7F-9DC2-D68112112537}">
      <dgm:prSet/>
      <dgm:spPr/>
      <dgm:t>
        <a:bodyPr/>
        <a:lstStyle/>
        <a:p>
          <a:endParaRPr lang="en-US"/>
        </a:p>
      </dgm:t>
    </dgm:pt>
    <dgm:pt modelId="{65E6FF86-2229-4F6E-81C1-04D7E417AA35}">
      <dgm:prSet/>
      <dgm:spPr/>
      <dgm:t>
        <a:bodyPr/>
        <a:lstStyle/>
        <a:p>
          <a:r>
            <a:rPr lang="en-US" u="sng" dirty="0">
              <a:solidFill>
                <a:schemeClr val="bg1"/>
              </a:solidFill>
            </a:rPr>
            <a:t>Outcomes</a:t>
          </a:r>
          <a:r>
            <a:rPr lang="en-US" dirty="0">
              <a:solidFill>
                <a:schemeClr val="bg1"/>
              </a:solidFill>
            </a:rPr>
            <a:t> state </a:t>
          </a:r>
          <a:r>
            <a:rPr lang="en-US" u="sng" dirty="0">
              <a:solidFill>
                <a:schemeClr val="bg1"/>
              </a:solidFill>
            </a:rPr>
            <a:t>what students should have learned</a:t>
          </a:r>
          <a:r>
            <a:rPr lang="en-US" dirty="0">
              <a:solidFill>
                <a:schemeClr val="bg1"/>
              </a:solidFill>
            </a:rPr>
            <a:t> through their educational experiences in a course or program.  They describe </a:t>
          </a:r>
          <a:r>
            <a:rPr lang="en-US" u="sng" dirty="0">
              <a:solidFill>
                <a:schemeClr val="bg1"/>
              </a:solidFill>
            </a:rPr>
            <a:t>results</a:t>
          </a:r>
          <a:r>
            <a:rPr lang="en-US" dirty="0">
              <a:solidFill>
                <a:schemeClr val="bg1"/>
              </a:solidFill>
            </a:rPr>
            <a:t> and are written in present tense (students can…).</a:t>
          </a:r>
        </a:p>
      </dgm:t>
    </dgm:pt>
    <dgm:pt modelId="{2B7602C7-538C-443C-89AD-F8B25C7A51AE}" type="parTrans" cxnId="{B8FD3042-34E4-446A-9E93-CB642D99F59F}">
      <dgm:prSet/>
      <dgm:spPr/>
      <dgm:t>
        <a:bodyPr/>
        <a:lstStyle/>
        <a:p>
          <a:endParaRPr lang="en-US"/>
        </a:p>
      </dgm:t>
    </dgm:pt>
    <dgm:pt modelId="{54E4C044-4405-4FF4-BA67-7F549AC36B0E}" type="sibTrans" cxnId="{B8FD3042-34E4-446A-9E93-CB642D99F59F}">
      <dgm:prSet/>
      <dgm:spPr/>
      <dgm:t>
        <a:bodyPr/>
        <a:lstStyle/>
        <a:p>
          <a:endParaRPr lang="en-US"/>
        </a:p>
      </dgm:t>
    </dgm:pt>
    <dgm:pt modelId="{ED136A22-36BC-4FE5-B2A7-C9D357B3424A}">
      <dgm:prSet/>
      <dgm:spPr/>
      <dgm:t>
        <a:bodyPr/>
        <a:lstStyle/>
        <a:p>
          <a:r>
            <a:rPr lang="en-US"/>
            <a:t>An outcome may be supported by multiple objectives that describe a progression or set of skills or knowledge leading to an outcome at the conclusion of a course or program.</a:t>
          </a:r>
        </a:p>
      </dgm:t>
    </dgm:pt>
    <dgm:pt modelId="{00019D2B-F375-46F8-BE39-4874F98E5180}" type="parTrans" cxnId="{A0489E30-D9DD-42FE-B38E-E293CA78FC8F}">
      <dgm:prSet/>
      <dgm:spPr/>
      <dgm:t>
        <a:bodyPr/>
        <a:lstStyle/>
        <a:p>
          <a:endParaRPr lang="en-US"/>
        </a:p>
      </dgm:t>
    </dgm:pt>
    <dgm:pt modelId="{535A65CC-9970-423B-962B-F04189923DD3}" type="sibTrans" cxnId="{A0489E30-D9DD-42FE-B38E-E293CA78FC8F}">
      <dgm:prSet/>
      <dgm:spPr/>
      <dgm:t>
        <a:bodyPr/>
        <a:lstStyle/>
        <a:p>
          <a:endParaRPr lang="en-US"/>
        </a:p>
      </dgm:t>
    </dgm:pt>
    <dgm:pt modelId="{9680EBE1-6F4A-416F-9F4D-A797DEB6ACAF}" type="pres">
      <dgm:prSet presAssocID="{92784F99-4854-444D-A1B8-F7B9111B76CA}" presName="root" presStyleCnt="0">
        <dgm:presLayoutVars>
          <dgm:dir/>
          <dgm:resizeHandles val="exact"/>
        </dgm:presLayoutVars>
      </dgm:prSet>
      <dgm:spPr/>
    </dgm:pt>
    <dgm:pt modelId="{4104859F-0170-4ADE-8420-13A1D62A2A15}" type="pres">
      <dgm:prSet presAssocID="{CFA6DA34-74D7-48AD-A601-0B1625BD2551}" presName="compNode" presStyleCnt="0"/>
      <dgm:spPr/>
    </dgm:pt>
    <dgm:pt modelId="{A784381E-9A6B-4B32-AE37-A6B4568CC559}" type="pres">
      <dgm:prSet presAssocID="{CFA6DA34-74D7-48AD-A601-0B1625BD2551}" presName="bgRect" presStyleLbl="bgShp" presStyleIdx="0" presStyleCnt="3"/>
      <dgm:spPr>
        <a:solidFill>
          <a:schemeClr val="accent6">
            <a:lumMod val="75000"/>
          </a:schemeClr>
        </a:solidFill>
      </dgm:spPr>
    </dgm:pt>
    <dgm:pt modelId="{C810DEA0-60AA-42AB-9F66-E2FC4EA23DF8}" type="pres">
      <dgm:prSet presAssocID="{CFA6DA34-74D7-48AD-A601-0B1625BD255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028D945A-D467-4F15-9F40-99A2B7D77AF1}" type="pres">
      <dgm:prSet presAssocID="{CFA6DA34-74D7-48AD-A601-0B1625BD2551}" presName="spaceRect" presStyleCnt="0"/>
      <dgm:spPr/>
    </dgm:pt>
    <dgm:pt modelId="{EDB98424-19E2-4FCD-9195-B7A5E45AD451}" type="pres">
      <dgm:prSet presAssocID="{CFA6DA34-74D7-48AD-A601-0B1625BD2551}" presName="parTx" presStyleLbl="revTx" presStyleIdx="0" presStyleCnt="3">
        <dgm:presLayoutVars>
          <dgm:chMax val="0"/>
          <dgm:chPref val="0"/>
        </dgm:presLayoutVars>
      </dgm:prSet>
      <dgm:spPr/>
    </dgm:pt>
    <dgm:pt modelId="{73207CA3-FA7F-4059-8FE7-32918D9D70D7}" type="pres">
      <dgm:prSet presAssocID="{35611CD9-3142-4537-A14D-B44FB6D1146E}" presName="sibTrans" presStyleCnt="0"/>
      <dgm:spPr/>
    </dgm:pt>
    <dgm:pt modelId="{5CBC3A27-E7E5-41EC-B40A-5720F6A51136}" type="pres">
      <dgm:prSet presAssocID="{65E6FF86-2229-4F6E-81C1-04D7E417AA35}" presName="compNode" presStyleCnt="0"/>
      <dgm:spPr/>
    </dgm:pt>
    <dgm:pt modelId="{4D681532-501E-4A09-AE00-EBEEEE5160A4}" type="pres">
      <dgm:prSet presAssocID="{65E6FF86-2229-4F6E-81C1-04D7E417AA35}" presName="bgRect" presStyleLbl="bgShp" presStyleIdx="1" presStyleCnt="3"/>
      <dgm:spPr>
        <a:solidFill>
          <a:schemeClr val="bg2">
            <a:lumMod val="50000"/>
          </a:schemeClr>
        </a:solidFill>
      </dgm:spPr>
    </dgm:pt>
    <dgm:pt modelId="{91849AEA-6CEA-4C66-A73F-5C99B9683F94}" type="pres">
      <dgm:prSet presAssocID="{65E6FF86-2229-4F6E-81C1-04D7E417AA3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FFDC21E8-7671-4D71-8A15-572F98F3B809}" type="pres">
      <dgm:prSet presAssocID="{65E6FF86-2229-4F6E-81C1-04D7E417AA35}" presName="spaceRect" presStyleCnt="0"/>
      <dgm:spPr/>
    </dgm:pt>
    <dgm:pt modelId="{3A81476C-521F-40C8-941E-04BB5C202032}" type="pres">
      <dgm:prSet presAssocID="{65E6FF86-2229-4F6E-81C1-04D7E417AA35}" presName="parTx" presStyleLbl="revTx" presStyleIdx="1" presStyleCnt="3">
        <dgm:presLayoutVars>
          <dgm:chMax val="0"/>
          <dgm:chPref val="0"/>
        </dgm:presLayoutVars>
      </dgm:prSet>
      <dgm:spPr/>
    </dgm:pt>
    <dgm:pt modelId="{3E9F0355-2EC0-43E1-BA29-936D51C83E88}" type="pres">
      <dgm:prSet presAssocID="{54E4C044-4405-4FF4-BA67-7F549AC36B0E}" presName="sibTrans" presStyleCnt="0"/>
      <dgm:spPr/>
    </dgm:pt>
    <dgm:pt modelId="{6E47D03E-4F41-40A1-AD3E-CE4B6392901A}" type="pres">
      <dgm:prSet presAssocID="{ED136A22-36BC-4FE5-B2A7-C9D357B3424A}" presName="compNode" presStyleCnt="0"/>
      <dgm:spPr/>
    </dgm:pt>
    <dgm:pt modelId="{8734346C-BBA1-463C-A40F-0516B60EB687}" type="pres">
      <dgm:prSet presAssocID="{ED136A22-36BC-4FE5-B2A7-C9D357B3424A}" presName="bgRect" presStyleLbl="bgShp" presStyleIdx="2" presStyleCnt="3"/>
      <dgm:spPr>
        <a:solidFill>
          <a:schemeClr val="accent4">
            <a:lumMod val="75000"/>
          </a:schemeClr>
        </a:solidFill>
      </dgm:spPr>
    </dgm:pt>
    <dgm:pt modelId="{25B49752-428D-4226-B59A-F5B118705609}" type="pres">
      <dgm:prSet presAssocID="{ED136A22-36BC-4FE5-B2A7-C9D357B3424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llseye"/>
        </a:ext>
      </dgm:extLst>
    </dgm:pt>
    <dgm:pt modelId="{64446897-7CC6-4F1E-B080-F5709DFA216F}" type="pres">
      <dgm:prSet presAssocID="{ED136A22-36BC-4FE5-B2A7-C9D357B3424A}" presName="spaceRect" presStyleCnt="0"/>
      <dgm:spPr/>
    </dgm:pt>
    <dgm:pt modelId="{A88F40EA-2086-47BD-9B8D-617A8AACF782}" type="pres">
      <dgm:prSet presAssocID="{ED136A22-36BC-4FE5-B2A7-C9D357B3424A}" presName="parTx" presStyleLbl="revTx" presStyleIdx="2" presStyleCnt="3">
        <dgm:presLayoutVars>
          <dgm:chMax val="0"/>
          <dgm:chPref val="0"/>
        </dgm:presLayoutVars>
      </dgm:prSet>
      <dgm:spPr/>
    </dgm:pt>
  </dgm:ptLst>
  <dgm:cxnLst>
    <dgm:cxn modelId="{A0489E30-D9DD-42FE-B38E-E293CA78FC8F}" srcId="{92784F99-4854-444D-A1B8-F7B9111B76CA}" destId="{ED136A22-36BC-4FE5-B2A7-C9D357B3424A}" srcOrd="2" destOrd="0" parTransId="{00019D2B-F375-46F8-BE39-4874F98E5180}" sibTransId="{535A65CC-9970-423B-962B-F04189923DD3}"/>
    <dgm:cxn modelId="{B8FD3042-34E4-446A-9E93-CB642D99F59F}" srcId="{92784F99-4854-444D-A1B8-F7B9111B76CA}" destId="{65E6FF86-2229-4F6E-81C1-04D7E417AA35}" srcOrd="1" destOrd="0" parTransId="{2B7602C7-538C-443C-89AD-F8B25C7A51AE}" sibTransId="{54E4C044-4405-4FF4-BA67-7F549AC36B0E}"/>
    <dgm:cxn modelId="{F8834153-5F73-4ACB-AE41-C70D748C8A51}" type="presOf" srcId="{ED136A22-36BC-4FE5-B2A7-C9D357B3424A}" destId="{A88F40EA-2086-47BD-9B8D-617A8AACF782}" srcOrd="0" destOrd="0" presId="urn:microsoft.com/office/officeart/2018/2/layout/IconVerticalSolidList"/>
    <dgm:cxn modelId="{D1253285-A8B6-4C7F-9DC2-D68112112537}" srcId="{92784F99-4854-444D-A1B8-F7B9111B76CA}" destId="{CFA6DA34-74D7-48AD-A601-0B1625BD2551}" srcOrd="0" destOrd="0" parTransId="{1501C14F-1CA8-4E5A-96FF-B6FAB2D34762}" sibTransId="{35611CD9-3142-4537-A14D-B44FB6D1146E}"/>
    <dgm:cxn modelId="{56DBCE8D-FCDF-4A85-B645-F9E9C2B2823E}" type="presOf" srcId="{65E6FF86-2229-4F6E-81C1-04D7E417AA35}" destId="{3A81476C-521F-40C8-941E-04BB5C202032}" srcOrd="0" destOrd="0" presId="urn:microsoft.com/office/officeart/2018/2/layout/IconVerticalSolidList"/>
    <dgm:cxn modelId="{0FC16FDD-40D9-4860-A6C6-165BEB16BA76}" type="presOf" srcId="{92784F99-4854-444D-A1B8-F7B9111B76CA}" destId="{9680EBE1-6F4A-416F-9F4D-A797DEB6ACAF}" srcOrd="0" destOrd="0" presId="urn:microsoft.com/office/officeart/2018/2/layout/IconVerticalSolidList"/>
    <dgm:cxn modelId="{B636E0F7-2799-49FF-B6E7-D389722BD496}" type="presOf" srcId="{CFA6DA34-74D7-48AD-A601-0B1625BD2551}" destId="{EDB98424-19E2-4FCD-9195-B7A5E45AD451}" srcOrd="0" destOrd="0" presId="urn:microsoft.com/office/officeart/2018/2/layout/IconVerticalSolidList"/>
    <dgm:cxn modelId="{34BBBDB6-28B2-4CD4-AC86-0B0E8F8BEB70}" type="presParOf" srcId="{9680EBE1-6F4A-416F-9F4D-A797DEB6ACAF}" destId="{4104859F-0170-4ADE-8420-13A1D62A2A15}" srcOrd="0" destOrd="0" presId="urn:microsoft.com/office/officeart/2018/2/layout/IconVerticalSolidList"/>
    <dgm:cxn modelId="{A8CF07E6-2F96-4B8E-BF71-69FF912ECB79}" type="presParOf" srcId="{4104859F-0170-4ADE-8420-13A1D62A2A15}" destId="{A784381E-9A6B-4B32-AE37-A6B4568CC559}" srcOrd="0" destOrd="0" presId="urn:microsoft.com/office/officeart/2018/2/layout/IconVerticalSolidList"/>
    <dgm:cxn modelId="{289F85CD-3CC7-43C0-957C-9EF2FAF2D031}" type="presParOf" srcId="{4104859F-0170-4ADE-8420-13A1D62A2A15}" destId="{C810DEA0-60AA-42AB-9F66-E2FC4EA23DF8}" srcOrd="1" destOrd="0" presId="urn:microsoft.com/office/officeart/2018/2/layout/IconVerticalSolidList"/>
    <dgm:cxn modelId="{89880737-56ED-4DB8-B6E6-319397F1842F}" type="presParOf" srcId="{4104859F-0170-4ADE-8420-13A1D62A2A15}" destId="{028D945A-D467-4F15-9F40-99A2B7D77AF1}" srcOrd="2" destOrd="0" presId="urn:microsoft.com/office/officeart/2018/2/layout/IconVerticalSolidList"/>
    <dgm:cxn modelId="{D25AAABF-01F2-4342-9BE6-FE90812E1C2D}" type="presParOf" srcId="{4104859F-0170-4ADE-8420-13A1D62A2A15}" destId="{EDB98424-19E2-4FCD-9195-B7A5E45AD451}" srcOrd="3" destOrd="0" presId="urn:microsoft.com/office/officeart/2018/2/layout/IconVerticalSolidList"/>
    <dgm:cxn modelId="{32D41670-F8DB-4E7A-B342-747884588F95}" type="presParOf" srcId="{9680EBE1-6F4A-416F-9F4D-A797DEB6ACAF}" destId="{73207CA3-FA7F-4059-8FE7-32918D9D70D7}" srcOrd="1" destOrd="0" presId="urn:microsoft.com/office/officeart/2018/2/layout/IconVerticalSolidList"/>
    <dgm:cxn modelId="{CAF2110B-D1A2-4C6D-BE09-536997674A14}" type="presParOf" srcId="{9680EBE1-6F4A-416F-9F4D-A797DEB6ACAF}" destId="{5CBC3A27-E7E5-41EC-B40A-5720F6A51136}" srcOrd="2" destOrd="0" presId="urn:microsoft.com/office/officeart/2018/2/layout/IconVerticalSolidList"/>
    <dgm:cxn modelId="{7E5DC907-F458-4035-A9C9-8D7D1E79D141}" type="presParOf" srcId="{5CBC3A27-E7E5-41EC-B40A-5720F6A51136}" destId="{4D681532-501E-4A09-AE00-EBEEEE5160A4}" srcOrd="0" destOrd="0" presId="urn:microsoft.com/office/officeart/2018/2/layout/IconVerticalSolidList"/>
    <dgm:cxn modelId="{E09A323E-77D6-4C2D-AFB7-3747C313439F}" type="presParOf" srcId="{5CBC3A27-E7E5-41EC-B40A-5720F6A51136}" destId="{91849AEA-6CEA-4C66-A73F-5C99B9683F94}" srcOrd="1" destOrd="0" presId="urn:microsoft.com/office/officeart/2018/2/layout/IconVerticalSolidList"/>
    <dgm:cxn modelId="{69824BA4-D3EE-44C4-9412-A257D7577DC9}" type="presParOf" srcId="{5CBC3A27-E7E5-41EC-B40A-5720F6A51136}" destId="{FFDC21E8-7671-4D71-8A15-572F98F3B809}" srcOrd="2" destOrd="0" presId="urn:microsoft.com/office/officeart/2018/2/layout/IconVerticalSolidList"/>
    <dgm:cxn modelId="{9D3ED32A-F8B4-4F5E-85BA-27B7C54E9681}" type="presParOf" srcId="{5CBC3A27-E7E5-41EC-B40A-5720F6A51136}" destId="{3A81476C-521F-40C8-941E-04BB5C202032}" srcOrd="3" destOrd="0" presId="urn:microsoft.com/office/officeart/2018/2/layout/IconVerticalSolidList"/>
    <dgm:cxn modelId="{DE39C019-8CDD-4371-BF86-5D4F14F11022}" type="presParOf" srcId="{9680EBE1-6F4A-416F-9F4D-A797DEB6ACAF}" destId="{3E9F0355-2EC0-43E1-BA29-936D51C83E88}" srcOrd="3" destOrd="0" presId="urn:microsoft.com/office/officeart/2018/2/layout/IconVerticalSolidList"/>
    <dgm:cxn modelId="{18A32F9C-41DD-4BB6-8A7E-97645ACE420E}" type="presParOf" srcId="{9680EBE1-6F4A-416F-9F4D-A797DEB6ACAF}" destId="{6E47D03E-4F41-40A1-AD3E-CE4B6392901A}" srcOrd="4" destOrd="0" presId="urn:microsoft.com/office/officeart/2018/2/layout/IconVerticalSolidList"/>
    <dgm:cxn modelId="{0F295CB1-DA03-40AB-A0EF-DA58A304A932}" type="presParOf" srcId="{6E47D03E-4F41-40A1-AD3E-CE4B6392901A}" destId="{8734346C-BBA1-463C-A40F-0516B60EB687}" srcOrd="0" destOrd="0" presId="urn:microsoft.com/office/officeart/2018/2/layout/IconVerticalSolidList"/>
    <dgm:cxn modelId="{901C2D0F-9AD4-4D9A-8704-E8EE40E74B27}" type="presParOf" srcId="{6E47D03E-4F41-40A1-AD3E-CE4B6392901A}" destId="{25B49752-428D-4226-B59A-F5B118705609}" srcOrd="1" destOrd="0" presId="urn:microsoft.com/office/officeart/2018/2/layout/IconVerticalSolidList"/>
    <dgm:cxn modelId="{604F515B-7FB4-433C-9156-C31F68085244}" type="presParOf" srcId="{6E47D03E-4F41-40A1-AD3E-CE4B6392901A}" destId="{64446897-7CC6-4F1E-B080-F5709DFA216F}" srcOrd="2" destOrd="0" presId="urn:microsoft.com/office/officeart/2018/2/layout/IconVerticalSolidList"/>
    <dgm:cxn modelId="{D27B1CB5-FF84-495D-AD39-7FEAE31B0A1E}" type="presParOf" srcId="{6E47D03E-4F41-40A1-AD3E-CE4B6392901A}" destId="{A88F40EA-2086-47BD-9B8D-617A8AACF78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9DF0CB1-1894-4ED5-9ED3-13A5B1A5639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119576A7-85FB-418C-BB0D-D171B27432FE}">
      <dgm:prSet/>
      <dgm:spPr>
        <a:solidFill>
          <a:schemeClr val="accent4">
            <a:lumMod val="75000"/>
          </a:schemeClr>
        </a:solidFill>
      </dgm:spPr>
      <dgm:t>
        <a:bodyPr/>
        <a:lstStyle/>
        <a:p>
          <a:r>
            <a:rPr lang="en-US" dirty="0"/>
            <a:t>To inform students what they will be expected to learn so they can make informed decisions.</a:t>
          </a:r>
        </a:p>
      </dgm:t>
    </dgm:pt>
    <dgm:pt modelId="{D4BB6F3E-16A5-4D18-9644-FF8E308C6579}" type="parTrans" cxnId="{3F2C5B7F-7D10-4573-9452-837C40642B92}">
      <dgm:prSet/>
      <dgm:spPr/>
      <dgm:t>
        <a:bodyPr/>
        <a:lstStyle/>
        <a:p>
          <a:endParaRPr lang="en-US"/>
        </a:p>
      </dgm:t>
    </dgm:pt>
    <dgm:pt modelId="{FDB0892B-A318-41A8-889C-44836E56F14B}" type="sibTrans" cxnId="{3F2C5B7F-7D10-4573-9452-837C40642B92}">
      <dgm:prSet/>
      <dgm:spPr/>
      <dgm:t>
        <a:bodyPr/>
        <a:lstStyle/>
        <a:p>
          <a:endParaRPr lang="en-US"/>
        </a:p>
      </dgm:t>
    </dgm:pt>
    <dgm:pt modelId="{851E04A5-E989-4B37-BCB4-A0B5305BCBE5}">
      <dgm:prSet/>
      <dgm:spPr>
        <a:solidFill>
          <a:schemeClr val="accent6">
            <a:lumMod val="75000"/>
          </a:schemeClr>
        </a:solidFill>
      </dgm:spPr>
      <dgm:t>
        <a:bodyPr/>
        <a:lstStyle/>
        <a:p>
          <a:r>
            <a:rPr lang="en-US" dirty="0"/>
            <a:t>To differentiate between the goals and purposes of our courses.</a:t>
          </a:r>
        </a:p>
      </dgm:t>
    </dgm:pt>
    <dgm:pt modelId="{13BF1FE5-29C7-4D61-9F70-80A9671CE08D}" type="parTrans" cxnId="{AD00EADB-A80C-43D6-868E-E7E8ACDB5494}">
      <dgm:prSet/>
      <dgm:spPr/>
      <dgm:t>
        <a:bodyPr/>
        <a:lstStyle/>
        <a:p>
          <a:endParaRPr lang="en-US"/>
        </a:p>
      </dgm:t>
    </dgm:pt>
    <dgm:pt modelId="{1DFDBFEF-8401-4DBE-94AC-A20E398A7BB6}" type="sibTrans" cxnId="{AD00EADB-A80C-43D6-868E-E7E8ACDB5494}">
      <dgm:prSet/>
      <dgm:spPr/>
      <dgm:t>
        <a:bodyPr/>
        <a:lstStyle/>
        <a:p>
          <a:endParaRPr lang="en-US"/>
        </a:p>
      </dgm:t>
    </dgm:pt>
    <dgm:pt modelId="{AA459B13-38BC-4164-B9D5-98F15114D077}">
      <dgm:prSet/>
      <dgm:spPr>
        <a:solidFill>
          <a:schemeClr val="bg2">
            <a:lumMod val="50000"/>
          </a:schemeClr>
        </a:solidFill>
      </dgm:spPr>
      <dgm:t>
        <a:bodyPr/>
        <a:lstStyle/>
        <a:p>
          <a:r>
            <a:rPr lang="en-US" dirty="0"/>
            <a:t>To allow us to measure our students’ learning.</a:t>
          </a:r>
        </a:p>
      </dgm:t>
    </dgm:pt>
    <dgm:pt modelId="{9577A856-0C71-4867-9903-8548E746843B}" type="parTrans" cxnId="{9581B548-547A-4979-AF4B-22CE75E432D5}">
      <dgm:prSet/>
      <dgm:spPr/>
      <dgm:t>
        <a:bodyPr/>
        <a:lstStyle/>
        <a:p>
          <a:endParaRPr lang="en-US"/>
        </a:p>
      </dgm:t>
    </dgm:pt>
    <dgm:pt modelId="{F79F8321-0DC2-4978-A9C9-72EDD6434D4C}" type="sibTrans" cxnId="{9581B548-547A-4979-AF4B-22CE75E432D5}">
      <dgm:prSet/>
      <dgm:spPr/>
      <dgm:t>
        <a:bodyPr/>
        <a:lstStyle/>
        <a:p>
          <a:endParaRPr lang="en-US"/>
        </a:p>
      </dgm:t>
    </dgm:pt>
    <dgm:pt modelId="{9CA6B8FD-3288-4DD0-9D9B-9470DBE990BF}" type="pres">
      <dgm:prSet presAssocID="{79DF0CB1-1894-4ED5-9ED3-13A5B1A5639C}" presName="linear" presStyleCnt="0">
        <dgm:presLayoutVars>
          <dgm:animLvl val="lvl"/>
          <dgm:resizeHandles val="exact"/>
        </dgm:presLayoutVars>
      </dgm:prSet>
      <dgm:spPr/>
    </dgm:pt>
    <dgm:pt modelId="{7A04F962-5895-43FD-B1F5-CA933AAACB2B}" type="pres">
      <dgm:prSet presAssocID="{119576A7-85FB-418C-BB0D-D171B27432FE}" presName="parentText" presStyleLbl="node1" presStyleIdx="0" presStyleCnt="3" custLinFactY="100000" custLinFactNeighborX="-179" custLinFactNeighborY="113082">
        <dgm:presLayoutVars>
          <dgm:chMax val="0"/>
          <dgm:bulletEnabled val="1"/>
        </dgm:presLayoutVars>
      </dgm:prSet>
      <dgm:spPr/>
    </dgm:pt>
    <dgm:pt modelId="{76AE00F7-CCFD-4885-ABF0-874D79B52F18}" type="pres">
      <dgm:prSet presAssocID="{FDB0892B-A318-41A8-889C-44836E56F14B}" presName="spacer" presStyleCnt="0"/>
      <dgm:spPr/>
    </dgm:pt>
    <dgm:pt modelId="{705929C5-EA59-4FD3-A073-51379A44009C}" type="pres">
      <dgm:prSet presAssocID="{851E04A5-E989-4B37-BCB4-A0B5305BCBE5}" presName="parentText" presStyleLbl="node1" presStyleIdx="1" presStyleCnt="3" custLinFactY="-100000" custLinFactNeighborX="-179" custLinFactNeighborY="-151345">
        <dgm:presLayoutVars>
          <dgm:chMax val="0"/>
          <dgm:bulletEnabled val="1"/>
        </dgm:presLayoutVars>
      </dgm:prSet>
      <dgm:spPr/>
    </dgm:pt>
    <dgm:pt modelId="{7AE8CD55-36CC-4EEF-9B4A-C982227FE2B4}" type="pres">
      <dgm:prSet presAssocID="{1DFDBFEF-8401-4DBE-94AC-A20E398A7BB6}" presName="spacer" presStyleCnt="0"/>
      <dgm:spPr/>
    </dgm:pt>
    <dgm:pt modelId="{FEAA9D6D-23D4-4AA4-9D83-D0DA7C7A3ECB}" type="pres">
      <dgm:prSet presAssocID="{AA459B13-38BC-4164-B9D5-98F15114D077}" presName="parentText" presStyleLbl="node1" presStyleIdx="2" presStyleCnt="3" custLinFactY="713" custLinFactNeighborY="100000">
        <dgm:presLayoutVars>
          <dgm:chMax val="0"/>
          <dgm:bulletEnabled val="1"/>
        </dgm:presLayoutVars>
      </dgm:prSet>
      <dgm:spPr/>
    </dgm:pt>
  </dgm:ptLst>
  <dgm:cxnLst>
    <dgm:cxn modelId="{9581B548-547A-4979-AF4B-22CE75E432D5}" srcId="{79DF0CB1-1894-4ED5-9ED3-13A5B1A5639C}" destId="{AA459B13-38BC-4164-B9D5-98F15114D077}" srcOrd="2" destOrd="0" parTransId="{9577A856-0C71-4867-9903-8548E746843B}" sibTransId="{F79F8321-0DC2-4978-A9C9-72EDD6434D4C}"/>
    <dgm:cxn modelId="{6B622979-3E6B-409C-8A84-AFBB26E59C65}" type="presOf" srcId="{AA459B13-38BC-4164-B9D5-98F15114D077}" destId="{FEAA9D6D-23D4-4AA4-9D83-D0DA7C7A3ECB}" srcOrd="0" destOrd="0" presId="urn:microsoft.com/office/officeart/2005/8/layout/vList2"/>
    <dgm:cxn modelId="{3F2C5B7F-7D10-4573-9452-837C40642B92}" srcId="{79DF0CB1-1894-4ED5-9ED3-13A5B1A5639C}" destId="{119576A7-85FB-418C-BB0D-D171B27432FE}" srcOrd="0" destOrd="0" parTransId="{D4BB6F3E-16A5-4D18-9644-FF8E308C6579}" sibTransId="{FDB0892B-A318-41A8-889C-44836E56F14B}"/>
    <dgm:cxn modelId="{2C6BEB82-C3BD-4984-A701-376454E82C18}" type="presOf" srcId="{79DF0CB1-1894-4ED5-9ED3-13A5B1A5639C}" destId="{9CA6B8FD-3288-4DD0-9D9B-9470DBE990BF}" srcOrd="0" destOrd="0" presId="urn:microsoft.com/office/officeart/2005/8/layout/vList2"/>
    <dgm:cxn modelId="{B55BDC9B-8258-44FB-82BC-3169E1C78DB2}" type="presOf" srcId="{851E04A5-E989-4B37-BCB4-A0B5305BCBE5}" destId="{705929C5-EA59-4FD3-A073-51379A44009C}" srcOrd="0" destOrd="0" presId="urn:microsoft.com/office/officeart/2005/8/layout/vList2"/>
    <dgm:cxn modelId="{EE17DCCC-EC48-4C41-994B-443E819A93E6}" type="presOf" srcId="{119576A7-85FB-418C-BB0D-D171B27432FE}" destId="{7A04F962-5895-43FD-B1F5-CA933AAACB2B}" srcOrd="0" destOrd="0" presId="urn:microsoft.com/office/officeart/2005/8/layout/vList2"/>
    <dgm:cxn modelId="{AD00EADB-A80C-43D6-868E-E7E8ACDB5494}" srcId="{79DF0CB1-1894-4ED5-9ED3-13A5B1A5639C}" destId="{851E04A5-E989-4B37-BCB4-A0B5305BCBE5}" srcOrd="1" destOrd="0" parTransId="{13BF1FE5-29C7-4D61-9F70-80A9671CE08D}" sibTransId="{1DFDBFEF-8401-4DBE-94AC-A20E398A7BB6}"/>
    <dgm:cxn modelId="{0B4B7EFB-D553-4835-BE58-F8AE269D4D4E}" type="presParOf" srcId="{9CA6B8FD-3288-4DD0-9D9B-9470DBE990BF}" destId="{7A04F962-5895-43FD-B1F5-CA933AAACB2B}" srcOrd="0" destOrd="0" presId="urn:microsoft.com/office/officeart/2005/8/layout/vList2"/>
    <dgm:cxn modelId="{9E125D2C-84C4-4D7D-99AB-105AFDF29FC3}" type="presParOf" srcId="{9CA6B8FD-3288-4DD0-9D9B-9470DBE990BF}" destId="{76AE00F7-CCFD-4885-ABF0-874D79B52F18}" srcOrd="1" destOrd="0" presId="urn:microsoft.com/office/officeart/2005/8/layout/vList2"/>
    <dgm:cxn modelId="{5EF179EB-9611-4B9C-B813-57A5345CA659}" type="presParOf" srcId="{9CA6B8FD-3288-4DD0-9D9B-9470DBE990BF}" destId="{705929C5-EA59-4FD3-A073-51379A44009C}" srcOrd="2" destOrd="0" presId="urn:microsoft.com/office/officeart/2005/8/layout/vList2"/>
    <dgm:cxn modelId="{D2895280-E465-4852-9D7D-BAD06206AD41}" type="presParOf" srcId="{9CA6B8FD-3288-4DD0-9D9B-9470DBE990BF}" destId="{7AE8CD55-36CC-4EEF-9B4A-C982227FE2B4}" srcOrd="3" destOrd="0" presId="urn:microsoft.com/office/officeart/2005/8/layout/vList2"/>
    <dgm:cxn modelId="{B9A9778B-84C0-43A9-95D1-15A597C1E651}" type="presParOf" srcId="{9CA6B8FD-3288-4DD0-9D9B-9470DBE990BF}" destId="{FEAA9D6D-23D4-4AA4-9D83-D0DA7C7A3EC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EF95EBD-14D4-4658-A4DC-FFC062500601}" type="doc">
      <dgm:prSet loTypeId="urn:microsoft.com/office/officeart/2005/8/layout/vProcess5" loCatId="process" qsTypeId="urn:microsoft.com/office/officeart/2005/8/quickstyle/simple1" qsCatId="simple" csTypeId="urn:microsoft.com/office/officeart/2005/8/colors/colorful4" csCatId="colorful" phldr="1"/>
      <dgm:spPr/>
      <dgm:t>
        <a:bodyPr/>
        <a:lstStyle/>
        <a:p>
          <a:endParaRPr lang="en-US"/>
        </a:p>
      </dgm:t>
    </dgm:pt>
    <dgm:pt modelId="{8383908A-EF5A-41D6-85E3-EF4E64E0AAB9}">
      <dgm:prSet custT="1"/>
      <dgm:spPr/>
      <dgm:t>
        <a:bodyPr/>
        <a:lstStyle/>
        <a:p>
          <a:r>
            <a:rPr lang="en-US" sz="2200" dirty="0">
              <a:solidFill>
                <a:schemeClr val="tx1"/>
              </a:solidFill>
            </a:rPr>
            <a:t>Course learning outcomes support program learning outcomes.</a:t>
          </a:r>
        </a:p>
      </dgm:t>
    </dgm:pt>
    <dgm:pt modelId="{E2A124F9-B1AB-47E8-9B04-F818E6CBA5E8}" type="parTrans" cxnId="{1D49C5F5-01A9-46F2-B680-774309A7B53C}">
      <dgm:prSet/>
      <dgm:spPr/>
      <dgm:t>
        <a:bodyPr/>
        <a:lstStyle/>
        <a:p>
          <a:endParaRPr lang="en-US">
            <a:solidFill>
              <a:schemeClr val="tx1"/>
            </a:solidFill>
          </a:endParaRPr>
        </a:p>
      </dgm:t>
    </dgm:pt>
    <dgm:pt modelId="{E9B0C51B-7DC7-4BCF-9F38-05A9FED38EBF}" type="sibTrans" cxnId="{1D49C5F5-01A9-46F2-B680-774309A7B53C}">
      <dgm:prSet/>
      <dgm:spPr>
        <a:ln>
          <a:solidFill>
            <a:schemeClr val="tx1">
              <a:alpha val="90000"/>
            </a:schemeClr>
          </a:solidFill>
        </a:ln>
      </dgm:spPr>
      <dgm:t>
        <a:bodyPr/>
        <a:lstStyle/>
        <a:p>
          <a:endParaRPr lang="en-US">
            <a:solidFill>
              <a:schemeClr val="tx1"/>
            </a:solidFill>
          </a:endParaRPr>
        </a:p>
      </dgm:t>
    </dgm:pt>
    <dgm:pt modelId="{19DB2D90-A170-4388-9D01-7206F56BFD6F}">
      <dgm:prSet custT="1"/>
      <dgm:spPr>
        <a:solidFill>
          <a:srgbClr val="6EA82E"/>
        </a:solidFill>
      </dgm:spPr>
      <dgm:t>
        <a:bodyPr/>
        <a:lstStyle/>
        <a:p>
          <a:r>
            <a:rPr lang="en-US" sz="2200" dirty="0">
              <a:solidFill>
                <a:schemeClr val="tx1"/>
              </a:solidFill>
            </a:rPr>
            <a:t>Measurement of program learning outcomes is the basis of academic program review.</a:t>
          </a:r>
        </a:p>
      </dgm:t>
    </dgm:pt>
    <dgm:pt modelId="{0D8A49BD-775E-4EDD-81F1-524D5AE03176}" type="parTrans" cxnId="{3EE82020-C881-4361-AFAF-AFBBB8931DB9}">
      <dgm:prSet/>
      <dgm:spPr/>
      <dgm:t>
        <a:bodyPr/>
        <a:lstStyle/>
        <a:p>
          <a:endParaRPr lang="en-US">
            <a:solidFill>
              <a:schemeClr val="tx1"/>
            </a:solidFill>
          </a:endParaRPr>
        </a:p>
      </dgm:t>
    </dgm:pt>
    <dgm:pt modelId="{A4E5EBAA-002E-48D0-92B0-F3983DCB2B2A}" type="sibTrans" cxnId="{3EE82020-C881-4361-AFAF-AFBBB8931DB9}">
      <dgm:prSet/>
      <dgm:spPr>
        <a:ln>
          <a:solidFill>
            <a:schemeClr val="tx1">
              <a:alpha val="90000"/>
            </a:schemeClr>
          </a:solidFill>
        </a:ln>
      </dgm:spPr>
      <dgm:t>
        <a:bodyPr/>
        <a:lstStyle/>
        <a:p>
          <a:endParaRPr lang="en-US">
            <a:solidFill>
              <a:schemeClr val="tx1"/>
            </a:solidFill>
          </a:endParaRPr>
        </a:p>
      </dgm:t>
    </dgm:pt>
    <dgm:pt modelId="{D8537D95-1850-4462-986F-C4290852AF1B}">
      <dgm:prSet custT="1"/>
      <dgm:spPr>
        <a:solidFill>
          <a:schemeClr val="bg2">
            <a:lumMod val="75000"/>
          </a:schemeClr>
        </a:solidFill>
      </dgm:spPr>
      <dgm:t>
        <a:bodyPr/>
        <a:lstStyle/>
        <a:p>
          <a:r>
            <a:rPr lang="en-US" sz="2200" b="0" dirty="0">
              <a:solidFill>
                <a:schemeClr val="tx1"/>
              </a:solidFill>
            </a:rPr>
            <a:t>Academic program review is essential to achieving and maintaining institutional accreditation.</a:t>
          </a:r>
        </a:p>
      </dgm:t>
    </dgm:pt>
    <dgm:pt modelId="{7337C507-426D-4AA7-A8FC-2D1D77101352}" type="parTrans" cxnId="{2A468960-566F-40AB-B18F-6DF1A1FAF5F8}">
      <dgm:prSet/>
      <dgm:spPr/>
      <dgm:t>
        <a:bodyPr/>
        <a:lstStyle/>
        <a:p>
          <a:endParaRPr lang="en-US">
            <a:solidFill>
              <a:schemeClr val="tx1"/>
            </a:solidFill>
          </a:endParaRPr>
        </a:p>
      </dgm:t>
    </dgm:pt>
    <dgm:pt modelId="{E2F4DDDB-F9F5-4434-9746-F79C4D62C072}" type="sibTrans" cxnId="{2A468960-566F-40AB-B18F-6DF1A1FAF5F8}">
      <dgm:prSet/>
      <dgm:spPr>
        <a:ln>
          <a:solidFill>
            <a:schemeClr val="tx1">
              <a:alpha val="90000"/>
            </a:schemeClr>
          </a:solidFill>
        </a:ln>
      </dgm:spPr>
      <dgm:t>
        <a:bodyPr/>
        <a:lstStyle/>
        <a:p>
          <a:endParaRPr lang="en-US">
            <a:ln>
              <a:solidFill>
                <a:schemeClr val="tx1"/>
              </a:solidFill>
            </a:ln>
            <a:solidFill>
              <a:schemeClr val="tx1"/>
            </a:solidFill>
          </a:endParaRPr>
        </a:p>
      </dgm:t>
    </dgm:pt>
    <dgm:pt modelId="{49D47776-AE7D-4E80-9912-C34B877DBDFD}">
      <dgm:prSet custT="1"/>
      <dgm:spPr>
        <a:solidFill>
          <a:schemeClr val="accent2"/>
        </a:solidFill>
      </dgm:spPr>
      <dgm:t>
        <a:bodyPr/>
        <a:lstStyle/>
        <a:p>
          <a:r>
            <a:rPr lang="en-US" sz="2200" b="1" dirty="0">
              <a:solidFill>
                <a:schemeClr val="tx1"/>
              </a:solidFill>
            </a:rPr>
            <a:t>Bottom Line:  we write outcomes because it’s good practice in teaching AND because </a:t>
          </a:r>
          <a:r>
            <a:rPr lang="en-US" sz="2200" b="1" dirty="0">
              <a:solidFill>
                <a:schemeClr val="tx1"/>
              </a:solidFill>
              <a:highlight>
                <a:srgbClr val="FFFF00"/>
              </a:highlight>
            </a:rPr>
            <a:t>HLC and ODHE say we MUST</a:t>
          </a:r>
          <a:r>
            <a:rPr lang="en-US" sz="2200" b="1" dirty="0">
              <a:solidFill>
                <a:schemeClr val="tx1"/>
              </a:solidFill>
            </a:rPr>
            <a:t>.</a:t>
          </a:r>
        </a:p>
      </dgm:t>
    </dgm:pt>
    <dgm:pt modelId="{9C5518B5-7E9F-4602-BDF6-449D8E94D9FD}" type="parTrans" cxnId="{4E9E9416-EE74-4B8C-944F-F40185BEE7D5}">
      <dgm:prSet/>
      <dgm:spPr/>
      <dgm:t>
        <a:bodyPr/>
        <a:lstStyle/>
        <a:p>
          <a:endParaRPr lang="en-US"/>
        </a:p>
      </dgm:t>
    </dgm:pt>
    <dgm:pt modelId="{D32E8AAA-C49B-46DD-A238-EEE02FF4A9F5}" type="sibTrans" cxnId="{4E9E9416-EE74-4B8C-944F-F40185BEE7D5}">
      <dgm:prSet/>
      <dgm:spPr/>
      <dgm:t>
        <a:bodyPr/>
        <a:lstStyle/>
        <a:p>
          <a:endParaRPr lang="en-US"/>
        </a:p>
      </dgm:t>
    </dgm:pt>
    <dgm:pt modelId="{F3E3D9F3-A4AA-411C-9166-42CA6762CE4C}" type="pres">
      <dgm:prSet presAssocID="{AEF95EBD-14D4-4658-A4DC-FFC062500601}" presName="outerComposite" presStyleCnt="0">
        <dgm:presLayoutVars>
          <dgm:chMax val="5"/>
          <dgm:dir/>
          <dgm:resizeHandles val="exact"/>
        </dgm:presLayoutVars>
      </dgm:prSet>
      <dgm:spPr/>
    </dgm:pt>
    <dgm:pt modelId="{68E07811-3162-49E4-A8E9-F57E210EA47E}" type="pres">
      <dgm:prSet presAssocID="{AEF95EBD-14D4-4658-A4DC-FFC062500601}" presName="dummyMaxCanvas" presStyleCnt="0">
        <dgm:presLayoutVars/>
      </dgm:prSet>
      <dgm:spPr/>
    </dgm:pt>
    <dgm:pt modelId="{54A4CAC5-D3B0-4062-BFAA-6A1E50A5C1A7}" type="pres">
      <dgm:prSet presAssocID="{AEF95EBD-14D4-4658-A4DC-FFC062500601}" presName="FourNodes_1" presStyleLbl="node1" presStyleIdx="0" presStyleCnt="4">
        <dgm:presLayoutVars>
          <dgm:bulletEnabled val="1"/>
        </dgm:presLayoutVars>
      </dgm:prSet>
      <dgm:spPr/>
    </dgm:pt>
    <dgm:pt modelId="{D9215E3B-CE43-4D53-99EC-3D668CA9C901}" type="pres">
      <dgm:prSet presAssocID="{AEF95EBD-14D4-4658-A4DC-FFC062500601}" presName="FourNodes_2" presStyleLbl="node1" presStyleIdx="1" presStyleCnt="4">
        <dgm:presLayoutVars>
          <dgm:bulletEnabled val="1"/>
        </dgm:presLayoutVars>
      </dgm:prSet>
      <dgm:spPr/>
    </dgm:pt>
    <dgm:pt modelId="{929290CD-292C-45D9-B254-EBBAAF0C617F}" type="pres">
      <dgm:prSet presAssocID="{AEF95EBD-14D4-4658-A4DC-FFC062500601}" presName="FourNodes_3" presStyleLbl="node1" presStyleIdx="2" presStyleCnt="4">
        <dgm:presLayoutVars>
          <dgm:bulletEnabled val="1"/>
        </dgm:presLayoutVars>
      </dgm:prSet>
      <dgm:spPr/>
    </dgm:pt>
    <dgm:pt modelId="{A838FF22-CB18-41E4-A655-5E147A0F2EB4}" type="pres">
      <dgm:prSet presAssocID="{AEF95EBD-14D4-4658-A4DC-FFC062500601}" presName="FourNodes_4" presStyleLbl="node1" presStyleIdx="3" presStyleCnt="4">
        <dgm:presLayoutVars>
          <dgm:bulletEnabled val="1"/>
        </dgm:presLayoutVars>
      </dgm:prSet>
      <dgm:spPr/>
    </dgm:pt>
    <dgm:pt modelId="{D7C19537-2194-4B9A-8A96-9F03EA2FEFD2}" type="pres">
      <dgm:prSet presAssocID="{AEF95EBD-14D4-4658-A4DC-FFC062500601}" presName="FourConn_1-2" presStyleLbl="fgAccFollowNode1" presStyleIdx="0" presStyleCnt="3">
        <dgm:presLayoutVars>
          <dgm:bulletEnabled val="1"/>
        </dgm:presLayoutVars>
      </dgm:prSet>
      <dgm:spPr/>
    </dgm:pt>
    <dgm:pt modelId="{9575803D-11C2-4A1D-B20F-2821679AF2B7}" type="pres">
      <dgm:prSet presAssocID="{AEF95EBD-14D4-4658-A4DC-FFC062500601}" presName="FourConn_2-3" presStyleLbl="fgAccFollowNode1" presStyleIdx="1" presStyleCnt="3">
        <dgm:presLayoutVars>
          <dgm:bulletEnabled val="1"/>
        </dgm:presLayoutVars>
      </dgm:prSet>
      <dgm:spPr/>
    </dgm:pt>
    <dgm:pt modelId="{7D793243-2808-4E88-BEA6-C70155A9E6E8}" type="pres">
      <dgm:prSet presAssocID="{AEF95EBD-14D4-4658-A4DC-FFC062500601}" presName="FourConn_3-4" presStyleLbl="fgAccFollowNode1" presStyleIdx="2" presStyleCnt="3">
        <dgm:presLayoutVars>
          <dgm:bulletEnabled val="1"/>
        </dgm:presLayoutVars>
      </dgm:prSet>
      <dgm:spPr/>
    </dgm:pt>
    <dgm:pt modelId="{8BF54727-0194-4E2B-935D-1C951CADEC45}" type="pres">
      <dgm:prSet presAssocID="{AEF95EBD-14D4-4658-A4DC-FFC062500601}" presName="FourNodes_1_text" presStyleLbl="node1" presStyleIdx="3" presStyleCnt="4">
        <dgm:presLayoutVars>
          <dgm:bulletEnabled val="1"/>
        </dgm:presLayoutVars>
      </dgm:prSet>
      <dgm:spPr/>
    </dgm:pt>
    <dgm:pt modelId="{A915E00F-FE80-40A9-A84B-74D8F64B9A37}" type="pres">
      <dgm:prSet presAssocID="{AEF95EBD-14D4-4658-A4DC-FFC062500601}" presName="FourNodes_2_text" presStyleLbl="node1" presStyleIdx="3" presStyleCnt="4">
        <dgm:presLayoutVars>
          <dgm:bulletEnabled val="1"/>
        </dgm:presLayoutVars>
      </dgm:prSet>
      <dgm:spPr/>
    </dgm:pt>
    <dgm:pt modelId="{1A60A095-EED7-4775-87E4-2BDB4CFEF20F}" type="pres">
      <dgm:prSet presAssocID="{AEF95EBD-14D4-4658-A4DC-FFC062500601}" presName="FourNodes_3_text" presStyleLbl="node1" presStyleIdx="3" presStyleCnt="4">
        <dgm:presLayoutVars>
          <dgm:bulletEnabled val="1"/>
        </dgm:presLayoutVars>
      </dgm:prSet>
      <dgm:spPr/>
    </dgm:pt>
    <dgm:pt modelId="{D34F3C29-79E9-4543-A2BB-93BDA2A57081}" type="pres">
      <dgm:prSet presAssocID="{AEF95EBD-14D4-4658-A4DC-FFC062500601}" presName="FourNodes_4_text" presStyleLbl="node1" presStyleIdx="3" presStyleCnt="4">
        <dgm:presLayoutVars>
          <dgm:bulletEnabled val="1"/>
        </dgm:presLayoutVars>
      </dgm:prSet>
      <dgm:spPr/>
    </dgm:pt>
  </dgm:ptLst>
  <dgm:cxnLst>
    <dgm:cxn modelId="{9040E204-070B-494C-A2C6-D3B5790075DE}" type="presOf" srcId="{49D47776-AE7D-4E80-9912-C34B877DBDFD}" destId="{D34F3C29-79E9-4543-A2BB-93BDA2A57081}" srcOrd="1" destOrd="0" presId="urn:microsoft.com/office/officeart/2005/8/layout/vProcess5"/>
    <dgm:cxn modelId="{4E9E9416-EE74-4B8C-944F-F40185BEE7D5}" srcId="{AEF95EBD-14D4-4658-A4DC-FFC062500601}" destId="{49D47776-AE7D-4E80-9912-C34B877DBDFD}" srcOrd="3" destOrd="0" parTransId="{9C5518B5-7E9F-4602-BDF6-449D8E94D9FD}" sibTransId="{D32E8AAA-C49B-46DD-A238-EEE02FF4A9F5}"/>
    <dgm:cxn modelId="{2BD92218-5BEA-4D39-A8C9-D2F8600B2211}" type="presOf" srcId="{8383908A-EF5A-41D6-85E3-EF4E64E0AAB9}" destId="{54A4CAC5-D3B0-4062-BFAA-6A1E50A5C1A7}" srcOrd="0" destOrd="0" presId="urn:microsoft.com/office/officeart/2005/8/layout/vProcess5"/>
    <dgm:cxn modelId="{CEADC61B-CDE3-4176-A037-7C7CB4BE504B}" type="presOf" srcId="{49D47776-AE7D-4E80-9912-C34B877DBDFD}" destId="{A838FF22-CB18-41E4-A655-5E147A0F2EB4}" srcOrd="0" destOrd="0" presId="urn:microsoft.com/office/officeart/2005/8/layout/vProcess5"/>
    <dgm:cxn modelId="{3EE82020-C881-4361-AFAF-AFBBB8931DB9}" srcId="{AEF95EBD-14D4-4658-A4DC-FFC062500601}" destId="{19DB2D90-A170-4388-9D01-7206F56BFD6F}" srcOrd="1" destOrd="0" parTransId="{0D8A49BD-775E-4EDD-81F1-524D5AE03176}" sibTransId="{A4E5EBAA-002E-48D0-92B0-F3983DCB2B2A}"/>
    <dgm:cxn modelId="{DB824D33-768D-47CA-B0C3-6507B6AC516D}" type="presOf" srcId="{E9B0C51B-7DC7-4BCF-9F38-05A9FED38EBF}" destId="{D7C19537-2194-4B9A-8A96-9F03EA2FEFD2}" srcOrd="0" destOrd="0" presId="urn:microsoft.com/office/officeart/2005/8/layout/vProcess5"/>
    <dgm:cxn modelId="{B6996637-436D-4E53-B75A-28FE1B4DB7A2}" type="presOf" srcId="{AEF95EBD-14D4-4658-A4DC-FFC062500601}" destId="{F3E3D9F3-A4AA-411C-9166-42CA6762CE4C}" srcOrd="0" destOrd="0" presId="urn:microsoft.com/office/officeart/2005/8/layout/vProcess5"/>
    <dgm:cxn modelId="{0283F63A-EFE1-49EC-BB67-5FA1CACFFCD7}" type="presOf" srcId="{A4E5EBAA-002E-48D0-92B0-F3983DCB2B2A}" destId="{9575803D-11C2-4A1D-B20F-2821679AF2B7}" srcOrd="0" destOrd="0" presId="urn:microsoft.com/office/officeart/2005/8/layout/vProcess5"/>
    <dgm:cxn modelId="{568B9553-75F7-4FB0-BACC-02177ECB415C}" type="presOf" srcId="{E2F4DDDB-F9F5-4434-9746-F79C4D62C072}" destId="{7D793243-2808-4E88-BEA6-C70155A9E6E8}" srcOrd="0" destOrd="0" presId="urn:microsoft.com/office/officeart/2005/8/layout/vProcess5"/>
    <dgm:cxn modelId="{89334E5E-4976-4A82-ACD5-7251A0EDF898}" type="presOf" srcId="{D8537D95-1850-4462-986F-C4290852AF1B}" destId="{1A60A095-EED7-4775-87E4-2BDB4CFEF20F}" srcOrd="1" destOrd="0" presId="urn:microsoft.com/office/officeart/2005/8/layout/vProcess5"/>
    <dgm:cxn modelId="{2A468960-566F-40AB-B18F-6DF1A1FAF5F8}" srcId="{AEF95EBD-14D4-4658-A4DC-FFC062500601}" destId="{D8537D95-1850-4462-986F-C4290852AF1B}" srcOrd="2" destOrd="0" parTransId="{7337C507-426D-4AA7-A8FC-2D1D77101352}" sibTransId="{E2F4DDDB-F9F5-4434-9746-F79C4D62C072}"/>
    <dgm:cxn modelId="{7E62EA8D-6C49-4436-88B7-78751C854CC0}" type="presOf" srcId="{8383908A-EF5A-41D6-85E3-EF4E64E0AAB9}" destId="{8BF54727-0194-4E2B-935D-1C951CADEC45}" srcOrd="1" destOrd="0" presId="urn:microsoft.com/office/officeart/2005/8/layout/vProcess5"/>
    <dgm:cxn modelId="{C909DCAF-11B2-4D3F-B8B7-F01189CC0115}" type="presOf" srcId="{D8537D95-1850-4462-986F-C4290852AF1B}" destId="{929290CD-292C-45D9-B254-EBBAAF0C617F}" srcOrd="0" destOrd="0" presId="urn:microsoft.com/office/officeart/2005/8/layout/vProcess5"/>
    <dgm:cxn modelId="{F2C53DD8-6B16-4D1C-9255-6681873675CD}" type="presOf" srcId="{19DB2D90-A170-4388-9D01-7206F56BFD6F}" destId="{A915E00F-FE80-40A9-A84B-74D8F64B9A37}" srcOrd="1" destOrd="0" presId="urn:microsoft.com/office/officeart/2005/8/layout/vProcess5"/>
    <dgm:cxn modelId="{CE3AD6EF-D86E-4D8B-80D8-BFFED88C99C9}" type="presOf" srcId="{19DB2D90-A170-4388-9D01-7206F56BFD6F}" destId="{D9215E3B-CE43-4D53-99EC-3D668CA9C901}" srcOrd="0" destOrd="0" presId="urn:microsoft.com/office/officeart/2005/8/layout/vProcess5"/>
    <dgm:cxn modelId="{1D49C5F5-01A9-46F2-B680-774309A7B53C}" srcId="{AEF95EBD-14D4-4658-A4DC-FFC062500601}" destId="{8383908A-EF5A-41D6-85E3-EF4E64E0AAB9}" srcOrd="0" destOrd="0" parTransId="{E2A124F9-B1AB-47E8-9B04-F818E6CBA5E8}" sibTransId="{E9B0C51B-7DC7-4BCF-9F38-05A9FED38EBF}"/>
    <dgm:cxn modelId="{D184D0E5-C3F2-4A15-90C6-6C385BB7D73D}" type="presParOf" srcId="{F3E3D9F3-A4AA-411C-9166-42CA6762CE4C}" destId="{68E07811-3162-49E4-A8E9-F57E210EA47E}" srcOrd="0" destOrd="0" presId="urn:microsoft.com/office/officeart/2005/8/layout/vProcess5"/>
    <dgm:cxn modelId="{3DEC2808-AAC7-4A72-B86F-AA4BA424F05D}" type="presParOf" srcId="{F3E3D9F3-A4AA-411C-9166-42CA6762CE4C}" destId="{54A4CAC5-D3B0-4062-BFAA-6A1E50A5C1A7}" srcOrd="1" destOrd="0" presId="urn:microsoft.com/office/officeart/2005/8/layout/vProcess5"/>
    <dgm:cxn modelId="{668FD6F1-7C27-40CB-891B-67D0C346677B}" type="presParOf" srcId="{F3E3D9F3-A4AA-411C-9166-42CA6762CE4C}" destId="{D9215E3B-CE43-4D53-99EC-3D668CA9C901}" srcOrd="2" destOrd="0" presId="urn:microsoft.com/office/officeart/2005/8/layout/vProcess5"/>
    <dgm:cxn modelId="{4ACF80B5-F8B6-4F1D-8B4B-BC53C7F4B362}" type="presParOf" srcId="{F3E3D9F3-A4AA-411C-9166-42CA6762CE4C}" destId="{929290CD-292C-45D9-B254-EBBAAF0C617F}" srcOrd="3" destOrd="0" presId="urn:microsoft.com/office/officeart/2005/8/layout/vProcess5"/>
    <dgm:cxn modelId="{8356C27E-51D7-4FC0-A08A-D1056E1A463C}" type="presParOf" srcId="{F3E3D9F3-A4AA-411C-9166-42CA6762CE4C}" destId="{A838FF22-CB18-41E4-A655-5E147A0F2EB4}" srcOrd="4" destOrd="0" presId="urn:microsoft.com/office/officeart/2005/8/layout/vProcess5"/>
    <dgm:cxn modelId="{76116AE1-21A2-451E-90DB-9EEBFA04D46F}" type="presParOf" srcId="{F3E3D9F3-A4AA-411C-9166-42CA6762CE4C}" destId="{D7C19537-2194-4B9A-8A96-9F03EA2FEFD2}" srcOrd="5" destOrd="0" presId="urn:microsoft.com/office/officeart/2005/8/layout/vProcess5"/>
    <dgm:cxn modelId="{5DBA3866-92C1-4386-8C4A-857951F8913F}" type="presParOf" srcId="{F3E3D9F3-A4AA-411C-9166-42CA6762CE4C}" destId="{9575803D-11C2-4A1D-B20F-2821679AF2B7}" srcOrd="6" destOrd="0" presId="urn:microsoft.com/office/officeart/2005/8/layout/vProcess5"/>
    <dgm:cxn modelId="{8E5F3EB0-BEA7-4568-95C1-079F30C1384B}" type="presParOf" srcId="{F3E3D9F3-A4AA-411C-9166-42CA6762CE4C}" destId="{7D793243-2808-4E88-BEA6-C70155A9E6E8}" srcOrd="7" destOrd="0" presId="urn:microsoft.com/office/officeart/2005/8/layout/vProcess5"/>
    <dgm:cxn modelId="{27F6F3EE-0560-4048-ACFC-54F758EF698E}" type="presParOf" srcId="{F3E3D9F3-A4AA-411C-9166-42CA6762CE4C}" destId="{8BF54727-0194-4E2B-935D-1C951CADEC45}" srcOrd="8" destOrd="0" presId="urn:microsoft.com/office/officeart/2005/8/layout/vProcess5"/>
    <dgm:cxn modelId="{60FDDA44-6034-418D-B51E-A44D0CAC6996}" type="presParOf" srcId="{F3E3D9F3-A4AA-411C-9166-42CA6762CE4C}" destId="{A915E00F-FE80-40A9-A84B-74D8F64B9A37}" srcOrd="9" destOrd="0" presId="urn:microsoft.com/office/officeart/2005/8/layout/vProcess5"/>
    <dgm:cxn modelId="{D23401EF-75FB-412B-8C5B-E23CDCE60621}" type="presParOf" srcId="{F3E3D9F3-A4AA-411C-9166-42CA6762CE4C}" destId="{1A60A095-EED7-4775-87E4-2BDB4CFEF20F}" srcOrd="10" destOrd="0" presId="urn:microsoft.com/office/officeart/2005/8/layout/vProcess5"/>
    <dgm:cxn modelId="{A3F0F832-4CC5-499B-8C84-C30579BEBA17}" type="presParOf" srcId="{F3E3D9F3-A4AA-411C-9166-42CA6762CE4C}" destId="{D34F3C29-79E9-4543-A2BB-93BDA2A57081}"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58CA817-4599-47DF-91FC-3354B3728B46}"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BE60678B-0E99-462F-A8B3-98B5B1577342}">
      <dgm:prSet phldrT="[Text]"/>
      <dgm:spPr>
        <a:solidFill>
          <a:schemeClr val="accent6">
            <a:lumMod val="50000"/>
          </a:schemeClr>
        </a:solidFill>
      </dgm:spPr>
      <dgm:t>
        <a:bodyPr/>
        <a:lstStyle/>
        <a:p>
          <a:r>
            <a:rPr lang="en-US" dirty="0"/>
            <a:t>University</a:t>
          </a:r>
        </a:p>
      </dgm:t>
    </dgm:pt>
    <dgm:pt modelId="{6B3480A7-4699-41F2-8847-7084183AAE64}" type="parTrans" cxnId="{76FE19E9-ED36-468A-B710-AF95B97A8FCB}">
      <dgm:prSet/>
      <dgm:spPr/>
      <dgm:t>
        <a:bodyPr/>
        <a:lstStyle/>
        <a:p>
          <a:endParaRPr lang="en-US"/>
        </a:p>
      </dgm:t>
    </dgm:pt>
    <dgm:pt modelId="{545332DF-1D40-4C6C-B45E-704F5562C3E4}" type="sibTrans" cxnId="{76FE19E9-ED36-468A-B710-AF95B97A8FCB}">
      <dgm:prSet/>
      <dgm:spPr/>
      <dgm:t>
        <a:bodyPr/>
        <a:lstStyle/>
        <a:p>
          <a:endParaRPr lang="en-US"/>
        </a:p>
      </dgm:t>
    </dgm:pt>
    <dgm:pt modelId="{019D548B-5A95-4114-8CCB-91676B991F80}">
      <dgm:prSet phldrT="[Text]"/>
      <dgm:spPr>
        <a:solidFill>
          <a:schemeClr val="accent4">
            <a:lumMod val="75000"/>
          </a:schemeClr>
        </a:solidFill>
      </dgm:spPr>
      <dgm:t>
        <a:bodyPr/>
        <a:lstStyle/>
        <a:p>
          <a:r>
            <a:rPr lang="en-US" dirty="0">
              <a:solidFill>
                <a:schemeClr val="tx1"/>
              </a:solidFill>
            </a:rPr>
            <a:t>College/School</a:t>
          </a:r>
        </a:p>
      </dgm:t>
    </dgm:pt>
    <dgm:pt modelId="{2C133D5B-C5B6-4AD8-A7EB-6189C59706C3}" type="parTrans" cxnId="{3442A327-2226-4AEA-8777-986FA5D29910}">
      <dgm:prSet/>
      <dgm:spPr/>
      <dgm:t>
        <a:bodyPr/>
        <a:lstStyle/>
        <a:p>
          <a:endParaRPr lang="en-US"/>
        </a:p>
      </dgm:t>
    </dgm:pt>
    <dgm:pt modelId="{DAAA9292-AA0C-401D-98C0-E99F27E3FF4D}" type="sibTrans" cxnId="{3442A327-2226-4AEA-8777-986FA5D29910}">
      <dgm:prSet/>
      <dgm:spPr/>
      <dgm:t>
        <a:bodyPr/>
        <a:lstStyle/>
        <a:p>
          <a:endParaRPr lang="en-US"/>
        </a:p>
      </dgm:t>
    </dgm:pt>
    <dgm:pt modelId="{E273145D-1104-47E9-83B6-C34EA9862C4E}">
      <dgm:prSet phldrT="[Text]"/>
      <dgm:spPr>
        <a:solidFill>
          <a:schemeClr val="accent6">
            <a:lumMod val="75000"/>
          </a:schemeClr>
        </a:solidFill>
      </dgm:spPr>
      <dgm:t>
        <a:bodyPr/>
        <a:lstStyle/>
        <a:p>
          <a:r>
            <a:rPr lang="en-US" dirty="0"/>
            <a:t>Department</a:t>
          </a:r>
        </a:p>
      </dgm:t>
    </dgm:pt>
    <dgm:pt modelId="{0996F89B-EF22-4257-B8DC-5CA407FA2D73}" type="parTrans" cxnId="{EF97EEA2-4F31-4F71-901D-BA8B1A56A7B8}">
      <dgm:prSet/>
      <dgm:spPr/>
      <dgm:t>
        <a:bodyPr/>
        <a:lstStyle/>
        <a:p>
          <a:endParaRPr lang="en-US"/>
        </a:p>
      </dgm:t>
    </dgm:pt>
    <dgm:pt modelId="{94466517-F54E-4EC9-8279-0C3EC079C6FC}" type="sibTrans" cxnId="{EF97EEA2-4F31-4F71-901D-BA8B1A56A7B8}">
      <dgm:prSet/>
      <dgm:spPr/>
      <dgm:t>
        <a:bodyPr/>
        <a:lstStyle/>
        <a:p>
          <a:endParaRPr lang="en-US"/>
        </a:p>
      </dgm:t>
    </dgm:pt>
    <dgm:pt modelId="{45D6DECD-3B3B-45F9-AEBB-B85B04034F50}">
      <dgm:prSet phldrT="[Text]"/>
      <dgm:spPr>
        <a:solidFill>
          <a:schemeClr val="accent4"/>
        </a:solidFill>
      </dgm:spPr>
      <dgm:t>
        <a:bodyPr/>
        <a:lstStyle/>
        <a:p>
          <a:r>
            <a:rPr lang="en-US" dirty="0">
              <a:solidFill>
                <a:schemeClr val="tx1"/>
              </a:solidFill>
            </a:rPr>
            <a:t>Program</a:t>
          </a:r>
        </a:p>
      </dgm:t>
    </dgm:pt>
    <dgm:pt modelId="{EC0455CE-2604-4A8E-B63E-7134DC66A4B2}" type="parTrans" cxnId="{CB5C24B7-6CBE-46C9-862A-F5E23E6364E0}">
      <dgm:prSet/>
      <dgm:spPr/>
      <dgm:t>
        <a:bodyPr/>
        <a:lstStyle/>
        <a:p>
          <a:endParaRPr lang="en-US"/>
        </a:p>
      </dgm:t>
    </dgm:pt>
    <dgm:pt modelId="{723D37AA-256C-4858-AA14-831F4848BF87}" type="sibTrans" cxnId="{CB5C24B7-6CBE-46C9-862A-F5E23E6364E0}">
      <dgm:prSet/>
      <dgm:spPr/>
      <dgm:t>
        <a:bodyPr/>
        <a:lstStyle/>
        <a:p>
          <a:endParaRPr lang="en-US"/>
        </a:p>
      </dgm:t>
    </dgm:pt>
    <dgm:pt modelId="{CF0CFB01-2BF3-48A6-94B2-AEFC0BAC636D}">
      <dgm:prSet phldrT="[Text]"/>
      <dgm:spPr>
        <a:solidFill>
          <a:srgbClr val="6AA343"/>
        </a:solidFill>
      </dgm:spPr>
      <dgm:t>
        <a:bodyPr/>
        <a:lstStyle/>
        <a:p>
          <a:r>
            <a:rPr lang="en-US" dirty="0">
              <a:solidFill>
                <a:schemeClr val="tx1"/>
              </a:solidFill>
            </a:rPr>
            <a:t>Course</a:t>
          </a:r>
        </a:p>
      </dgm:t>
    </dgm:pt>
    <dgm:pt modelId="{63CB53F3-C4FC-4C98-9B18-83EB022C73A7}" type="parTrans" cxnId="{39DE4452-3058-49F9-8F0B-4B725BB0C9C2}">
      <dgm:prSet/>
      <dgm:spPr/>
      <dgm:t>
        <a:bodyPr/>
        <a:lstStyle/>
        <a:p>
          <a:endParaRPr lang="en-US"/>
        </a:p>
      </dgm:t>
    </dgm:pt>
    <dgm:pt modelId="{EE2417E5-45EC-4BD9-ABE3-22EF34FC1887}" type="sibTrans" cxnId="{39DE4452-3058-49F9-8F0B-4B725BB0C9C2}">
      <dgm:prSet/>
      <dgm:spPr/>
      <dgm:t>
        <a:bodyPr/>
        <a:lstStyle/>
        <a:p>
          <a:endParaRPr lang="en-US"/>
        </a:p>
      </dgm:t>
    </dgm:pt>
    <dgm:pt modelId="{9E46026F-7870-46FA-89E7-96A34328F19C}" type="pres">
      <dgm:prSet presAssocID="{958CA817-4599-47DF-91FC-3354B3728B46}" presName="Name0" presStyleCnt="0">
        <dgm:presLayoutVars>
          <dgm:chMax val="7"/>
          <dgm:resizeHandles val="exact"/>
        </dgm:presLayoutVars>
      </dgm:prSet>
      <dgm:spPr/>
    </dgm:pt>
    <dgm:pt modelId="{E5C4C468-54C7-424D-8DDB-C733FE744272}" type="pres">
      <dgm:prSet presAssocID="{958CA817-4599-47DF-91FC-3354B3728B46}" presName="comp1" presStyleCnt="0"/>
      <dgm:spPr/>
    </dgm:pt>
    <dgm:pt modelId="{46B976CD-B624-4CA3-A253-955886084016}" type="pres">
      <dgm:prSet presAssocID="{958CA817-4599-47DF-91FC-3354B3728B46}" presName="circle1" presStyleLbl="node1" presStyleIdx="0" presStyleCnt="5"/>
      <dgm:spPr/>
    </dgm:pt>
    <dgm:pt modelId="{CE226292-F200-48C9-AD6C-DB4943320A55}" type="pres">
      <dgm:prSet presAssocID="{958CA817-4599-47DF-91FC-3354B3728B46}" presName="c1text" presStyleLbl="node1" presStyleIdx="0" presStyleCnt="5">
        <dgm:presLayoutVars>
          <dgm:bulletEnabled val="1"/>
        </dgm:presLayoutVars>
      </dgm:prSet>
      <dgm:spPr/>
    </dgm:pt>
    <dgm:pt modelId="{141B2527-0263-4100-939A-C8D4941A1BF2}" type="pres">
      <dgm:prSet presAssocID="{958CA817-4599-47DF-91FC-3354B3728B46}" presName="comp2" presStyleCnt="0"/>
      <dgm:spPr/>
    </dgm:pt>
    <dgm:pt modelId="{A35F8073-6986-4113-BEAA-BEB303A6F8D8}" type="pres">
      <dgm:prSet presAssocID="{958CA817-4599-47DF-91FC-3354B3728B46}" presName="circle2" presStyleLbl="node1" presStyleIdx="1" presStyleCnt="5"/>
      <dgm:spPr/>
    </dgm:pt>
    <dgm:pt modelId="{F3808B67-165B-4895-9B43-95D613ECAFF2}" type="pres">
      <dgm:prSet presAssocID="{958CA817-4599-47DF-91FC-3354B3728B46}" presName="c2text" presStyleLbl="node1" presStyleIdx="1" presStyleCnt="5">
        <dgm:presLayoutVars>
          <dgm:bulletEnabled val="1"/>
        </dgm:presLayoutVars>
      </dgm:prSet>
      <dgm:spPr/>
    </dgm:pt>
    <dgm:pt modelId="{6311DD20-E46D-45DB-ACB3-6D2594B39D51}" type="pres">
      <dgm:prSet presAssocID="{958CA817-4599-47DF-91FC-3354B3728B46}" presName="comp3" presStyleCnt="0"/>
      <dgm:spPr/>
    </dgm:pt>
    <dgm:pt modelId="{1BC8C0B0-9531-46D9-9A46-2B6430F8FF80}" type="pres">
      <dgm:prSet presAssocID="{958CA817-4599-47DF-91FC-3354B3728B46}" presName="circle3" presStyleLbl="node1" presStyleIdx="2" presStyleCnt="5"/>
      <dgm:spPr/>
    </dgm:pt>
    <dgm:pt modelId="{DFAC94CC-516F-4012-AB85-ED0477FBE8CB}" type="pres">
      <dgm:prSet presAssocID="{958CA817-4599-47DF-91FC-3354B3728B46}" presName="c3text" presStyleLbl="node1" presStyleIdx="2" presStyleCnt="5">
        <dgm:presLayoutVars>
          <dgm:bulletEnabled val="1"/>
        </dgm:presLayoutVars>
      </dgm:prSet>
      <dgm:spPr/>
    </dgm:pt>
    <dgm:pt modelId="{7396E8B1-5B44-4449-B738-271E70F64E47}" type="pres">
      <dgm:prSet presAssocID="{958CA817-4599-47DF-91FC-3354B3728B46}" presName="comp4" presStyleCnt="0"/>
      <dgm:spPr/>
    </dgm:pt>
    <dgm:pt modelId="{B52A0FA8-34FC-4291-BB21-476C1DCE797D}" type="pres">
      <dgm:prSet presAssocID="{958CA817-4599-47DF-91FC-3354B3728B46}" presName="circle4" presStyleLbl="node1" presStyleIdx="3" presStyleCnt="5"/>
      <dgm:spPr/>
    </dgm:pt>
    <dgm:pt modelId="{90C365C3-7D6B-4DE4-B2A7-469F1203F875}" type="pres">
      <dgm:prSet presAssocID="{958CA817-4599-47DF-91FC-3354B3728B46}" presName="c4text" presStyleLbl="node1" presStyleIdx="3" presStyleCnt="5">
        <dgm:presLayoutVars>
          <dgm:bulletEnabled val="1"/>
        </dgm:presLayoutVars>
      </dgm:prSet>
      <dgm:spPr/>
    </dgm:pt>
    <dgm:pt modelId="{1CC1AA8A-9843-4FF2-A393-7BC3479E3779}" type="pres">
      <dgm:prSet presAssocID="{958CA817-4599-47DF-91FC-3354B3728B46}" presName="comp5" presStyleCnt="0"/>
      <dgm:spPr/>
    </dgm:pt>
    <dgm:pt modelId="{884480EF-4FCB-49E2-BE0D-48231A0761F3}" type="pres">
      <dgm:prSet presAssocID="{958CA817-4599-47DF-91FC-3354B3728B46}" presName="circle5" presStyleLbl="node1" presStyleIdx="4" presStyleCnt="5"/>
      <dgm:spPr/>
    </dgm:pt>
    <dgm:pt modelId="{75D04787-1425-4194-98D1-73DE9C535437}" type="pres">
      <dgm:prSet presAssocID="{958CA817-4599-47DF-91FC-3354B3728B46}" presName="c5text" presStyleLbl="node1" presStyleIdx="4" presStyleCnt="5">
        <dgm:presLayoutVars>
          <dgm:bulletEnabled val="1"/>
        </dgm:presLayoutVars>
      </dgm:prSet>
      <dgm:spPr/>
    </dgm:pt>
  </dgm:ptLst>
  <dgm:cxnLst>
    <dgm:cxn modelId="{71906903-7BC0-486A-8B37-E986CFE1EBEA}" type="presOf" srcId="{019D548B-5A95-4114-8CCB-91676B991F80}" destId="{A35F8073-6986-4113-BEAA-BEB303A6F8D8}" srcOrd="0" destOrd="0" presId="urn:microsoft.com/office/officeart/2005/8/layout/venn2"/>
    <dgm:cxn modelId="{93751A19-4F24-4796-B1C2-20F84626D5A6}" type="presOf" srcId="{CF0CFB01-2BF3-48A6-94B2-AEFC0BAC636D}" destId="{75D04787-1425-4194-98D1-73DE9C535437}" srcOrd="1" destOrd="0" presId="urn:microsoft.com/office/officeart/2005/8/layout/venn2"/>
    <dgm:cxn modelId="{3442A327-2226-4AEA-8777-986FA5D29910}" srcId="{958CA817-4599-47DF-91FC-3354B3728B46}" destId="{019D548B-5A95-4114-8CCB-91676B991F80}" srcOrd="1" destOrd="0" parTransId="{2C133D5B-C5B6-4AD8-A7EB-6189C59706C3}" sibTransId="{DAAA9292-AA0C-401D-98C0-E99F27E3FF4D}"/>
    <dgm:cxn modelId="{B1C3593A-8830-48D9-8466-7CAC79EB500A}" type="presOf" srcId="{45D6DECD-3B3B-45F9-AEBB-B85B04034F50}" destId="{B52A0FA8-34FC-4291-BB21-476C1DCE797D}" srcOrd="0" destOrd="0" presId="urn:microsoft.com/office/officeart/2005/8/layout/venn2"/>
    <dgm:cxn modelId="{F4BA264B-F869-4B45-8D9A-40CAFC796545}" type="presOf" srcId="{E273145D-1104-47E9-83B6-C34EA9862C4E}" destId="{DFAC94CC-516F-4012-AB85-ED0477FBE8CB}" srcOrd="1" destOrd="0" presId="urn:microsoft.com/office/officeart/2005/8/layout/venn2"/>
    <dgm:cxn modelId="{39DE4452-3058-49F9-8F0B-4B725BB0C9C2}" srcId="{958CA817-4599-47DF-91FC-3354B3728B46}" destId="{CF0CFB01-2BF3-48A6-94B2-AEFC0BAC636D}" srcOrd="4" destOrd="0" parTransId="{63CB53F3-C4FC-4C98-9B18-83EB022C73A7}" sibTransId="{EE2417E5-45EC-4BD9-ABE3-22EF34FC1887}"/>
    <dgm:cxn modelId="{460FCE5B-096F-4BC1-96E8-4C4ACD9A662A}" type="presOf" srcId="{958CA817-4599-47DF-91FC-3354B3728B46}" destId="{9E46026F-7870-46FA-89E7-96A34328F19C}" srcOrd="0" destOrd="0" presId="urn:microsoft.com/office/officeart/2005/8/layout/venn2"/>
    <dgm:cxn modelId="{505D4368-E0AD-47DD-AF50-4555C5594024}" type="presOf" srcId="{019D548B-5A95-4114-8CCB-91676B991F80}" destId="{F3808B67-165B-4895-9B43-95D613ECAFF2}" srcOrd="1" destOrd="0" presId="urn:microsoft.com/office/officeart/2005/8/layout/venn2"/>
    <dgm:cxn modelId="{CE6E7774-2239-460A-ACCA-EA1D562E7398}" type="presOf" srcId="{BE60678B-0E99-462F-A8B3-98B5B1577342}" destId="{CE226292-F200-48C9-AD6C-DB4943320A55}" srcOrd="1" destOrd="0" presId="urn:microsoft.com/office/officeart/2005/8/layout/venn2"/>
    <dgm:cxn modelId="{EFE6E875-AE6A-4CF3-B0A5-98F73AC25BC2}" type="presOf" srcId="{BE60678B-0E99-462F-A8B3-98B5B1577342}" destId="{46B976CD-B624-4CA3-A253-955886084016}" srcOrd="0" destOrd="0" presId="urn:microsoft.com/office/officeart/2005/8/layout/venn2"/>
    <dgm:cxn modelId="{51D2A97C-3C80-4CF2-BA0B-E23716F8BC9A}" type="presOf" srcId="{CF0CFB01-2BF3-48A6-94B2-AEFC0BAC636D}" destId="{884480EF-4FCB-49E2-BE0D-48231A0761F3}" srcOrd="0" destOrd="0" presId="urn:microsoft.com/office/officeart/2005/8/layout/venn2"/>
    <dgm:cxn modelId="{35E970A1-1003-4BA0-8FF4-6EC070575E7D}" type="presOf" srcId="{45D6DECD-3B3B-45F9-AEBB-B85B04034F50}" destId="{90C365C3-7D6B-4DE4-B2A7-469F1203F875}" srcOrd="1" destOrd="0" presId="urn:microsoft.com/office/officeart/2005/8/layout/venn2"/>
    <dgm:cxn modelId="{EF97EEA2-4F31-4F71-901D-BA8B1A56A7B8}" srcId="{958CA817-4599-47DF-91FC-3354B3728B46}" destId="{E273145D-1104-47E9-83B6-C34EA9862C4E}" srcOrd="2" destOrd="0" parTransId="{0996F89B-EF22-4257-B8DC-5CA407FA2D73}" sibTransId="{94466517-F54E-4EC9-8279-0C3EC079C6FC}"/>
    <dgm:cxn modelId="{CB5C24B7-6CBE-46C9-862A-F5E23E6364E0}" srcId="{958CA817-4599-47DF-91FC-3354B3728B46}" destId="{45D6DECD-3B3B-45F9-AEBB-B85B04034F50}" srcOrd="3" destOrd="0" parTransId="{EC0455CE-2604-4A8E-B63E-7134DC66A4B2}" sibTransId="{723D37AA-256C-4858-AA14-831F4848BF87}"/>
    <dgm:cxn modelId="{00EEF4D4-0642-47B4-86F0-965980D664A1}" type="presOf" srcId="{E273145D-1104-47E9-83B6-C34EA9862C4E}" destId="{1BC8C0B0-9531-46D9-9A46-2B6430F8FF80}" srcOrd="0" destOrd="0" presId="urn:microsoft.com/office/officeart/2005/8/layout/venn2"/>
    <dgm:cxn modelId="{76FE19E9-ED36-468A-B710-AF95B97A8FCB}" srcId="{958CA817-4599-47DF-91FC-3354B3728B46}" destId="{BE60678B-0E99-462F-A8B3-98B5B1577342}" srcOrd="0" destOrd="0" parTransId="{6B3480A7-4699-41F2-8847-7084183AAE64}" sibTransId="{545332DF-1D40-4C6C-B45E-704F5562C3E4}"/>
    <dgm:cxn modelId="{FB462073-F79E-4E56-8947-37D8469DEB8F}" type="presParOf" srcId="{9E46026F-7870-46FA-89E7-96A34328F19C}" destId="{E5C4C468-54C7-424D-8DDB-C733FE744272}" srcOrd="0" destOrd="0" presId="urn:microsoft.com/office/officeart/2005/8/layout/venn2"/>
    <dgm:cxn modelId="{11E58B20-B1D9-49B0-914E-21C7E945952C}" type="presParOf" srcId="{E5C4C468-54C7-424D-8DDB-C733FE744272}" destId="{46B976CD-B624-4CA3-A253-955886084016}" srcOrd="0" destOrd="0" presId="urn:microsoft.com/office/officeart/2005/8/layout/venn2"/>
    <dgm:cxn modelId="{DE3FD957-98CA-46DC-898E-2C4F282F0AF8}" type="presParOf" srcId="{E5C4C468-54C7-424D-8DDB-C733FE744272}" destId="{CE226292-F200-48C9-AD6C-DB4943320A55}" srcOrd="1" destOrd="0" presId="urn:microsoft.com/office/officeart/2005/8/layout/venn2"/>
    <dgm:cxn modelId="{E11DF071-C4BD-4D33-B0E3-6314E43D274D}" type="presParOf" srcId="{9E46026F-7870-46FA-89E7-96A34328F19C}" destId="{141B2527-0263-4100-939A-C8D4941A1BF2}" srcOrd="1" destOrd="0" presId="urn:microsoft.com/office/officeart/2005/8/layout/venn2"/>
    <dgm:cxn modelId="{B4C5CB6F-AA1D-48DA-9674-FEE2DAB31E42}" type="presParOf" srcId="{141B2527-0263-4100-939A-C8D4941A1BF2}" destId="{A35F8073-6986-4113-BEAA-BEB303A6F8D8}" srcOrd="0" destOrd="0" presId="urn:microsoft.com/office/officeart/2005/8/layout/venn2"/>
    <dgm:cxn modelId="{445661CD-BEA2-4C8E-BAB6-A0E60097618A}" type="presParOf" srcId="{141B2527-0263-4100-939A-C8D4941A1BF2}" destId="{F3808B67-165B-4895-9B43-95D613ECAFF2}" srcOrd="1" destOrd="0" presId="urn:microsoft.com/office/officeart/2005/8/layout/venn2"/>
    <dgm:cxn modelId="{BC8DE079-C55F-41A8-B2D4-74A7FF4A8727}" type="presParOf" srcId="{9E46026F-7870-46FA-89E7-96A34328F19C}" destId="{6311DD20-E46D-45DB-ACB3-6D2594B39D51}" srcOrd="2" destOrd="0" presId="urn:microsoft.com/office/officeart/2005/8/layout/venn2"/>
    <dgm:cxn modelId="{CA074E33-D1C5-4E70-B942-E82F59CE8BD3}" type="presParOf" srcId="{6311DD20-E46D-45DB-ACB3-6D2594B39D51}" destId="{1BC8C0B0-9531-46D9-9A46-2B6430F8FF80}" srcOrd="0" destOrd="0" presId="urn:microsoft.com/office/officeart/2005/8/layout/venn2"/>
    <dgm:cxn modelId="{CF1D7227-7160-4CDB-9D87-3FA244A7E1E7}" type="presParOf" srcId="{6311DD20-E46D-45DB-ACB3-6D2594B39D51}" destId="{DFAC94CC-516F-4012-AB85-ED0477FBE8CB}" srcOrd="1" destOrd="0" presId="urn:microsoft.com/office/officeart/2005/8/layout/venn2"/>
    <dgm:cxn modelId="{B0281051-5926-4DDC-8E3A-197217147672}" type="presParOf" srcId="{9E46026F-7870-46FA-89E7-96A34328F19C}" destId="{7396E8B1-5B44-4449-B738-271E70F64E47}" srcOrd="3" destOrd="0" presId="urn:microsoft.com/office/officeart/2005/8/layout/venn2"/>
    <dgm:cxn modelId="{61A7320D-A108-4BFA-AB4D-5534C2595D8D}" type="presParOf" srcId="{7396E8B1-5B44-4449-B738-271E70F64E47}" destId="{B52A0FA8-34FC-4291-BB21-476C1DCE797D}" srcOrd="0" destOrd="0" presId="urn:microsoft.com/office/officeart/2005/8/layout/venn2"/>
    <dgm:cxn modelId="{C2ED5AF9-B2B3-4E33-8050-771783A2485B}" type="presParOf" srcId="{7396E8B1-5B44-4449-B738-271E70F64E47}" destId="{90C365C3-7D6B-4DE4-B2A7-469F1203F875}" srcOrd="1" destOrd="0" presId="urn:microsoft.com/office/officeart/2005/8/layout/venn2"/>
    <dgm:cxn modelId="{B62AC2F0-4084-4F69-A34F-50E2D5EACD0B}" type="presParOf" srcId="{9E46026F-7870-46FA-89E7-96A34328F19C}" destId="{1CC1AA8A-9843-4FF2-A393-7BC3479E3779}" srcOrd="4" destOrd="0" presId="urn:microsoft.com/office/officeart/2005/8/layout/venn2"/>
    <dgm:cxn modelId="{4957A9BF-9128-4A62-BA08-883F37DE7DE6}" type="presParOf" srcId="{1CC1AA8A-9843-4FF2-A393-7BC3479E3779}" destId="{884480EF-4FCB-49E2-BE0D-48231A0761F3}" srcOrd="0" destOrd="0" presId="urn:microsoft.com/office/officeart/2005/8/layout/venn2"/>
    <dgm:cxn modelId="{B9786635-C3FA-4021-9247-B7BCFF894E8C}" type="presParOf" srcId="{1CC1AA8A-9843-4FF2-A393-7BC3479E3779}" destId="{75D04787-1425-4194-98D1-73DE9C535437}"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1F9FC40-0F18-474E-ABBD-2B53CFD7AA5F}"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1943DC2E-05C9-45D7-9663-556E4285D624}">
      <dgm:prSet/>
      <dgm:spPr/>
      <dgm:t>
        <a:bodyPr/>
        <a:lstStyle/>
        <a:p>
          <a:r>
            <a:rPr lang="en-US" dirty="0"/>
            <a:t>Wright State University Mission:</a:t>
          </a:r>
        </a:p>
      </dgm:t>
    </dgm:pt>
    <dgm:pt modelId="{527D7F6F-B930-4650-BC87-534564035574}" type="parTrans" cxnId="{C55CAB1A-1677-4ECE-A1D6-BB4652EC21F6}">
      <dgm:prSet/>
      <dgm:spPr/>
      <dgm:t>
        <a:bodyPr/>
        <a:lstStyle/>
        <a:p>
          <a:endParaRPr lang="en-US"/>
        </a:p>
      </dgm:t>
    </dgm:pt>
    <dgm:pt modelId="{D4F63DE7-CD12-470B-BCBE-711EDA57FBE2}" type="sibTrans" cxnId="{C55CAB1A-1677-4ECE-A1D6-BB4652EC21F6}">
      <dgm:prSet/>
      <dgm:spPr/>
      <dgm:t>
        <a:bodyPr/>
        <a:lstStyle/>
        <a:p>
          <a:endParaRPr lang="en-US"/>
        </a:p>
      </dgm:t>
    </dgm:pt>
    <dgm:pt modelId="{B9BBBB35-64DC-497C-B4DD-8CFD73B37BE2}">
      <dgm:prSet/>
      <dgm:spPr/>
      <dgm:t>
        <a:bodyPr/>
        <a:lstStyle/>
        <a:p>
          <a:pPr algn="l">
            <a:buFontTx/>
            <a:buNone/>
          </a:pPr>
          <a:r>
            <a:rPr lang="en-US" i="1" dirty="0">
              <a:solidFill>
                <a:schemeClr val="tx1"/>
              </a:solidFill>
            </a:rPr>
            <a:t>We empower all students to excel in their lives and</a:t>
          </a:r>
          <a:endParaRPr lang="en-US" dirty="0">
            <a:solidFill>
              <a:schemeClr val="tx1"/>
            </a:solidFill>
          </a:endParaRPr>
        </a:p>
      </dgm:t>
    </dgm:pt>
    <dgm:pt modelId="{7FB5CB1D-3685-4A0E-AEF1-71DE824F83B2}" type="parTrans" cxnId="{47E640F7-0F4F-4BC5-874F-626A49B5C363}">
      <dgm:prSet/>
      <dgm:spPr/>
      <dgm:t>
        <a:bodyPr/>
        <a:lstStyle/>
        <a:p>
          <a:endParaRPr lang="en-US"/>
        </a:p>
      </dgm:t>
    </dgm:pt>
    <dgm:pt modelId="{96FEAD57-A590-4F72-8E16-DE26F6DDC7E3}" type="sibTrans" cxnId="{47E640F7-0F4F-4BC5-874F-626A49B5C363}">
      <dgm:prSet/>
      <dgm:spPr/>
      <dgm:t>
        <a:bodyPr/>
        <a:lstStyle/>
        <a:p>
          <a:endParaRPr lang="en-US"/>
        </a:p>
      </dgm:t>
    </dgm:pt>
    <dgm:pt modelId="{2221DFD6-66DD-47CF-B109-97713A1EAB9C}">
      <dgm:prSet/>
      <dgm:spPr/>
      <dgm:t>
        <a:bodyPr/>
        <a:lstStyle/>
        <a:p>
          <a:r>
            <a:rPr lang="en-US"/>
            <a:t>Concepts:</a:t>
          </a:r>
        </a:p>
      </dgm:t>
    </dgm:pt>
    <dgm:pt modelId="{27683717-25B3-4251-81CA-73D4B763C042}" type="parTrans" cxnId="{60D6011C-354F-4BF5-BAAF-8E0A5D5EC156}">
      <dgm:prSet/>
      <dgm:spPr/>
      <dgm:t>
        <a:bodyPr/>
        <a:lstStyle/>
        <a:p>
          <a:endParaRPr lang="en-US"/>
        </a:p>
      </dgm:t>
    </dgm:pt>
    <dgm:pt modelId="{E2896065-ED46-4C51-BEC3-A03FD9040393}" type="sibTrans" cxnId="{60D6011C-354F-4BF5-BAAF-8E0A5D5EC156}">
      <dgm:prSet/>
      <dgm:spPr/>
      <dgm:t>
        <a:bodyPr/>
        <a:lstStyle/>
        <a:p>
          <a:endParaRPr lang="en-US"/>
        </a:p>
      </dgm:t>
    </dgm:pt>
    <dgm:pt modelId="{A7F86CC7-2CE8-4BD7-8C66-DC19C2891525}">
      <dgm:prSet/>
      <dgm:spPr/>
      <dgm:t>
        <a:bodyPr/>
        <a:lstStyle/>
        <a:p>
          <a:r>
            <a:rPr lang="en-US" dirty="0"/>
            <a:t>Empowerment</a:t>
          </a:r>
        </a:p>
      </dgm:t>
    </dgm:pt>
    <dgm:pt modelId="{C5C6E9AF-FAC5-4630-8192-70CC90114FB5}" type="parTrans" cxnId="{9026C85D-D64C-48E8-BD82-B395FF34B844}">
      <dgm:prSet/>
      <dgm:spPr/>
      <dgm:t>
        <a:bodyPr/>
        <a:lstStyle/>
        <a:p>
          <a:endParaRPr lang="en-US"/>
        </a:p>
      </dgm:t>
    </dgm:pt>
    <dgm:pt modelId="{9CEDF000-71D1-411B-B15D-58BA4C593328}" type="sibTrans" cxnId="{9026C85D-D64C-48E8-BD82-B395FF34B844}">
      <dgm:prSet/>
      <dgm:spPr/>
      <dgm:t>
        <a:bodyPr/>
        <a:lstStyle/>
        <a:p>
          <a:endParaRPr lang="en-US"/>
        </a:p>
      </dgm:t>
    </dgm:pt>
    <dgm:pt modelId="{B7D4D597-8F5A-4D91-866F-6238D2AEEA62}">
      <dgm:prSet/>
      <dgm:spPr/>
      <dgm:t>
        <a:bodyPr/>
        <a:lstStyle/>
        <a:p>
          <a:r>
            <a:rPr lang="en-US" dirty="0"/>
            <a:t>Excellence</a:t>
          </a:r>
        </a:p>
      </dgm:t>
    </dgm:pt>
    <dgm:pt modelId="{CDBCB0E9-6DD9-413A-A648-8984F9895595}" type="parTrans" cxnId="{440EE6DE-0F92-43DC-975B-238AAA1D4FDD}">
      <dgm:prSet/>
      <dgm:spPr/>
      <dgm:t>
        <a:bodyPr/>
        <a:lstStyle/>
        <a:p>
          <a:endParaRPr lang="en-US"/>
        </a:p>
      </dgm:t>
    </dgm:pt>
    <dgm:pt modelId="{119C7725-EFA5-49D3-8AB5-04EF091C86F5}" type="sibTrans" cxnId="{440EE6DE-0F92-43DC-975B-238AAA1D4FDD}">
      <dgm:prSet/>
      <dgm:spPr/>
      <dgm:t>
        <a:bodyPr/>
        <a:lstStyle/>
        <a:p>
          <a:endParaRPr lang="en-US"/>
        </a:p>
      </dgm:t>
    </dgm:pt>
    <dgm:pt modelId="{97CACC32-6F59-497F-8734-68ACC1932B14}">
      <dgm:prSet/>
      <dgm:spPr/>
      <dgm:t>
        <a:bodyPr/>
        <a:lstStyle/>
        <a:p>
          <a:r>
            <a:rPr lang="en-US" dirty="0"/>
            <a:t>Career attainment</a:t>
          </a:r>
        </a:p>
      </dgm:t>
    </dgm:pt>
    <dgm:pt modelId="{EF961F2E-F10B-40B8-AAC4-13AC4EFC6F77}" type="parTrans" cxnId="{853EB8A9-EAF6-46CC-9B89-B5781B99E55B}">
      <dgm:prSet/>
      <dgm:spPr/>
      <dgm:t>
        <a:bodyPr/>
        <a:lstStyle/>
        <a:p>
          <a:endParaRPr lang="en-US"/>
        </a:p>
      </dgm:t>
    </dgm:pt>
    <dgm:pt modelId="{312960B0-94EB-4560-81A2-BD9D545F1BEB}" type="sibTrans" cxnId="{853EB8A9-EAF6-46CC-9B89-B5781B99E55B}">
      <dgm:prSet/>
      <dgm:spPr/>
      <dgm:t>
        <a:bodyPr/>
        <a:lstStyle/>
        <a:p>
          <a:endParaRPr lang="en-US"/>
        </a:p>
      </dgm:t>
    </dgm:pt>
    <dgm:pt modelId="{5316AAA4-558F-4E9F-A1FD-6210F250F585}">
      <dgm:prSet/>
      <dgm:spPr/>
      <dgm:t>
        <a:bodyPr/>
        <a:lstStyle/>
        <a:p>
          <a:r>
            <a:rPr lang="en-US" dirty="0"/>
            <a:t>Integrated learning</a:t>
          </a:r>
        </a:p>
      </dgm:t>
    </dgm:pt>
    <dgm:pt modelId="{21CE8D38-6A37-4744-A497-200E15048FF3}" type="parTrans" cxnId="{B04A589A-8032-4564-8459-51A5077A0795}">
      <dgm:prSet/>
      <dgm:spPr/>
      <dgm:t>
        <a:bodyPr/>
        <a:lstStyle/>
        <a:p>
          <a:endParaRPr lang="en-US"/>
        </a:p>
      </dgm:t>
    </dgm:pt>
    <dgm:pt modelId="{EC772AF5-97B5-4EE3-8C09-91C71749C3F4}" type="sibTrans" cxnId="{B04A589A-8032-4564-8459-51A5077A0795}">
      <dgm:prSet/>
      <dgm:spPr/>
      <dgm:t>
        <a:bodyPr/>
        <a:lstStyle/>
        <a:p>
          <a:endParaRPr lang="en-US"/>
        </a:p>
      </dgm:t>
    </dgm:pt>
    <dgm:pt modelId="{490FF7DD-78C3-4EB5-AC98-FBD46C50581F}">
      <dgm:prSet/>
      <dgm:spPr/>
      <dgm:t>
        <a:bodyPr/>
        <a:lstStyle/>
        <a:p>
          <a:r>
            <a:rPr lang="en-US"/>
            <a:t>Research</a:t>
          </a:r>
        </a:p>
      </dgm:t>
    </dgm:pt>
    <dgm:pt modelId="{395738FC-0357-4A76-963E-7EF0A19B9CE7}" type="parTrans" cxnId="{6A15144D-DFA0-44C3-BF65-73B8609A4B46}">
      <dgm:prSet/>
      <dgm:spPr/>
      <dgm:t>
        <a:bodyPr/>
        <a:lstStyle/>
        <a:p>
          <a:endParaRPr lang="en-US"/>
        </a:p>
      </dgm:t>
    </dgm:pt>
    <dgm:pt modelId="{7B8BE711-A0D3-410B-B326-97629550CA49}" type="sibTrans" cxnId="{6A15144D-DFA0-44C3-BF65-73B8609A4B46}">
      <dgm:prSet/>
      <dgm:spPr/>
      <dgm:t>
        <a:bodyPr/>
        <a:lstStyle/>
        <a:p>
          <a:endParaRPr lang="en-US"/>
        </a:p>
      </dgm:t>
    </dgm:pt>
    <dgm:pt modelId="{3BA86E71-916C-47B3-B75A-D6721846DBBD}">
      <dgm:prSet/>
      <dgm:spPr/>
      <dgm:t>
        <a:bodyPr/>
        <a:lstStyle/>
        <a:p>
          <a:r>
            <a:rPr lang="en-US" dirty="0"/>
            <a:t>Innovation</a:t>
          </a:r>
        </a:p>
      </dgm:t>
    </dgm:pt>
    <dgm:pt modelId="{BF659C24-C080-4230-B340-91F2C62CF64C}" type="parTrans" cxnId="{4987A174-2D48-4015-A373-3AA17FF51EAE}">
      <dgm:prSet/>
      <dgm:spPr/>
      <dgm:t>
        <a:bodyPr/>
        <a:lstStyle/>
        <a:p>
          <a:endParaRPr lang="en-US"/>
        </a:p>
      </dgm:t>
    </dgm:pt>
    <dgm:pt modelId="{1C037C0E-4BE0-4E11-89E0-AF9C3216F8F3}" type="sibTrans" cxnId="{4987A174-2D48-4015-A373-3AA17FF51EAE}">
      <dgm:prSet/>
      <dgm:spPr/>
      <dgm:t>
        <a:bodyPr/>
        <a:lstStyle/>
        <a:p>
          <a:endParaRPr lang="en-US"/>
        </a:p>
      </dgm:t>
    </dgm:pt>
    <dgm:pt modelId="{318ABBD6-B423-40A2-8CFD-5ED1C3A3539B}">
      <dgm:prSet/>
      <dgm:spPr/>
      <dgm:t>
        <a:bodyPr/>
        <a:lstStyle/>
        <a:p>
          <a:r>
            <a:rPr lang="en-US" dirty="0"/>
            <a:t>Experiential learning</a:t>
          </a:r>
        </a:p>
      </dgm:t>
    </dgm:pt>
    <dgm:pt modelId="{F460A720-E3DB-4C58-91C6-C70E5C44D175}" type="parTrans" cxnId="{AC1813ED-C649-4BFD-B76C-71E95B2D4EE3}">
      <dgm:prSet/>
      <dgm:spPr/>
      <dgm:t>
        <a:bodyPr/>
        <a:lstStyle/>
        <a:p>
          <a:endParaRPr lang="en-US"/>
        </a:p>
      </dgm:t>
    </dgm:pt>
    <dgm:pt modelId="{7FFB8DD5-9385-4045-926E-CD318AFD05DF}" type="sibTrans" cxnId="{AC1813ED-C649-4BFD-B76C-71E95B2D4EE3}">
      <dgm:prSet/>
      <dgm:spPr/>
      <dgm:t>
        <a:bodyPr/>
        <a:lstStyle/>
        <a:p>
          <a:endParaRPr lang="en-US"/>
        </a:p>
      </dgm:t>
    </dgm:pt>
    <dgm:pt modelId="{53D5D213-59DD-4B3B-A148-365790213C4A}">
      <dgm:prSet/>
      <dgm:spPr/>
      <dgm:t>
        <a:bodyPr/>
        <a:lstStyle/>
        <a:p>
          <a:pPr algn="l">
            <a:buFontTx/>
            <a:buNone/>
          </a:pPr>
          <a:r>
            <a:rPr lang="en-US" i="1" dirty="0">
              <a:solidFill>
                <a:schemeClr val="tx1"/>
              </a:solidFill>
            </a:rPr>
            <a:t>chosen careers through integrated learning,</a:t>
          </a:r>
          <a:endParaRPr lang="en-US" dirty="0">
            <a:solidFill>
              <a:schemeClr val="tx1"/>
            </a:solidFill>
          </a:endParaRPr>
        </a:p>
      </dgm:t>
    </dgm:pt>
    <dgm:pt modelId="{1794380B-AC07-4B9B-BB7F-B52A500B9292}" type="parTrans" cxnId="{3937E048-AFA3-4563-A47D-39E1D6293372}">
      <dgm:prSet/>
      <dgm:spPr/>
      <dgm:t>
        <a:bodyPr/>
        <a:lstStyle/>
        <a:p>
          <a:endParaRPr lang="en-US"/>
        </a:p>
      </dgm:t>
    </dgm:pt>
    <dgm:pt modelId="{9B8957E1-63D1-47EF-944D-48DEDBF195D9}" type="sibTrans" cxnId="{3937E048-AFA3-4563-A47D-39E1D6293372}">
      <dgm:prSet/>
      <dgm:spPr/>
      <dgm:t>
        <a:bodyPr/>
        <a:lstStyle/>
        <a:p>
          <a:endParaRPr lang="en-US"/>
        </a:p>
      </dgm:t>
    </dgm:pt>
    <dgm:pt modelId="{0062EEEC-1BDD-4FCE-8290-408FB2E94198}">
      <dgm:prSet/>
      <dgm:spPr/>
      <dgm:t>
        <a:bodyPr/>
        <a:lstStyle/>
        <a:p>
          <a:pPr algn="l">
            <a:buFontTx/>
            <a:buNone/>
          </a:pPr>
          <a:r>
            <a:rPr lang="en-US" i="1" dirty="0">
              <a:solidFill>
                <a:schemeClr val="tx1"/>
              </a:solidFill>
            </a:rPr>
            <a:t>research, innovation, and experience.</a:t>
          </a:r>
          <a:endParaRPr lang="en-US" dirty="0">
            <a:solidFill>
              <a:schemeClr val="tx1"/>
            </a:solidFill>
          </a:endParaRPr>
        </a:p>
      </dgm:t>
    </dgm:pt>
    <dgm:pt modelId="{1A3F5273-79FA-4171-8A4D-123206159123}" type="parTrans" cxnId="{F197745C-3ED3-44C3-B188-EE10D96D5861}">
      <dgm:prSet/>
      <dgm:spPr/>
      <dgm:t>
        <a:bodyPr/>
        <a:lstStyle/>
        <a:p>
          <a:endParaRPr lang="en-US"/>
        </a:p>
      </dgm:t>
    </dgm:pt>
    <dgm:pt modelId="{BFC2D09D-CFE8-4FF8-AD55-B54D670DCC29}" type="sibTrans" cxnId="{F197745C-3ED3-44C3-B188-EE10D96D5861}">
      <dgm:prSet/>
      <dgm:spPr/>
      <dgm:t>
        <a:bodyPr/>
        <a:lstStyle/>
        <a:p>
          <a:endParaRPr lang="en-US"/>
        </a:p>
      </dgm:t>
    </dgm:pt>
    <dgm:pt modelId="{E05919AE-AFB4-4AFC-900F-50E3478679B7}" type="pres">
      <dgm:prSet presAssocID="{41F9FC40-0F18-474E-ABBD-2B53CFD7AA5F}" presName="linear" presStyleCnt="0">
        <dgm:presLayoutVars>
          <dgm:animLvl val="lvl"/>
          <dgm:resizeHandles val="exact"/>
        </dgm:presLayoutVars>
      </dgm:prSet>
      <dgm:spPr/>
    </dgm:pt>
    <dgm:pt modelId="{C8937206-D647-4FFE-8A33-D4376029DB74}" type="pres">
      <dgm:prSet presAssocID="{1943DC2E-05C9-45D7-9663-556E4285D624}" presName="parentText" presStyleLbl="node1" presStyleIdx="0" presStyleCnt="2">
        <dgm:presLayoutVars>
          <dgm:chMax val="0"/>
          <dgm:bulletEnabled val="1"/>
        </dgm:presLayoutVars>
      </dgm:prSet>
      <dgm:spPr/>
    </dgm:pt>
    <dgm:pt modelId="{D5815B20-0E26-42B4-AFB4-B4F8670D008B}" type="pres">
      <dgm:prSet presAssocID="{1943DC2E-05C9-45D7-9663-556E4285D624}" presName="childText" presStyleLbl="revTx" presStyleIdx="0" presStyleCnt="2">
        <dgm:presLayoutVars>
          <dgm:bulletEnabled val="1"/>
        </dgm:presLayoutVars>
      </dgm:prSet>
      <dgm:spPr/>
    </dgm:pt>
    <dgm:pt modelId="{F674C081-16D5-4C99-90D7-3731BFEDCB0A}" type="pres">
      <dgm:prSet presAssocID="{2221DFD6-66DD-47CF-B109-97713A1EAB9C}" presName="parentText" presStyleLbl="node1" presStyleIdx="1" presStyleCnt="2">
        <dgm:presLayoutVars>
          <dgm:chMax val="0"/>
          <dgm:bulletEnabled val="1"/>
        </dgm:presLayoutVars>
      </dgm:prSet>
      <dgm:spPr/>
    </dgm:pt>
    <dgm:pt modelId="{E432A264-C99F-4E4E-9E64-8B6228F89EF3}" type="pres">
      <dgm:prSet presAssocID="{2221DFD6-66DD-47CF-B109-97713A1EAB9C}" presName="childText" presStyleLbl="revTx" presStyleIdx="1" presStyleCnt="2">
        <dgm:presLayoutVars>
          <dgm:bulletEnabled val="1"/>
        </dgm:presLayoutVars>
      </dgm:prSet>
      <dgm:spPr/>
    </dgm:pt>
  </dgm:ptLst>
  <dgm:cxnLst>
    <dgm:cxn modelId="{C55CAB1A-1677-4ECE-A1D6-BB4652EC21F6}" srcId="{41F9FC40-0F18-474E-ABBD-2B53CFD7AA5F}" destId="{1943DC2E-05C9-45D7-9663-556E4285D624}" srcOrd="0" destOrd="0" parTransId="{527D7F6F-B930-4650-BC87-534564035574}" sibTransId="{D4F63DE7-CD12-470B-BCBE-711EDA57FBE2}"/>
    <dgm:cxn modelId="{60D6011C-354F-4BF5-BAAF-8E0A5D5EC156}" srcId="{41F9FC40-0F18-474E-ABBD-2B53CFD7AA5F}" destId="{2221DFD6-66DD-47CF-B109-97713A1EAB9C}" srcOrd="1" destOrd="0" parTransId="{27683717-25B3-4251-81CA-73D4B763C042}" sibTransId="{E2896065-ED46-4C51-BEC3-A03FD9040393}"/>
    <dgm:cxn modelId="{C97FE51E-271C-434B-A7E1-C12973A03C99}" type="presOf" srcId="{53D5D213-59DD-4B3B-A148-365790213C4A}" destId="{D5815B20-0E26-42B4-AFB4-B4F8670D008B}" srcOrd="0" destOrd="1" presId="urn:microsoft.com/office/officeart/2005/8/layout/vList2"/>
    <dgm:cxn modelId="{0F61F523-7144-468F-A470-90E713F56622}" type="presOf" srcId="{0062EEEC-1BDD-4FCE-8290-408FB2E94198}" destId="{D5815B20-0E26-42B4-AFB4-B4F8670D008B}" srcOrd="0" destOrd="2" presId="urn:microsoft.com/office/officeart/2005/8/layout/vList2"/>
    <dgm:cxn modelId="{86408B2F-A73D-4C3C-9755-8D1CF3C85A9E}" type="presOf" srcId="{B7D4D597-8F5A-4D91-866F-6238D2AEEA62}" destId="{E432A264-C99F-4E4E-9E64-8B6228F89EF3}" srcOrd="0" destOrd="1" presId="urn:microsoft.com/office/officeart/2005/8/layout/vList2"/>
    <dgm:cxn modelId="{0B403B37-FB66-402F-A3AE-308FFE7ADA6D}" type="presOf" srcId="{A7F86CC7-2CE8-4BD7-8C66-DC19C2891525}" destId="{E432A264-C99F-4E4E-9E64-8B6228F89EF3}" srcOrd="0" destOrd="0" presId="urn:microsoft.com/office/officeart/2005/8/layout/vList2"/>
    <dgm:cxn modelId="{6644583F-5AE3-47C7-9AB0-B6903A66018C}" type="presOf" srcId="{3BA86E71-916C-47B3-B75A-D6721846DBBD}" destId="{E432A264-C99F-4E4E-9E64-8B6228F89EF3}" srcOrd="0" destOrd="5" presId="urn:microsoft.com/office/officeart/2005/8/layout/vList2"/>
    <dgm:cxn modelId="{D7236B40-B68C-4357-85C0-7F10EB970237}" type="presOf" srcId="{1943DC2E-05C9-45D7-9663-556E4285D624}" destId="{C8937206-D647-4FFE-8A33-D4376029DB74}" srcOrd="0" destOrd="0" presId="urn:microsoft.com/office/officeart/2005/8/layout/vList2"/>
    <dgm:cxn modelId="{3937E048-AFA3-4563-A47D-39E1D6293372}" srcId="{1943DC2E-05C9-45D7-9663-556E4285D624}" destId="{53D5D213-59DD-4B3B-A148-365790213C4A}" srcOrd="1" destOrd="0" parTransId="{1794380B-AC07-4B9B-BB7F-B52A500B9292}" sibTransId="{9B8957E1-63D1-47EF-944D-48DEDBF195D9}"/>
    <dgm:cxn modelId="{19894B4C-1044-41CC-8FC5-5203FBB4DD28}" type="presOf" srcId="{41F9FC40-0F18-474E-ABBD-2B53CFD7AA5F}" destId="{E05919AE-AFB4-4AFC-900F-50E3478679B7}" srcOrd="0" destOrd="0" presId="urn:microsoft.com/office/officeart/2005/8/layout/vList2"/>
    <dgm:cxn modelId="{6A15144D-DFA0-44C3-BF65-73B8609A4B46}" srcId="{2221DFD6-66DD-47CF-B109-97713A1EAB9C}" destId="{490FF7DD-78C3-4EB5-AC98-FBD46C50581F}" srcOrd="4" destOrd="0" parTransId="{395738FC-0357-4A76-963E-7EF0A19B9CE7}" sibTransId="{7B8BE711-A0D3-410B-B326-97629550CA49}"/>
    <dgm:cxn modelId="{F197745C-3ED3-44C3-B188-EE10D96D5861}" srcId="{1943DC2E-05C9-45D7-9663-556E4285D624}" destId="{0062EEEC-1BDD-4FCE-8290-408FB2E94198}" srcOrd="2" destOrd="0" parTransId="{1A3F5273-79FA-4171-8A4D-123206159123}" sibTransId="{BFC2D09D-CFE8-4FF8-AD55-B54D670DCC29}"/>
    <dgm:cxn modelId="{9026C85D-D64C-48E8-BD82-B395FF34B844}" srcId="{2221DFD6-66DD-47CF-B109-97713A1EAB9C}" destId="{A7F86CC7-2CE8-4BD7-8C66-DC19C2891525}" srcOrd="0" destOrd="0" parTransId="{C5C6E9AF-FAC5-4630-8192-70CC90114FB5}" sibTransId="{9CEDF000-71D1-411B-B15D-58BA4C593328}"/>
    <dgm:cxn modelId="{23BAF073-A53E-4F9E-B7A9-9CF29D913F21}" type="presOf" srcId="{97CACC32-6F59-497F-8734-68ACC1932B14}" destId="{E432A264-C99F-4E4E-9E64-8B6228F89EF3}" srcOrd="0" destOrd="2" presId="urn:microsoft.com/office/officeart/2005/8/layout/vList2"/>
    <dgm:cxn modelId="{4987A174-2D48-4015-A373-3AA17FF51EAE}" srcId="{2221DFD6-66DD-47CF-B109-97713A1EAB9C}" destId="{3BA86E71-916C-47B3-B75A-D6721846DBBD}" srcOrd="5" destOrd="0" parTransId="{BF659C24-C080-4230-B340-91F2C62CF64C}" sibTransId="{1C037C0E-4BE0-4E11-89E0-AF9C3216F8F3}"/>
    <dgm:cxn modelId="{0363828B-85AF-45C0-B31E-1346BFA78A77}" type="presOf" srcId="{2221DFD6-66DD-47CF-B109-97713A1EAB9C}" destId="{F674C081-16D5-4C99-90D7-3731BFEDCB0A}" srcOrd="0" destOrd="0" presId="urn:microsoft.com/office/officeart/2005/8/layout/vList2"/>
    <dgm:cxn modelId="{B04A589A-8032-4564-8459-51A5077A0795}" srcId="{2221DFD6-66DD-47CF-B109-97713A1EAB9C}" destId="{5316AAA4-558F-4E9F-A1FD-6210F250F585}" srcOrd="3" destOrd="0" parTransId="{21CE8D38-6A37-4744-A497-200E15048FF3}" sibTransId="{EC772AF5-97B5-4EE3-8C09-91C71749C3F4}"/>
    <dgm:cxn modelId="{853EB8A9-EAF6-46CC-9B89-B5781B99E55B}" srcId="{2221DFD6-66DD-47CF-B109-97713A1EAB9C}" destId="{97CACC32-6F59-497F-8734-68ACC1932B14}" srcOrd="2" destOrd="0" parTransId="{EF961F2E-F10B-40B8-AAC4-13AC4EFC6F77}" sibTransId="{312960B0-94EB-4560-81A2-BD9D545F1BEB}"/>
    <dgm:cxn modelId="{A7BAD0CA-567C-4F94-A6B0-69D60F96E75A}" type="presOf" srcId="{490FF7DD-78C3-4EB5-AC98-FBD46C50581F}" destId="{E432A264-C99F-4E4E-9E64-8B6228F89EF3}" srcOrd="0" destOrd="4" presId="urn:microsoft.com/office/officeart/2005/8/layout/vList2"/>
    <dgm:cxn modelId="{440EE6DE-0F92-43DC-975B-238AAA1D4FDD}" srcId="{2221DFD6-66DD-47CF-B109-97713A1EAB9C}" destId="{B7D4D597-8F5A-4D91-866F-6238D2AEEA62}" srcOrd="1" destOrd="0" parTransId="{CDBCB0E9-6DD9-413A-A648-8984F9895595}" sibTransId="{119C7725-EFA5-49D3-8AB5-04EF091C86F5}"/>
    <dgm:cxn modelId="{F56059E5-3F1E-402D-8AE5-1FC39AE22B99}" type="presOf" srcId="{5316AAA4-558F-4E9F-A1FD-6210F250F585}" destId="{E432A264-C99F-4E4E-9E64-8B6228F89EF3}" srcOrd="0" destOrd="3" presId="urn:microsoft.com/office/officeart/2005/8/layout/vList2"/>
    <dgm:cxn modelId="{AC1813ED-C649-4BFD-B76C-71E95B2D4EE3}" srcId="{2221DFD6-66DD-47CF-B109-97713A1EAB9C}" destId="{318ABBD6-B423-40A2-8CFD-5ED1C3A3539B}" srcOrd="6" destOrd="0" parTransId="{F460A720-E3DB-4C58-91C6-C70E5C44D175}" sibTransId="{7FFB8DD5-9385-4045-926E-CD318AFD05DF}"/>
    <dgm:cxn modelId="{9E1D97ED-5AC4-44D0-BD0C-A51E5B4DE0B8}" type="presOf" srcId="{B9BBBB35-64DC-497C-B4DD-8CFD73B37BE2}" destId="{D5815B20-0E26-42B4-AFB4-B4F8670D008B}" srcOrd="0" destOrd="0" presId="urn:microsoft.com/office/officeart/2005/8/layout/vList2"/>
    <dgm:cxn modelId="{47E640F7-0F4F-4BC5-874F-626A49B5C363}" srcId="{1943DC2E-05C9-45D7-9663-556E4285D624}" destId="{B9BBBB35-64DC-497C-B4DD-8CFD73B37BE2}" srcOrd="0" destOrd="0" parTransId="{7FB5CB1D-3685-4A0E-AEF1-71DE824F83B2}" sibTransId="{96FEAD57-A590-4F72-8E16-DE26F6DDC7E3}"/>
    <dgm:cxn modelId="{FD0D9EFA-E962-471A-B892-F382624F89A8}" type="presOf" srcId="{318ABBD6-B423-40A2-8CFD-5ED1C3A3539B}" destId="{E432A264-C99F-4E4E-9E64-8B6228F89EF3}" srcOrd="0" destOrd="6" presId="urn:microsoft.com/office/officeart/2005/8/layout/vList2"/>
    <dgm:cxn modelId="{F0863C9A-7DAC-4AA2-8D4D-7CDEF9BE369C}" type="presParOf" srcId="{E05919AE-AFB4-4AFC-900F-50E3478679B7}" destId="{C8937206-D647-4FFE-8A33-D4376029DB74}" srcOrd="0" destOrd="0" presId="urn:microsoft.com/office/officeart/2005/8/layout/vList2"/>
    <dgm:cxn modelId="{74F1B727-DFC1-41ED-956A-20439048A4C6}" type="presParOf" srcId="{E05919AE-AFB4-4AFC-900F-50E3478679B7}" destId="{D5815B20-0E26-42B4-AFB4-B4F8670D008B}" srcOrd="1" destOrd="0" presId="urn:microsoft.com/office/officeart/2005/8/layout/vList2"/>
    <dgm:cxn modelId="{10602F2D-C34F-4FBA-8045-AD2B3AAAFB82}" type="presParOf" srcId="{E05919AE-AFB4-4AFC-900F-50E3478679B7}" destId="{F674C081-16D5-4C99-90D7-3731BFEDCB0A}" srcOrd="2" destOrd="0" presId="urn:microsoft.com/office/officeart/2005/8/layout/vList2"/>
    <dgm:cxn modelId="{63934251-6007-47C5-828E-FFED29181388}" type="presParOf" srcId="{E05919AE-AFB4-4AFC-900F-50E3478679B7}" destId="{E432A264-C99F-4E4E-9E64-8B6228F89EF3}"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5EC186-77E8-418B-9B6D-3A65F9675685}">
      <dsp:nvSpPr>
        <dsp:cNvPr id="0" name=""/>
        <dsp:cNvSpPr/>
      </dsp:nvSpPr>
      <dsp:spPr>
        <a:xfrm>
          <a:off x="0" y="0"/>
          <a:ext cx="8097012" cy="69465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Identify Outcomes &amp; Objectves</a:t>
          </a:r>
        </a:p>
      </dsp:txBody>
      <dsp:txXfrm>
        <a:off x="20346" y="20346"/>
        <a:ext cx="7266146" cy="653966"/>
      </dsp:txXfrm>
    </dsp:sp>
    <dsp:sp modelId="{EA2F927D-F941-4E6F-8D87-B514A94312C8}">
      <dsp:nvSpPr>
        <dsp:cNvPr id="0" name=""/>
        <dsp:cNvSpPr/>
      </dsp:nvSpPr>
      <dsp:spPr>
        <a:xfrm>
          <a:off x="604647" y="791138"/>
          <a:ext cx="8097012" cy="694658"/>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Select Assessments</a:t>
          </a:r>
        </a:p>
      </dsp:txBody>
      <dsp:txXfrm>
        <a:off x="624993" y="811484"/>
        <a:ext cx="7000145" cy="653966"/>
      </dsp:txXfrm>
    </dsp:sp>
    <dsp:sp modelId="{FF4659A0-0437-4F8C-AC5D-4B15944E1B9E}">
      <dsp:nvSpPr>
        <dsp:cNvPr id="0" name=""/>
        <dsp:cNvSpPr/>
      </dsp:nvSpPr>
      <dsp:spPr>
        <a:xfrm>
          <a:off x="1209293" y="1582277"/>
          <a:ext cx="8097012" cy="69465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Plan Instruction</a:t>
          </a:r>
        </a:p>
      </dsp:txBody>
      <dsp:txXfrm>
        <a:off x="1229639" y="1602623"/>
        <a:ext cx="7000145" cy="653966"/>
      </dsp:txXfrm>
    </dsp:sp>
    <dsp:sp modelId="{C64B5420-448A-4AB0-8039-A7097248D1AF}">
      <dsp:nvSpPr>
        <dsp:cNvPr id="0" name=""/>
        <dsp:cNvSpPr/>
      </dsp:nvSpPr>
      <dsp:spPr>
        <a:xfrm>
          <a:off x="1813940" y="2373415"/>
          <a:ext cx="8097012" cy="69465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Create or Gather Instructional Materials</a:t>
          </a:r>
        </a:p>
      </dsp:txBody>
      <dsp:txXfrm>
        <a:off x="1834286" y="2393761"/>
        <a:ext cx="7000145" cy="653966"/>
      </dsp:txXfrm>
    </dsp:sp>
    <dsp:sp modelId="{6F0459E4-F9FA-40FB-98B6-8B5397126BDF}">
      <dsp:nvSpPr>
        <dsp:cNvPr id="0" name=""/>
        <dsp:cNvSpPr/>
      </dsp:nvSpPr>
      <dsp:spPr>
        <a:xfrm>
          <a:off x="2418587" y="3164554"/>
          <a:ext cx="8097012" cy="69465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Teach the Course</a:t>
          </a:r>
        </a:p>
      </dsp:txBody>
      <dsp:txXfrm>
        <a:off x="2438933" y="3184900"/>
        <a:ext cx="7000145" cy="653966"/>
      </dsp:txXfrm>
    </dsp:sp>
    <dsp:sp modelId="{9DD4AF37-5090-4C40-9DCF-AC44774CCFC7}">
      <dsp:nvSpPr>
        <dsp:cNvPr id="0" name=""/>
        <dsp:cNvSpPr/>
      </dsp:nvSpPr>
      <dsp:spPr>
        <a:xfrm>
          <a:off x="7645484" y="507486"/>
          <a:ext cx="451527" cy="451527"/>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solidFill>
              <a:sysClr val="windowText" lastClr="000000"/>
            </a:solidFill>
          </a:endParaRPr>
        </a:p>
      </dsp:txBody>
      <dsp:txXfrm>
        <a:off x="7747078" y="507486"/>
        <a:ext cx="248339" cy="339774"/>
      </dsp:txXfrm>
    </dsp:sp>
    <dsp:sp modelId="{CC1A55CB-494D-4A26-B861-11F11D1828C8}">
      <dsp:nvSpPr>
        <dsp:cNvPr id="0" name=""/>
        <dsp:cNvSpPr/>
      </dsp:nvSpPr>
      <dsp:spPr>
        <a:xfrm>
          <a:off x="8250131" y="1298625"/>
          <a:ext cx="451527" cy="451527"/>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solidFill>
              <a:sysClr val="windowText" lastClr="000000"/>
            </a:solidFill>
          </a:endParaRPr>
        </a:p>
      </dsp:txBody>
      <dsp:txXfrm>
        <a:off x="8351725" y="1298625"/>
        <a:ext cx="248339" cy="339774"/>
      </dsp:txXfrm>
    </dsp:sp>
    <dsp:sp modelId="{F7878CA1-C7BB-4A79-A60E-A3684BC3CC8D}">
      <dsp:nvSpPr>
        <dsp:cNvPr id="0" name=""/>
        <dsp:cNvSpPr/>
      </dsp:nvSpPr>
      <dsp:spPr>
        <a:xfrm>
          <a:off x="8854778" y="2078186"/>
          <a:ext cx="451527" cy="451527"/>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solidFill>
              <a:sysClr val="windowText" lastClr="000000"/>
            </a:solidFill>
          </a:endParaRPr>
        </a:p>
      </dsp:txBody>
      <dsp:txXfrm>
        <a:off x="8956372" y="2078186"/>
        <a:ext cx="248339" cy="339774"/>
      </dsp:txXfrm>
    </dsp:sp>
    <dsp:sp modelId="{855E7521-C957-4FD8-965F-2776FBF9246B}">
      <dsp:nvSpPr>
        <dsp:cNvPr id="0" name=""/>
        <dsp:cNvSpPr/>
      </dsp:nvSpPr>
      <dsp:spPr>
        <a:xfrm>
          <a:off x="9459425" y="2877043"/>
          <a:ext cx="451527" cy="451527"/>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solidFill>
              <a:sysClr val="windowText" lastClr="000000"/>
            </a:solidFill>
          </a:endParaRPr>
        </a:p>
      </dsp:txBody>
      <dsp:txXfrm>
        <a:off x="9561019" y="2877043"/>
        <a:ext cx="248339" cy="33977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D1F741-7747-47D2-9C1C-B63235428595}">
      <dsp:nvSpPr>
        <dsp:cNvPr id="0" name=""/>
        <dsp:cNvSpPr/>
      </dsp:nvSpPr>
      <dsp:spPr>
        <a:xfrm>
          <a:off x="0" y="102559"/>
          <a:ext cx="6263640" cy="107257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Why do students take this course?</a:t>
          </a:r>
        </a:p>
      </dsp:txBody>
      <dsp:txXfrm>
        <a:off x="52359" y="154918"/>
        <a:ext cx="6158922" cy="967861"/>
      </dsp:txXfrm>
    </dsp:sp>
    <dsp:sp modelId="{4E624E75-32FD-455C-AAFA-BDB0F5016968}">
      <dsp:nvSpPr>
        <dsp:cNvPr id="0" name=""/>
        <dsp:cNvSpPr/>
      </dsp:nvSpPr>
      <dsp:spPr>
        <a:xfrm>
          <a:off x="0" y="1175138"/>
          <a:ext cx="6263640" cy="1453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a:t>General education requirement</a:t>
          </a:r>
        </a:p>
        <a:p>
          <a:pPr marL="228600" lvl="1" indent="-228600" algn="l" defTabSz="933450">
            <a:lnSpc>
              <a:spcPct val="90000"/>
            </a:lnSpc>
            <a:spcBef>
              <a:spcPct val="0"/>
            </a:spcBef>
            <a:spcAft>
              <a:spcPct val="20000"/>
            </a:spcAft>
            <a:buChar char="•"/>
          </a:pPr>
          <a:r>
            <a:rPr lang="en-US" sz="2100" kern="1200" dirty="0"/>
            <a:t>Major/minor requirement</a:t>
          </a:r>
        </a:p>
        <a:p>
          <a:pPr marL="228600" lvl="1" indent="-228600" algn="l" defTabSz="933450">
            <a:lnSpc>
              <a:spcPct val="90000"/>
            </a:lnSpc>
            <a:spcBef>
              <a:spcPct val="0"/>
            </a:spcBef>
            <a:spcAft>
              <a:spcPct val="20000"/>
            </a:spcAft>
            <a:buChar char="•"/>
          </a:pPr>
          <a:r>
            <a:rPr lang="en-US" sz="2100" kern="1200"/>
            <a:t>General elective</a:t>
          </a:r>
        </a:p>
        <a:p>
          <a:pPr marL="228600" lvl="1" indent="-228600" algn="l" defTabSz="933450">
            <a:lnSpc>
              <a:spcPct val="90000"/>
            </a:lnSpc>
            <a:spcBef>
              <a:spcPct val="0"/>
            </a:spcBef>
            <a:spcAft>
              <a:spcPct val="20000"/>
            </a:spcAft>
            <a:buChar char="•"/>
          </a:pPr>
          <a:r>
            <a:rPr lang="en-US" sz="2100" kern="1200"/>
            <a:t>Major/minor elective</a:t>
          </a:r>
        </a:p>
      </dsp:txBody>
      <dsp:txXfrm>
        <a:off x="0" y="1175138"/>
        <a:ext cx="6263640" cy="1453140"/>
      </dsp:txXfrm>
    </dsp:sp>
    <dsp:sp modelId="{876D803F-C52C-4972-9CB9-B5DD1F351908}">
      <dsp:nvSpPr>
        <dsp:cNvPr id="0" name=""/>
        <dsp:cNvSpPr/>
      </dsp:nvSpPr>
      <dsp:spPr>
        <a:xfrm>
          <a:off x="0" y="2628278"/>
          <a:ext cx="6263640" cy="107257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How does this course fit into students’ educational experiences?</a:t>
          </a:r>
        </a:p>
      </dsp:txBody>
      <dsp:txXfrm>
        <a:off x="52359" y="2680637"/>
        <a:ext cx="6158922" cy="967861"/>
      </dsp:txXfrm>
    </dsp:sp>
    <dsp:sp modelId="{89F233C3-65FF-46E9-8E52-AE67D4770508}">
      <dsp:nvSpPr>
        <dsp:cNvPr id="0" name=""/>
        <dsp:cNvSpPr/>
      </dsp:nvSpPr>
      <dsp:spPr>
        <a:xfrm>
          <a:off x="0" y="3700857"/>
          <a:ext cx="6263640" cy="2459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t>What are the prerequisites?</a:t>
          </a:r>
        </a:p>
        <a:p>
          <a:pPr marL="228600" lvl="1" indent="-228600" algn="l" defTabSz="933450">
            <a:lnSpc>
              <a:spcPct val="90000"/>
            </a:lnSpc>
            <a:spcBef>
              <a:spcPct val="0"/>
            </a:spcBef>
            <a:spcAft>
              <a:spcPct val="20000"/>
            </a:spcAft>
            <a:buChar char="•"/>
          </a:pPr>
          <a:r>
            <a:rPr lang="en-US" sz="2100" kern="1200" dirty="0"/>
            <a:t>What is the course’s level? (introductory, intermediate, advanced, graduate)</a:t>
          </a:r>
        </a:p>
        <a:p>
          <a:pPr marL="228600" lvl="1" indent="-228600" algn="l" defTabSz="933450">
            <a:lnSpc>
              <a:spcPct val="90000"/>
            </a:lnSpc>
            <a:spcBef>
              <a:spcPct val="0"/>
            </a:spcBef>
            <a:spcAft>
              <a:spcPct val="20000"/>
            </a:spcAft>
            <a:buChar char="•"/>
          </a:pPr>
          <a:r>
            <a:rPr lang="en-US" sz="2100" kern="1200" dirty="0"/>
            <a:t>What is the course’s primary purpose?</a:t>
          </a:r>
        </a:p>
        <a:p>
          <a:pPr marL="457200" lvl="2" indent="-228600" algn="l" defTabSz="933450">
            <a:lnSpc>
              <a:spcPct val="90000"/>
            </a:lnSpc>
            <a:spcBef>
              <a:spcPct val="0"/>
            </a:spcBef>
            <a:spcAft>
              <a:spcPct val="20000"/>
            </a:spcAft>
            <a:buChar char="•"/>
          </a:pPr>
          <a:r>
            <a:rPr lang="en-US" sz="2100" kern="1200" dirty="0"/>
            <a:t>Convey general knowledge or skill</a:t>
          </a:r>
        </a:p>
        <a:p>
          <a:pPr marL="457200" lvl="2" indent="-228600" algn="l" defTabSz="933450">
            <a:lnSpc>
              <a:spcPct val="90000"/>
            </a:lnSpc>
            <a:spcBef>
              <a:spcPct val="0"/>
            </a:spcBef>
            <a:spcAft>
              <a:spcPct val="20000"/>
            </a:spcAft>
            <a:buChar char="•"/>
          </a:pPr>
          <a:r>
            <a:rPr lang="en-US" sz="2100" kern="1200" dirty="0"/>
            <a:t>Impart disciplinarily-specific knowledge or skill</a:t>
          </a:r>
        </a:p>
        <a:p>
          <a:pPr marL="457200" lvl="2" indent="-228600" algn="l" defTabSz="933450">
            <a:lnSpc>
              <a:spcPct val="90000"/>
            </a:lnSpc>
            <a:spcBef>
              <a:spcPct val="0"/>
            </a:spcBef>
            <a:spcAft>
              <a:spcPct val="20000"/>
            </a:spcAft>
            <a:buChar char="•"/>
          </a:pPr>
          <a:r>
            <a:rPr lang="en-US" sz="2100" kern="1200" dirty="0"/>
            <a:t>Provide professional preparation/experience</a:t>
          </a:r>
        </a:p>
      </dsp:txBody>
      <dsp:txXfrm>
        <a:off x="0" y="3700857"/>
        <a:ext cx="6263640" cy="245915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B1E1E7-1BDD-4B14-A451-FA8F536F3FEE}">
      <dsp:nvSpPr>
        <dsp:cNvPr id="0" name=""/>
        <dsp:cNvSpPr/>
      </dsp:nvSpPr>
      <dsp:spPr>
        <a:xfrm>
          <a:off x="0" y="46156"/>
          <a:ext cx="6712670" cy="55165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University mission</a:t>
          </a:r>
        </a:p>
      </dsp:txBody>
      <dsp:txXfrm>
        <a:off x="26930" y="73086"/>
        <a:ext cx="6658810" cy="497795"/>
      </dsp:txXfrm>
    </dsp:sp>
    <dsp:sp modelId="{57E884F0-189C-4D2C-A638-C4BC133D7866}">
      <dsp:nvSpPr>
        <dsp:cNvPr id="0" name=""/>
        <dsp:cNvSpPr/>
      </dsp:nvSpPr>
      <dsp:spPr>
        <a:xfrm>
          <a:off x="0" y="664051"/>
          <a:ext cx="6712670" cy="551655"/>
        </a:xfrm>
        <a:prstGeom prst="roundRect">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solidFill>
                <a:schemeClr val="tx1"/>
              </a:solidFill>
            </a:rPr>
            <a:t>College, school, or department mission </a:t>
          </a:r>
        </a:p>
      </dsp:txBody>
      <dsp:txXfrm>
        <a:off x="26930" y="690981"/>
        <a:ext cx="6658810" cy="497795"/>
      </dsp:txXfrm>
    </dsp:sp>
    <dsp:sp modelId="{541CA203-8615-4837-B1AA-DF859F7E2EEF}">
      <dsp:nvSpPr>
        <dsp:cNvPr id="0" name=""/>
        <dsp:cNvSpPr/>
      </dsp:nvSpPr>
      <dsp:spPr>
        <a:xfrm>
          <a:off x="0" y="1281946"/>
          <a:ext cx="6712670" cy="551655"/>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solidFill>
                <a:schemeClr val="tx1"/>
              </a:solidFill>
            </a:rPr>
            <a:t>Course description in university catalog</a:t>
          </a:r>
        </a:p>
      </dsp:txBody>
      <dsp:txXfrm>
        <a:off x="26930" y="1308876"/>
        <a:ext cx="6658810" cy="497795"/>
      </dsp:txXfrm>
    </dsp:sp>
    <dsp:sp modelId="{0F2F6D7B-D48C-4DA0-BC5E-B890392FEE78}">
      <dsp:nvSpPr>
        <dsp:cNvPr id="0" name=""/>
        <dsp:cNvSpPr/>
      </dsp:nvSpPr>
      <dsp:spPr>
        <a:xfrm>
          <a:off x="0" y="1899841"/>
          <a:ext cx="6712670" cy="551655"/>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solidFill>
                <a:schemeClr val="tx1"/>
              </a:solidFill>
            </a:rPr>
            <a:t>Disciplinary accreditation requirements or standards</a:t>
          </a:r>
        </a:p>
      </dsp:txBody>
      <dsp:txXfrm>
        <a:off x="26930" y="1926771"/>
        <a:ext cx="6658810" cy="497795"/>
      </dsp:txXfrm>
    </dsp:sp>
    <dsp:sp modelId="{BB885FE0-C5FA-4466-8C3F-0015B0791EC8}">
      <dsp:nvSpPr>
        <dsp:cNvPr id="0" name=""/>
        <dsp:cNvSpPr/>
      </dsp:nvSpPr>
      <dsp:spPr>
        <a:xfrm>
          <a:off x="0" y="2517736"/>
          <a:ext cx="6712670" cy="551655"/>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solidFill>
                <a:schemeClr val="tx1"/>
              </a:solidFill>
            </a:rPr>
            <a:t>Professional norms and standards</a:t>
          </a:r>
        </a:p>
      </dsp:txBody>
      <dsp:txXfrm>
        <a:off x="26930" y="2544666"/>
        <a:ext cx="6658810" cy="497795"/>
      </dsp:txXfrm>
    </dsp:sp>
    <dsp:sp modelId="{FF315702-5A1A-46B5-853E-C60C768DE44E}">
      <dsp:nvSpPr>
        <dsp:cNvPr id="0" name=""/>
        <dsp:cNvSpPr/>
      </dsp:nvSpPr>
      <dsp:spPr>
        <a:xfrm>
          <a:off x="0" y="3135631"/>
          <a:ext cx="6712670" cy="551655"/>
        </a:xfrm>
        <a:prstGeom prst="roundRect">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solidFill>
                <a:schemeClr val="tx1"/>
              </a:solidFill>
            </a:rPr>
            <a:t>Program requirements</a:t>
          </a:r>
        </a:p>
      </dsp:txBody>
      <dsp:txXfrm>
        <a:off x="26930" y="3162561"/>
        <a:ext cx="6658810" cy="497795"/>
      </dsp:txXfrm>
    </dsp:sp>
    <dsp:sp modelId="{471328EA-E50F-4E42-BA69-1779A28E83CE}">
      <dsp:nvSpPr>
        <dsp:cNvPr id="0" name=""/>
        <dsp:cNvSpPr/>
      </dsp:nvSpPr>
      <dsp:spPr>
        <a:xfrm>
          <a:off x="0" y="3753526"/>
          <a:ext cx="6712670" cy="55165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solidFill>
                <a:schemeClr val="tx1"/>
              </a:solidFill>
            </a:rPr>
            <a:t>Disciplinary knowledge and expertise</a:t>
          </a:r>
        </a:p>
      </dsp:txBody>
      <dsp:txXfrm>
        <a:off x="26930" y="3780456"/>
        <a:ext cx="6658810" cy="49779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CBBDC-264E-40CB-B009-3761A236E24D}">
      <dsp:nvSpPr>
        <dsp:cNvPr id="0" name=""/>
        <dsp:cNvSpPr/>
      </dsp:nvSpPr>
      <dsp:spPr>
        <a:xfrm>
          <a:off x="0" y="772970"/>
          <a:ext cx="10515600" cy="1427022"/>
        </a:xfrm>
        <a:prstGeom prst="roundRect">
          <a:avLst>
            <a:gd name="adj" fmla="val 1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dsp:style>
    </dsp:sp>
    <dsp:sp modelId="{FCDD938F-CBDD-4942-8FCF-3A107E505C34}">
      <dsp:nvSpPr>
        <dsp:cNvPr id="0" name=""/>
        <dsp:cNvSpPr/>
      </dsp:nvSpPr>
      <dsp:spPr>
        <a:xfrm>
          <a:off x="431674" y="1094050"/>
          <a:ext cx="784862" cy="784862"/>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7DA079-6A96-40F4-AF05-C341AECA926A}">
      <dsp:nvSpPr>
        <dsp:cNvPr id="0" name=""/>
        <dsp:cNvSpPr/>
      </dsp:nvSpPr>
      <dsp:spPr>
        <a:xfrm>
          <a:off x="1648211" y="772970"/>
          <a:ext cx="8867388" cy="142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027" tIns="151027" rIns="151027" bIns="151027" numCol="1" spcCol="1270" anchor="ctr" anchorCtr="0">
          <a:noAutofit/>
        </a:bodyPr>
        <a:lstStyle/>
        <a:p>
          <a:pPr marL="0" lvl="0" indent="0" algn="l" defTabSz="1066800">
            <a:lnSpc>
              <a:spcPct val="100000"/>
            </a:lnSpc>
            <a:spcBef>
              <a:spcPct val="0"/>
            </a:spcBef>
            <a:spcAft>
              <a:spcPct val="35000"/>
            </a:spcAft>
            <a:buNone/>
          </a:pPr>
          <a:r>
            <a:rPr lang="en-US" sz="2400" kern="1200" dirty="0"/>
            <a:t>Look at </a:t>
          </a:r>
          <a:r>
            <a:rPr lang="en-US" sz="2400" b="1" kern="1200" dirty="0"/>
            <a:t>professional organizations </a:t>
          </a:r>
          <a:r>
            <a:rPr lang="en-US" sz="2400" kern="1200" dirty="0"/>
            <a:t>in your discipline, considering their published guidelines, goals, mission statement, or professional standards.  What unifying ideas are present at the professional level?</a:t>
          </a:r>
        </a:p>
      </dsp:txBody>
      <dsp:txXfrm>
        <a:off x="1648211" y="772970"/>
        <a:ext cx="8867388" cy="1427022"/>
      </dsp:txXfrm>
    </dsp:sp>
    <dsp:sp modelId="{777D854E-7840-41BE-A3AF-420D1FF8E4ED}">
      <dsp:nvSpPr>
        <dsp:cNvPr id="0" name=""/>
        <dsp:cNvSpPr/>
      </dsp:nvSpPr>
      <dsp:spPr>
        <a:xfrm>
          <a:off x="0" y="2556748"/>
          <a:ext cx="10515600" cy="1427022"/>
        </a:xfrm>
        <a:prstGeom prst="roundRect">
          <a:avLst>
            <a:gd name="adj" fmla="val 10000"/>
          </a:avLst>
        </a:prstGeom>
        <a:solidFill>
          <a:schemeClr val="accent6">
            <a:lumMod val="75000"/>
          </a:schemeClr>
        </a:solidFill>
        <a:ln>
          <a:noFill/>
        </a:ln>
        <a:effectLst/>
      </dsp:spPr>
      <dsp:style>
        <a:lnRef idx="0">
          <a:scrgbClr r="0" g="0" b="0"/>
        </a:lnRef>
        <a:fillRef idx="1">
          <a:scrgbClr r="0" g="0" b="0"/>
        </a:fillRef>
        <a:effectRef idx="0">
          <a:scrgbClr r="0" g="0" b="0"/>
        </a:effectRef>
        <a:fontRef idx="minor"/>
      </dsp:style>
    </dsp:sp>
    <dsp:sp modelId="{B0E5115D-BC50-47FE-90D9-3F2AB899BA7D}">
      <dsp:nvSpPr>
        <dsp:cNvPr id="0" name=""/>
        <dsp:cNvSpPr/>
      </dsp:nvSpPr>
      <dsp:spPr>
        <a:xfrm>
          <a:off x="431674" y="2877828"/>
          <a:ext cx="784862" cy="784862"/>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B1DA45-2D36-491A-B19D-92CF7F15CF22}">
      <dsp:nvSpPr>
        <dsp:cNvPr id="0" name=""/>
        <dsp:cNvSpPr/>
      </dsp:nvSpPr>
      <dsp:spPr>
        <a:xfrm>
          <a:off x="1648211" y="2556748"/>
          <a:ext cx="8867388" cy="142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027" tIns="151027" rIns="151027" bIns="151027" numCol="1" spcCol="1270" anchor="ctr" anchorCtr="0">
          <a:noAutofit/>
        </a:bodyPr>
        <a:lstStyle/>
        <a:p>
          <a:pPr marL="0" lvl="0" indent="0" algn="l" defTabSz="1066800">
            <a:lnSpc>
              <a:spcPct val="100000"/>
            </a:lnSpc>
            <a:spcBef>
              <a:spcPct val="0"/>
            </a:spcBef>
            <a:spcAft>
              <a:spcPct val="35000"/>
            </a:spcAft>
            <a:buNone/>
          </a:pPr>
          <a:r>
            <a:rPr lang="en-US" sz="2400" kern="1200" dirty="0"/>
            <a:t>Find and compare goals and objectives published by similar academic programs at </a:t>
          </a:r>
          <a:r>
            <a:rPr lang="en-US" sz="2400" b="1" kern="1200" dirty="0"/>
            <a:t>peer institutions</a:t>
          </a:r>
          <a:r>
            <a:rPr lang="en-US" sz="2400" kern="1200" dirty="0"/>
            <a:t>.  How do these relate to professional standards and your prior teaching?</a:t>
          </a:r>
        </a:p>
      </dsp:txBody>
      <dsp:txXfrm>
        <a:off x="1648211" y="2556748"/>
        <a:ext cx="8867388" cy="142702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ECD131-18CC-41D8-B9AD-0BEA5B560AB8}">
      <dsp:nvSpPr>
        <dsp:cNvPr id="0" name=""/>
        <dsp:cNvSpPr/>
      </dsp:nvSpPr>
      <dsp:spPr>
        <a:xfrm>
          <a:off x="0" y="3968"/>
          <a:ext cx="6263640" cy="1784250"/>
        </a:xfrm>
        <a:prstGeom prst="round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tx1"/>
              </a:solidFill>
            </a:rPr>
            <a:t>Evaluate </a:t>
          </a:r>
          <a:r>
            <a:rPr lang="en-US" sz="2500" b="1" kern="1200" dirty="0">
              <a:solidFill>
                <a:schemeClr val="tx1"/>
              </a:solidFill>
            </a:rPr>
            <a:t>syllabi </a:t>
          </a:r>
          <a:r>
            <a:rPr lang="en-US" sz="2500" kern="1200" dirty="0">
              <a:solidFill>
                <a:schemeClr val="tx1"/>
              </a:solidFill>
            </a:rPr>
            <a:t>for all the courses you’ve taught.  Where do you see common themes and ideas? How does this compare to your colleagues’ syllabi?</a:t>
          </a:r>
        </a:p>
      </dsp:txBody>
      <dsp:txXfrm>
        <a:off x="87100" y="91068"/>
        <a:ext cx="6089440" cy="1610050"/>
      </dsp:txXfrm>
    </dsp:sp>
    <dsp:sp modelId="{64D2643D-2C5F-4072-828F-A0FC04809249}">
      <dsp:nvSpPr>
        <dsp:cNvPr id="0" name=""/>
        <dsp:cNvSpPr/>
      </dsp:nvSpPr>
      <dsp:spPr>
        <a:xfrm>
          <a:off x="0" y="1860218"/>
          <a:ext cx="6263640" cy="1784250"/>
        </a:xfrm>
        <a:prstGeom prst="round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tx1"/>
              </a:solidFill>
            </a:rPr>
            <a:t>Assess your program or department’s </a:t>
          </a:r>
          <a:r>
            <a:rPr lang="en-US" sz="2500" b="1" kern="1200" dirty="0">
              <a:solidFill>
                <a:schemeClr val="tx1"/>
              </a:solidFill>
            </a:rPr>
            <a:t>degree requirements</a:t>
          </a:r>
          <a:r>
            <a:rPr lang="en-US" sz="2500" kern="1200" dirty="0">
              <a:solidFill>
                <a:schemeClr val="tx1"/>
              </a:solidFill>
            </a:rPr>
            <a:t>.  What courses must all students take?  What ideas or themes carry across those courses? </a:t>
          </a:r>
        </a:p>
      </dsp:txBody>
      <dsp:txXfrm>
        <a:off x="87100" y="1947318"/>
        <a:ext cx="6089440" cy="1610050"/>
      </dsp:txXfrm>
    </dsp:sp>
    <dsp:sp modelId="{3CD77A71-38C0-498F-955B-B47A2A2AB7DB}">
      <dsp:nvSpPr>
        <dsp:cNvPr id="0" name=""/>
        <dsp:cNvSpPr/>
      </dsp:nvSpPr>
      <dsp:spPr>
        <a:xfrm>
          <a:off x="0" y="3716469"/>
          <a:ext cx="6263640" cy="178425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tx1"/>
              </a:solidFill>
            </a:rPr>
            <a:t>In addition to your disciplinary outcomes, factor in any </a:t>
          </a:r>
          <a:r>
            <a:rPr lang="en-US" sz="2500" b="1" kern="1200" dirty="0">
              <a:solidFill>
                <a:schemeClr val="tx1"/>
              </a:solidFill>
            </a:rPr>
            <a:t>institutional requirements </a:t>
          </a:r>
          <a:r>
            <a:rPr lang="en-US" sz="2500" kern="1200" dirty="0">
              <a:solidFill>
                <a:schemeClr val="tx1"/>
              </a:solidFill>
            </a:rPr>
            <a:t>such as policies, initiatives, or goals pertaining to your course.  </a:t>
          </a:r>
        </a:p>
      </dsp:txBody>
      <dsp:txXfrm>
        <a:off x="87100" y="3803569"/>
        <a:ext cx="6089440" cy="161005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B4673E-9497-4250-934C-60F493FF6E84}">
      <dsp:nvSpPr>
        <dsp:cNvPr id="0" name=""/>
        <dsp:cNvSpPr/>
      </dsp:nvSpPr>
      <dsp:spPr>
        <a:xfrm>
          <a:off x="0" y="1407"/>
          <a:ext cx="3998728" cy="5997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FBF3CA-6728-413A-83AD-92AA4EBB764C}">
      <dsp:nvSpPr>
        <dsp:cNvPr id="0" name=""/>
        <dsp:cNvSpPr/>
      </dsp:nvSpPr>
      <dsp:spPr>
        <a:xfrm>
          <a:off x="181438" y="136361"/>
          <a:ext cx="329887" cy="329887"/>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DFC33B-3021-41C6-92CB-C99A4A6C88DC}">
      <dsp:nvSpPr>
        <dsp:cNvPr id="0" name=""/>
        <dsp:cNvSpPr/>
      </dsp:nvSpPr>
      <dsp:spPr>
        <a:xfrm>
          <a:off x="692764" y="1407"/>
          <a:ext cx="3305963" cy="599796"/>
        </a:xfrm>
        <a:prstGeom prst="rect">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977900">
            <a:lnSpc>
              <a:spcPct val="100000"/>
            </a:lnSpc>
            <a:spcBef>
              <a:spcPct val="0"/>
            </a:spcBef>
            <a:spcAft>
              <a:spcPct val="35000"/>
            </a:spcAft>
            <a:buNone/>
          </a:pPr>
          <a:r>
            <a:rPr lang="en-US" sz="2200" kern="1200">
              <a:solidFill>
                <a:schemeClr val="bg1"/>
              </a:solidFill>
              <a:latin typeface="Calibri"/>
              <a:ea typeface="+mn-ea"/>
              <a:cs typeface="+mn-cs"/>
            </a:rPr>
            <a:t>Creating</a:t>
          </a:r>
        </a:p>
      </dsp:txBody>
      <dsp:txXfrm>
        <a:off x="692764" y="1407"/>
        <a:ext cx="3305963" cy="599796"/>
      </dsp:txXfrm>
    </dsp:sp>
    <dsp:sp modelId="{7275A02B-33E6-47E9-9063-52B553F7EF51}">
      <dsp:nvSpPr>
        <dsp:cNvPr id="0" name=""/>
        <dsp:cNvSpPr/>
      </dsp:nvSpPr>
      <dsp:spPr>
        <a:xfrm>
          <a:off x="0" y="751152"/>
          <a:ext cx="3998728" cy="5997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E89477-2E8E-4C21-A3B7-6ED301A84F48}">
      <dsp:nvSpPr>
        <dsp:cNvPr id="0" name=""/>
        <dsp:cNvSpPr/>
      </dsp:nvSpPr>
      <dsp:spPr>
        <a:xfrm>
          <a:off x="181438" y="886106"/>
          <a:ext cx="329887" cy="329887"/>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CD2AE6-A09D-46CE-8633-7038BA89FC12}">
      <dsp:nvSpPr>
        <dsp:cNvPr id="0" name=""/>
        <dsp:cNvSpPr/>
      </dsp:nvSpPr>
      <dsp:spPr>
        <a:xfrm>
          <a:off x="692764" y="751152"/>
          <a:ext cx="3305963" cy="599796"/>
        </a:xfrm>
        <a:prstGeom prst="rect">
          <a:avLst/>
        </a:prstGeom>
        <a:solidFill>
          <a:srgbClr val="F6800A"/>
        </a:solidFill>
        <a:ln w="25400" cap="flat" cmpd="sng" algn="ctr">
          <a:solidFill>
            <a:sysClr val="window" lastClr="FFFFFF">
              <a:hueOff val="0"/>
              <a:satOff val="0"/>
              <a:lumOff val="0"/>
              <a:alphaOff val="0"/>
            </a:sysClr>
          </a:solidFill>
          <a:prstDash val="solid"/>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977900">
            <a:lnSpc>
              <a:spcPct val="100000"/>
            </a:lnSpc>
            <a:spcBef>
              <a:spcPct val="0"/>
            </a:spcBef>
            <a:spcAft>
              <a:spcPct val="35000"/>
            </a:spcAft>
            <a:buNone/>
          </a:pPr>
          <a:r>
            <a:rPr lang="en-US" sz="2200" kern="1200">
              <a:solidFill>
                <a:schemeClr val="bg1"/>
              </a:solidFill>
              <a:latin typeface="Calibri"/>
              <a:ea typeface="+mn-ea"/>
              <a:cs typeface="+mn-cs"/>
            </a:rPr>
            <a:t>Evaluating</a:t>
          </a:r>
        </a:p>
      </dsp:txBody>
      <dsp:txXfrm>
        <a:off x="692764" y="751152"/>
        <a:ext cx="3305963" cy="599796"/>
      </dsp:txXfrm>
    </dsp:sp>
    <dsp:sp modelId="{684E991A-FA72-448D-B834-0A29BE3FAA06}">
      <dsp:nvSpPr>
        <dsp:cNvPr id="0" name=""/>
        <dsp:cNvSpPr/>
      </dsp:nvSpPr>
      <dsp:spPr>
        <a:xfrm>
          <a:off x="0" y="1500897"/>
          <a:ext cx="3998728" cy="5997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237318-DD86-45CA-90E8-8D4E80AAF3BD}">
      <dsp:nvSpPr>
        <dsp:cNvPr id="0" name=""/>
        <dsp:cNvSpPr/>
      </dsp:nvSpPr>
      <dsp:spPr>
        <a:xfrm>
          <a:off x="181438" y="1635852"/>
          <a:ext cx="329887" cy="329887"/>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045518-A866-49F0-BD4B-FE91CF461742}">
      <dsp:nvSpPr>
        <dsp:cNvPr id="0" name=""/>
        <dsp:cNvSpPr/>
      </dsp:nvSpPr>
      <dsp:spPr>
        <a:xfrm>
          <a:off x="692764" y="1500897"/>
          <a:ext cx="3305963" cy="599796"/>
        </a:xfrm>
        <a:prstGeom prst="rect">
          <a:avLst/>
        </a:prstGeom>
        <a:solidFill>
          <a:srgbClr val="6EA82E"/>
        </a:solidFill>
        <a:ln w="25400" cap="flat" cmpd="sng" algn="ctr">
          <a:solidFill>
            <a:sysClr val="window" lastClr="FFFFFF">
              <a:hueOff val="0"/>
              <a:satOff val="0"/>
              <a:lumOff val="0"/>
              <a:alphaOff val="0"/>
            </a:sysClr>
          </a:solidFill>
          <a:prstDash val="solid"/>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977900">
            <a:lnSpc>
              <a:spcPct val="100000"/>
            </a:lnSpc>
            <a:spcBef>
              <a:spcPct val="0"/>
            </a:spcBef>
            <a:spcAft>
              <a:spcPct val="35000"/>
            </a:spcAft>
            <a:buNone/>
          </a:pPr>
          <a:r>
            <a:rPr lang="en-US" sz="2200" kern="1200">
              <a:solidFill>
                <a:schemeClr val="bg1"/>
              </a:solidFill>
              <a:latin typeface="Calibri"/>
              <a:ea typeface="+mn-ea"/>
              <a:cs typeface="+mn-cs"/>
            </a:rPr>
            <a:t>Analyzing</a:t>
          </a:r>
        </a:p>
      </dsp:txBody>
      <dsp:txXfrm>
        <a:off x="692764" y="1500897"/>
        <a:ext cx="3305963" cy="599796"/>
      </dsp:txXfrm>
    </dsp:sp>
    <dsp:sp modelId="{C5A8493C-20FA-40C0-8523-E0F8A50FCAAE}">
      <dsp:nvSpPr>
        <dsp:cNvPr id="0" name=""/>
        <dsp:cNvSpPr/>
      </dsp:nvSpPr>
      <dsp:spPr>
        <a:xfrm>
          <a:off x="0" y="2250643"/>
          <a:ext cx="3998728" cy="5997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2EDD94-5ACD-4806-B605-52140B79E457}">
      <dsp:nvSpPr>
        <dsp:cNvPr id="0" name=""/>
        <dsp:cNvSpPr/>
      </dsp:nvSpPr>
      <dsp:spPr>
        <a:xfrm>
          <a:off x="181438" y="2385597"/>
          <a:ext cx="329887" cy="329887"/>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B0E0B6-26DC-4C32-9680-F8DEEA330917}">
      <dsp:nvSpPr>
        <dsp:cNvPr id="0" name=""/>
        <dsp:cNvSpPr/>
      </dsp:nvSpPr>
      <dsp:spPr>
        <a:xfrm>
          <a:off x="692764" y="2250643"/>
          <a:ext cx="3305963" cy="599796"/>
        </a:xfrm>
        <a:prstGeom prst="rect">
          <a:avLst/>
        </a:prstGeom>
        <a:solidFill>
          <a:srgbClr val="008A3E"/>
        </a:solidFill>
        <a:ln w="25400" cap="flat" cmpd="sng" algn="ctr">
          <a:solidFill>
            <a:sysClr val="window" lastClr="FFFFFF">
              <a:hueOff val="0"/>
              <a:satOff val="0"/>
              <a:lumOff val="0"/>
              <a:alphaOff val="0"/>
            </a:sysClr>
          </a:solidFill>
          <a:prstDash val="solid"/>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977900">
            <a:lnSpc>
              <a:spcPct val="100000"/>
            </a:lnSpc>
            <a:spcBef>
              <a:spcPct val="0"/>
            </a:spcBef>
            <a:spcAft>
              <a:spcPct val="35000"/>
            </a:spcAft>
            <a:buNone/>
          </a:pPr>
          <a:r>
            <a:rPr lang="en-US" sz="2200" kern="1200">
              <a:solidFill>
                <a:schemeClr val="bg1"/>
              </a:solidFill>
              <a:latin typeface="Calibri"/>
              <a:ea typeface="+mn-ea"/>
              <a:cs typeface="+mn-cs"/>
            </a:rPr>
            <a:t>Applying</a:t>
          </a:r>
        </a:p>
      </dsp:txBody>
      <dsp:txXfrm>
        <a:off x="692764" y="2250643"/>
        <a:ext cx="3305963" cy="599796"/>
      </dsp:txXfrm>
    </dsp:sp>
    <dsp:sp modelId="{6F6E2223-09CF-4056-8C28-E227A39BECDE}">
      <dsp:nvSpPr>
        <dsp:cNvPr id="0" name=""/>
        <dsp:cNvSpPr/>
      </dsp:nvSpPr>
      <dsp:spPr>
        <a:xfrm>
          <a:off x="0" y="3000388"/>
          <a:ext cx="3998728" cy="5997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67E492-688D-4A7E-B76B-4E1D6F626E92}">
      <dsp:nvSpPr>
        <dsp:cNvPr id="0" name=""/>
        <dsp:cNvSpPr/>
      </dsp:nvSpPr>
      <dsp:spPr>
        <a:xfrm>
          <a:off x="181438" y="3135342"/>
          <a:ext cx="329887" cy="329887"/>
        </a:xfrm>
        <a:prstGeom prst="rect">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A25128-EDDD-44D0-83B9-3E155D762CEE}">
      <dsp:nvSpPr>
        <dsp:cNvPr id="0" name=""/>
        <dsp:cNvSpPr/>
      </dsp:nvSpPr>
      <dsp:spPr>
        <a:xfrm>
          <a:off x="692764" y="3000388"/>
          <a:ext cx="3305963" cy="599796"/>
        </a:xfrm>
        <a:prstGeom prst="rect">
          <a:avLst/>
        </a:prstGeom>
        <a:solidFill>
          <a:srgbClr val="0070C0"/>
        </a:solidFill>
        <a:ln w="25400" cap="flat" cmpd="sng" algn="ctr">
          <a:solidFill>
            <a:sysClr val="window" lastClr="FFFFFF">
              <a:hueOff val="0"/>
              <a:satOff val="0"/>
              <a:lumOff val="0"/>
              <a:alphaOff val="0"/>
            </a:sysClr>
          </a:solidFill>
          <a:prstDash val="solid"/>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977900">
            <a:lnSpc>
              <a:spcPct val="100000"/>
            </a:lnSpc>
            <a:spcBef>
              <a:spcPct val="0"/>
            </a:spcBef>
            <a:spcAft>
              <a:spcPct val="35000"/>
            </a:spcAft>
            <a:buNone/>
          </a:pPr>
          <a:r>
            <a:rPr lang="en-US" sz="2200" kern="1200">
              <a:solidFill>
                <a:schemeClr val="bg1"/>
              </a:solidFill>
              <a:latin typeface="Calibri"/>
              <a:ea typeface="+mn-ea"/>
              <a:cs typeface="+mn-cs"/>
            </a:rPr>
            <a:t>Understanding</a:t>
          </a:r>
        </a:p>
      </dsp:txBody>
      <dsp:txXfrm>
        <a:off x="692764" y="3000388"/>
        <a:ext cx="3305963" cy="599796"/>
      </dsp:txXfrm>
    </dsp:sp>
    <dsp:sp modelId="{A818A677-E236-4CCE-BBC7-9AF80894FC7D}">
      <dsp:nvSpPr>
        <dsp:cNvPr id="0" name=""/>
        <dsp:cNvSpPr/>
      </dsp:nvSpPr>
      <dsp:spPr>
        <a:xfrm>
          <a:off x="0" y="3750133"/>
          <a:ext cx="3998728" cy="5997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2567E6-E715-48BA-8CD2-6C4500A6BE11}">
      <dsp:nvSpPr>
        <dsp:cNvPr id="0" name=""/>
        <dsp:cNvSpPr/>
      </dsp:nvSpPr>
      <dsp:spPr>
        <a:xfrm>
          <a:off x="181438" y="3885087"/>
          <a:ext cx="329887" cy="329887"/>
        </a:xfrm>
        <a:prstGeom prst="rect">
          <a:avLst/>
        </a:prstGeom>
        <a:blipFill>
          <a:blip xmlns:r="http://schemas.openxmlformats.org/officeDocument/2006/relationships"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DD01AD-4A1F-457F-B161-C70CF5765300}">
      <dsp:nvSpPr>
        <dsp:cNvPr id="0" name=""/>
        <dsp:cNvSpPr/>
      </dsp:nvSpPr>
      <dsp:spPr>
        <a:xfrm>
          <a:off x="692764" y="3750133"/>
          <a:ext cx="3305963" cy="599796"/>
        </a:xfrm>
        <a:prstGeom prst="rect">
          <a:avLst/>
        </a:prstGeom>
        <a:solidFill>
          <a:srgbClr val="7030A0"/>
        </a:solidFill>
        <a:ln w="25400" cap="flat" cmpd="sng" algn="ctr">
          <a:solidFill>
            <a:sysClr val="window" lastClr="FFFFFF">
              <a:hueOff val="0"/>
              <a:satOff val="0"/>
              <a:lumOff val="0"/>
              <a:alphaOff val="0"/>
            </a:sysClr>
          </a:solidFill>
          <a:prstDash val="solid"/>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977900">
            <a:lnSpc>
              <a:spcPct val="100000"/>
            </a:lnSpc>
            <a:spcBef>
              <a:spcPct val="0"/>
            </a:spcBef>
            <a:spcAft>
              <a:spcPct val="35000"/>
            </a:spcAft>
            <a:buNone/>
          </a:pPr>
          <a:r>
            <a:rPr lang="en-US" sz="2200" kern="1200" dirty="0">
              <a:solidFill>
                <a:schemeClr val="bg1"/>
              </a:solidFill>
              <a:latin typeface="Calibri"/>
              <a:ea typeface="+mn-ea"/>
              <a:cs typeface="+mn-cs"/>
            </a:rPr>
            <a:t>Remembering</a:t>
          </a:r>
        </a:p>
      </dsp:txBody>
      <dsp:txXfrm>
        <a:off x="692764" y="3750133"/>
        <a:ext cx="3305963" cy="59979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5E74ED-A310-4135-946A-DD02285DA696}">
      <dsp:nvSpPr>
        <dsp:cNvPr id="0" name=""/>
        <dsp:cNvSpPr/>
      </dsp:nvSpPr>
      <dsp:spPr>
        <a:xfrm>
          <a:off x="0" y="531"/>
          <a:ext cx="10515600" cy="1242935"/>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36E374-B14D-4CF6-A258-A49D93B95897}">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AB79B2-798C-4D57-967A-469BA2946852}">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The learning outcome is only half the equation.</a:t>
          </a:r>
        </a:p>
      </dsp:txBody>
      <dsp:txXfrm>
        <a:off x="1435590" y="531"/>
        <a:ext cx="9080009" cy="1242935"/>
      </dsp:txXfrm>
    </dsp:sp>
    <dsp:sp modelId="{CA1282F7-DBB2-4C76-8828-168B75238233}">
      <dsp:nvSpPr>
        <dsp:cNvPr id="0" name=""/>
        <dsp:cNvSpPr/>
      </dsp:nvSpPr>
      <dsp:spPr>
        <a:xfrm>
          <a:off x="0" y="1554201"/>
          <a:ext cx="10515600" cy="1242935"/>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939078-2345-4494-A86C-E359F416A533}">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E9AA36-BBF5-4734-B9D2-CF734EA2029A}">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Assessment lets us know if students have achieved the outcome.</a:t>
          </a:r>
        </a:p>
      </dsp:txBody>
      <dsp:txXfrm>
        <a:off x="1435590" y="1554201"/>
        <a:ext cx="9080009" cy="1242935"/>
      </dsp:txXfrm>
    </dsp:sp>
    <dsp:sp modelId="{79D81E3C-377C-4655-8D6F-EC1325834562}">
      <dsp:nvSpPr>
        <dsp:cNvPr id="0" name=""/>
        <dsp:cNvSpPr/>
      </dsp:nvSpPr>
      <dsp:spPr>
        <a:xfrm>
          <a:off x="0" y="3107870"/>
          <a:ext cx="10515600" cy="1242935"/>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39A8F1-BA7E-4CEF-A05C-CDB712C85760}">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BFD407-FA4F-4657-B215-B923AD4F3BBC}">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Every outcome should be linked to a pre-determined assessment.</a:t>
          </a:r>
        </a:p>
      </dsp:txBody>
      <dsp:txXfrm>
        <a:off x="1435590" y="3107870"/>
        <a:ext cx="9080009" cy="124293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9C4D4E-AE98-4682-B989-F61E6F85E70E}">
      <dsp:nvSpPr>
        <dsp:cNvPr id="0" name=""/>
        <dsp:cNvSpPr/>
      </dsp:nvSpPr>
      <dsp:spPr>
        <a:xfrm>
          <a:off x="0" y="574"/>
          <a:ext cx="10515600" cy="1344923"/>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CD8E07-49C1-4588-B285-50E857F09699}">
      <dsp:nvSpPr>
        <dsp:cNvPr id="0" name=""/>
        <dsp:cNvSpPr/>
      </dsp:nvSpPr>
      <dsp:spPr>
        <a:xfrm>
          <a:off x="406839" y="303182"/>
          <a:ext cx="739707" cy="739707"/>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1F67F2-E10A-4B6D-BB2A-7EC26141616B}">
      <dsp:nvSpPr>
        <dsp:cNvPr id="0" name=""/>
        <dsp:cNvSpPr/>
      </dsp:nvSpPr>
      <dsp:spPr>
        <a:xfrm>
          <a:off x="1553386" y="574"/>
          <a:ext cx="8962213" cy="1344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338" tIns="142338" rIns="142338" bIns="142338" numCol="1" spcCol="1270" anchor="ctr" anchorCtr="0">
          <a:noAutofit/>
        </a:bodyPr>
        <a:lstStyle/>
        <a:p>
          <a:pPr marL="0" lvl="0" indent="0" algn="l" defTabSz="977900">
            <a:lnSpc>
              <a:spcPct val="100000"/>
            </a:lnSpc>
            <a:spcBef>
              <a:spcPct val="0"/>
            </a:spcBef>
            <a:spcAft>
              <a:spcPct val="35000"/>
            </a:spcAft>
            <a:buNone/>
          </a:pPr>
          <a:r>
            <a:rPr lang="en-US" sz="2200" kern="1200" dirty="0"/>
            <a:t>Academic program review requires faculty to report on student’s achievement of course learning outcomes.</a:t>
          </a:r>
        </a:p>
      </dsp:txBody>
      <dsp:txXfrm>
        <a:off x="1553386" y="574"/>
        <a:ext cx="8962213" cy="1344923"/>
      </dsp:txXfrm>
    </dsp:sp>
    <dsp:sp modelId="{2E80F486-EDDC-488A-8888-138BF2D9D4FC}">
      <dsp:nvSpPr>
        <dsp:cNvPr id="0" name=""/>
        <dsp:cNvSpPr/>
      </dsp:nvSpPr>
      <dsp:spPr>
        <a:xfrm>
          <a:off x="0" y="1681728"/>
          <a:ext cx="10515600" cy="1344923"/>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54AC89-83C1-482D-9E7F-CB1B1D597AF3}">
      <dsp:nvSpPr>
        <dsp:cNvPr id="0" name=""/>
        <dsp:cNvSpPr/>
      </dsp:nvSpPr>
      <dsp:spPr>
        <a:xfrm>
          <a:off x="406839" y="1984336"/>
          <a:ext cx="739707" cy="739707"/>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1A6502-C16B-4F03-A8B9-30E0F1922D7B}">
      <dsp:nvSpPr>
        <dsp:cNvPr id="0" name=""/>
        <dsp:cNvSpPr/>
      </dsp:nvSpPr>
      <dsp:spPr>
        <a:xfrm>
          <a:off x="1553386" y="1681728"/>
          <a:ext cx="8962213" cy="1344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338" tIns="142338" rIns="142338" bIns="142338" numCol="1" spcCol="1270" anchor="ctr" anchorCtr="0">
          <a:noAutofit/>
        </a:bodyPr>
        <a:lstStyle/>
        <a:p>
          <a:pPr marL="0" lvl="0" indent="0" algn="l" defTabSz="977900">
            <a:lnSpc>
              <a:spcPct val="100000"/>
            </a:lnSpc>
            <a:spcBef>
              <a:spcPct val="0"/>
            </a:spcBef>
            <a:spcAft>
              <a:spcPct val="35000"/>
            </a:spcAft>
            <a:buNone/>
          </a:pPr>
          <a:r>
            <a:rPr lang="en-US" sz="2200" kern="1200" dirty="0"/>
            <a:t>Course grades do not serve this purpose because they can be affected by factors not directly connected to learning, such as classroom participation, absences, or missing assignments.</a:t>
          </a:r>
        </a:p>
      </dsp:txBody>
      <dsp:txXfrm>
        <a:off x="1553386" y="1681728"/>
        <a:ext cx="8962213" cy="1344923"/>
      </dsp:txXfrm>
    </dsp:sp>
    <dsp:sp modelId="{EA700DAF-CD46-4CB3-906B-09AEF123F574}">
      <dsp:nvSpPr>
        <dsp:cNvPr id="0" name=""/>
        <dsp:cNvSpPr/>
      </dsp:nvSpPr>
      <dsp:spPr>
        <a:xfrm>
          <a:off x="0" y="3362882"/>
          <a:ext cx="10515600" cy="1344923"/>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D04BD2-625E-4CB1-9063-3193BD528FA9}">
      <dsp:nvSpPr>
        <dsp:cNvPr id="0" name=""/>
        <dsp:cNvSpPr/>
      </dsp:nvSpPr>
      <dsp:spPr>
        <a:xfrm>
          <a:off x="406839" y="3665490"/>
          <a:ext cx="739707" cy="739707"/>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AEA501-6A0F-4443-96C4-2C59EAF1D116}">
      <dsp:nvSpPr>
        <dsp:cNvPr id="0" name=""/>
        <dsp:cNvSpPr/>
      </dsp:nvSpPr>
      <dsp:spPr>
        <a:xfrm>
          <a:off x="1553386" y="3362882"/>
          <a:ext cx="8962213" cy="1344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338" tIns="142338" rIns="142338" bIns="142338" numCol="1" spcCol="1270" anchor="ctr" anchorCtr="0">
          <a:noAutofit/>
        </a:bodyPr>
        <a:lstStyle/>
        <a:p>
          <a:pPr marL="0" lvl="0" indent="0" algn="l" defTabSz="977900">
            <a:lnSpc>
              <a:spcPct val="100000"/>
            </a:lnSpc>
            <a:spcBef>
              <a:spcPct val="0"/>
            </a:spcBef>
            <a:spcAft>
              <a:spcPct val="35000"/>
            </a:spcAft>
            <a:buNone/>
          </a:pPr>
          <a:r>
            <a:rPr lang="en-US" sz="2200" kern="1200" dirty="0"/>
            <a:t>Even when the program in which the course exists is not undergoing a review, faculty are accountable for assessing their students’ achievement of the course’s learning outcomes.</a:t>
          </a:r>
        </a:p>
      </dsp:txBody>
      <dsp:txXfrm>
        <a:off x="1553386" y="3362882"/>
        <a:ext cx="8962213" cy="134492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60405B-FA96-4B2A-B357-FC7ACCFCCA34}">
      <dsp:nvSpPr>
        <dsp:cNvPr id="0" name=""/>
        <dsp:cNvSpPr/>
      </dsp:nvSpPr>
      <dsp:spPr>
        <a:xfrm>
          <a:off x="3834575" y="1079663"/>
          <a:ext cx="3414946" cy="2048967"/>
        </a:xfrm>
        <a:prstGeom prst="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Objectives tell students what they will learn and show how it fits into the overall course content.</a:t>
          </a:r>
        </a:p>
      </dsp:txBody>
      <dsp:txXfrm>
        <a:off x="3834575" y="1079663"/>
        <a:ext cx="3414946" cy="2048967"/>
      </dsp:txXfrm>
    </dsp:sp>
    <dsp:sp modelId="{A573CAD5-813E-460E-81E5-990D1FE44253}">
      <dsp:nvSpPr>
        <dsp:cNvPr id="0" name=""/>
        <dsp:cNvSpPr/>
      </dsp:nvSpPr>
      <dsp:spPr>
        <a:xfrm>
          <a:off x="148003" y="1079663"/>
          <a:ext cx="3414946" cy="2048967"/>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Objectives set the purpose and focus for each learning activity.</a:t>
          </a:r>
        </a:p>
      </dsp:txBody>
      <dsp:txXfrm>
        <a:off x="148003" y="1079663"/>
        <a:ext cx="3414946" cy="2048967"/>
      </dsp:txXfrm>
    </dsp:sp>
    <dsp:sp modelId="{9A3B800C-0045-48C3-A1D4-1EB6112B6E3C}">
      <dsp:nvSpPr>
        <dsp:cNvPr id="0" name=""/>
        <dsp:cNvSpPr/>
      </dsp:nvSpPr>
      <dsp:spPr>
        <a:xfrm>
          <a:off x="7512882" y="1071918"/>
          <a:ext cx="3414946" cy="2048967"/>
        </a:xfrm>
        <a:prstGeom prst="rect">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Connecting the purpose and focus to the learning activity facilitates long-term memory and skill acquisition.</a:t>
          </a:r>
        </a:p>
      </dsp:txBody>
      <dsp:txXfrm>
        <a:off x="7512882" y="1071918"/>
        <a:ext cx="3414946" cy="204896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ECD131-18CC-41D8-B9AD-0BEA5B560AB8}">
      <dsp:nvSpPr>
        <dsp:cNvPr id="0" name=""/>
        <dsp:cNvSpPr/>
      </dsp:nvSpPr>
      <dsp:spPr>
        <a:xfrm>
          <a:off x="0" y="356165"/>
          <a:ext cx="6263640" cy="123069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solidFill>
                <a:schemeClr val="tx1"/>
              </a:solidFill>
            </a:rPr>
            <a:t>Consider the content of your course and compare it to the learning outcomes you already wrote.</a:t>
          </a:r>
          <a:endParaRPr lang="en-US" sz="2200" kern="1200" dirty="0">
            <a:solidFill>
              <a:schemeClr val="tx1"/>
            </a:solidFill>
          </a:endParaRPr>
        </a:p>
      </dsp:txBody>
      <dsp:txXfrm>
        <a:off x="60077" y="416242"/>
        <a:ext cx="6143486" cy="1110539"/>
      </dsp:txXfrm>
    </dsp:sp>
    <dsp:sp modelId="{64D2643D-2C5F-4072-828F-A0FC04809249}">
      <dsp:nvSpPr>
        <dsp:cNvPr id="0" name=""/>
        <dsp:cNvSpPr/>
      </dsp:nvSpPr>
      <dsp:spPr>
        <a:xfrm>
          <a:off x="0" y="1650219"/>
          <a:ext cx="6263640" cy="1230693"/>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solidFill>
                <a:schemeClr val="tx1"/>
              </a:solidFill>
            </a:rPr>
            <a:t>Think of where (most) students begin – what is their level of existing skill and knowledge?</a:t>
          </a:r>
          <a:endParaRPr lang="en-US" sz="2200" kern="1200" dirty="0">
            <a:solidFill>
              <a:schemeClr val="tx1"/>
            </a:solidFill>
          </a:endParaRPr>
        </a:p>
      </dsp:txBody>
      <dsp:txXfrm>
        <a:off x="60077" y="1710296"/>
        <a:ext cx="6143486" cy="1110539"/>
      </dsp:txXfrm>
    </dsp:sp>
    <dsp:sp modelId="{3CD77A71-38C0-498F-955B-B47A2A2AB7DB}">
      <dsp:nvSpPr>
        <dsp:cNvPr id="0" name=""/>
        <dsp:cNvSpPr/>
      </dsp:nvSpPr>
      <dsp:spPr>
        <a:xfrm>
          <a:off x="0" y="2944273"/>
          <a:ext cx="6263640" cy="1230693"/>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Make a list, diagram, or map of the steps leading from the starting point you identified to students’ achievement of the course’s learning outcomes.</a:t>
          </a:r>
        </a:p>
      </dsp:txBody>
      <dsp:txXfrm>
        <a:off x="60077" y="3004350"/>
        <a:ext cx="6143486" cy="1110539"/>
      </dsp:txXfrm>
    </dsp:sp>
    <dsp:sp modelId="{868D7C66-7D96-4F37-962B-05DA6DBC66D5}">
      <dsp:nvSpPr>
        <dsp:cNvPr id="0" name=""/>
        <dsp:cNvSpPr/>
      </dsp:nvSpPr>
      <dsp:spPr>
        <a:xfrm>
          <a:off x="0" y="4238327"/>
          <a:ext cx="6263640" cy="1230693"/>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Divide the list (or diagram or map) into benchmarks or milestones – checkpoints along the way where you could assess students’ learning in-progress.</a:t>
          </a:r>
        </a:p>
      </dsp:txBody>
      <dsp:txXfrm>
        <a:off x="60077" y="4298404"/>
        <a:ext cx="6143486" cy="111053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B0A9A6-9A4B-486A-AF04-72988C71B093}">
      <dsp:nvSpPr>
        <dsp:cNvPr id="0" name=""/>
        <dsp:cNvSpPr/>
      </dsp:nvSpPr>
      <dsp:spPr>
        <a:xfrm>
          <a:off x="9242" y="1044035"/>
          <a:ext cx="2762398" cy="2263266"/>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Learning outcomes and objectives are only half the equation.</a:t>
          </a:r>
        </a:p>
      </dsp:txBody>
      <dsp:txXfrm>
        <a:off x="75531" y="1110324"/>
        <a:ext cx="2629820" cy="2130688"/>
      </dsp:txXfrm>
    </dsp:sp>
    <dsp:sp modelId="{E677FAB1-9FA2-4C99-97A4-B1502572494E}">
      <dsp:nvSpPr>
        <dsp:cNvPr id="0" name=""/>
        <dsp:cNvSpPr/>
      </dsp:nvSpPr>
      <dsp:spPr>
        <a:xfrm>
          <a:off x="3014732" y="1833131"/>
          <a:ext cx="585628" cy="685074"/>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3014732" y="1970146"/>
        <a:ext cx="409940" cy="411044"/>
      </dsp:txXfrm>
    </dsp:sp>
    <dsp:sp modelId="{BA529418-5C1A-4280-8ADE-96584CDDBA76}">
      <dsp:nvSpPr>
        <dsp:cNvPr id="0" name=""/>
        <dsp:cNvSpPr/>
      </dsp:nvSpPr>
      <dsp:spPr>
        <a:xfrm>
          <a:off x="3876600" y="1053764"/>
          <a:ext cx="2762398" cy="2243808"/>
        </a:xfrm>
        <a:prstGeom prst="roundRect">
          <a:avLst>
            <a:gd name="adj" fmla="val 10000"/>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Assessment lets us know if students have met the objectives and achieved the outcome.</a:t>
          </a:r>
        </a:p>
      </dsp:txBody>
      <dsp:txXfrm>
        <a:off x="3942319" y="1119483"/>
        <a:ext cx="2630960" cy="2112370"/>
      </dsp:txXfrm>
    </dsp:sp>
    <dsp:sp modelId="{BB051C47-4CC8-4F19-8EC5-C6AD48092F4D}">
      <dsp:nvSpPr>
        <dsp:cNvPr id="0" name=""/>
        <dsp:cNvSpPr/>
      </dsp:nvSpPr>
      <dsp:spPr>
        <a:xfrm>
          <a:off x="6882090" y="1833131"/>
          <a:ext cx="585628" cy="685074"/>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6882090" y="1970146"/>
        <a:ext cx="409940" cy="411044"/>
      </dsp:txXfrm>
    </dsp:sp>
    <dsp:sp modelId="{00D752D4-CB7E-41EE-9B00-3FBD18A8426A}">
      <dsp:nvSpPr>
        <dsp:cNvPr id="0" name=""/>
        <dsp:cNvSpPr/>
      </dsp:nvSpPr>
      <dsp:spPr>
        <a:xfrm>
          <a:off x="7743958" y="1005127"/>
          <a:ext cx="2762398" cy="2341083"/>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Every outcome and objective should be linked to a pre-determined assessment.</a:t>
          </a:r>
        </a:p>
      </dsp:txBody>
      <dsp:txXfrm>
        <a:off x="7812526" y="1073695"/>
        <a:ext cx="2625262" cy="22039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512BCF-0BFD-403B-81E5-D6E600239B83}">
      <dsp:nvSpPr>
        <dsp:cNvPr id="0" name=""/>
        <dsp:cNvSpPr/>
      </dsp:nvSpPr>
      <dsp:spPr>
        <a:xfrm>
          <a:off x="0" y="2339943"/>
          <a:ext cx="10506456" cy="153525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The words “objectives” and “outcomes” describe these statements, but they are not synonyms – these words carry specific meanings and purposes that are different from one another.</a:t>
          </a:r>
        </a:p>
      </dsp:txBody>
      <dsp:txXfrm>
        <a:off x="0" y="2339943"/>
        <a:ext cx="10506456" cy="1535256"/>
      </dsp:txXfrm>
    </dsp:sp>
    <dsp:sp modelId="{00E270BC-AC52-4951-B4BA-6DD2F5533C36}">
      <dsp:nvSpPr>
        <dsp:cNvPr id="0" name=""/>
        <dsp:cNvSpPr/>
      </dsp:nvSpPr>
      <dsp:spPr>
        <a:xfrm rot="10800000">
          <a:off x="0" y="1748"/>
          <a:ext cx="10506456" cy="2361224"/>
        </a:xfrm>
        <a:prstGeom prst="upArrowCallou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Educators write statements that describe the learning we expect students to do in our courses and programs.</a:t>
          </a:r>
        </a:p>
      </dsp:txBody>
      <dsp:txXfrm rot="10800000">
        <a:off x="0" y="1748"/>
        <a:ext cx="10506456" cy="153425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B8610F-886B-4C87-94A3-4D59D53483D1}">
      <dsp:nvSpPr>
        <dsp:cNvPr id="0" name=""/>
        <dsp:cNvSpPr/>
      </dsp:nvSpPr>
      <dsp:spPr>
        <a:xfrm>
          <a:off x="0" y="0"/>
          <a:ext cx="3286125" cy="3738563"/>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977900">
            <a:lnSpc>
              <a:spcPct val="90000"/>
            </a:lnSpc>
            <a:spcBef>
              <a:spcPct val="0"/>
            </a:spcBef>
            <a:spcAft>
              <a:spcPct val="35000"/>
            </a:spcAft>
            <a:buNone/>
          </a:pPr>
          <a:r>
            <a:rPr lang="en-US" sz="2200" kern="1200" dirty="0"/>
            <a:t>Every student learning outcome should be supported by three or more objectives.</a:t>
          </a:r>
        </a:p>
      </dsp:txBody>
      <dsp:txXfrm>
        <a:off x="0" y="1420653"/>
        <a:ext cx="3286125" cy="2243137"/>
      </dsp:txXfrm>
    </dsp:sp>
    <dsp:sp modelId="{AF175018-A761-44CD-9AE8-A7C6414594C7}">
      <dsp:nvSpPr>
        <dsp:cNvPr id="0" name=""/>
        <dsp:cNvSpPr/>
      </dsp:nvSpPr>
      <dsp:spPr>
        <a:xfrm>
          <a:off x="1082278" y="373856"/>
          <a:ext cx="1121568" cy="1121568"/>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442" tIns="12700" rIns="87442" bIns="12700" numCol="1" spcCol="1270" anchor="ctr" anchorCtr="0">
          <a:noAutofit/>
        </a:bodyPr>
        <a:lstStyle/>
        <a:p>
          <a:pPr marL="0" lvl="0" indent="0" algn="ctr" defTabSz="977900">
            <a:lnSpc>
              <a:spcPct val="90000"/>
            </a:lnSpc>
            <a:spcBef>
              <a:spcPct val="0"/>
            </a:spcBef>
            <a:spcAft>
              <a:spcPct val="35000"/>
            </a:spcAft>
            <a:buNone/>
          </a:pPr>
          <a:r>
            <a:rPr lang="en-US" sz="2200" kern="1200"/>
            <a:t>1</a:t>
          </a:r>
        </a:p>
      </dsp:txBody>
      <dsp:txXfrm>
        <a:off x="1246528" y="538106"/>
        <a:ext cx="793068" cy="793068"/>
      </dsp:txXfrm>
    </dsp:sp>
    <dsp:sp modelId="{B054709D-AC69-498C-9A56-29696146EE0E}">
      <dsp:nvSpPr>
        <dsp:cNvPr id="0" name=""/>
        <dsp:cNvSpPr/>
      </dsp:nvSpPr>
      <dsp:spPr>
        <a:xfrm>
          <a:off x="0" y="3738491"/>
          <a:ext cx="3286125" cy="72"/>
        </a:xfrm>
        <a:prstGeom prst="rect">
          <a:avLst/>
        </a:prstGeom>
        <a:solidFill>
          <a:schemeClr val="accent5">
            <a:hueOff val="-1351709"/>
            <a:satOff val="-3484"/>
            <a:lumOff val="-2353"/>
            <a:alphaOff val="0"/>
          </a:schemeClr>
        </a:solidFill>
        <a:ln w="12700" cap="flat" cmpd="sng" algn="ctr">
          <a:solidFill>
            <a:schemeClr val="accent5">
              <a:hueOff val="-1351709"/>
              <a:satOff val="-3484"/>
              <a:lumOff val="-2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78EDF7-233E-4850-B1F0-128DFD80B5B7}">
      <dsp:nvSpPr>
        <dsp:cNvPr id="0" name=""/>
        <dsp:cNvSpPr/>
      </dsp:nvSpPr>
      <dsp:spPr>
        <a:xfrm>
          <a:off x="3614737" y="0"/>
          <a:ext cx="3286125" cy="3738563"/>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977900">
            <a:lnSpc>
              <a:spcPct val="90000"/>
            </a:lnSpc>
            <a:spcBef>
              <a:spcPct val="0"/>
            </a:spcBef>
            <a:spcAft>
              <a:spcPct val="35000"/>
            </a:spcAft>
            <a:buNone/>
          </a:pPr>
          <a:r>
            <a:rPr lang="en-US" sz="2200" kern="1200" dirty="0"/>
            <a:t>Each objective should begin with an active verb from Bloom’s taxonomy and be associated with an assessment.</a:t>
          </a:r>
        </a:p>
      </dsp:txBody>
      <dsp:txXfrm>
        <a:off x="3614737" y="1420653"/>
        <a:ext cx="3286125" cy="2243137"/>
      </dsp:txXfrm>
    </dsp:sp>
    <dsp:sp modelId="{59CC346E-636A-4019-8A9C-9F9BC676BC25}">
      <dsp:nvSpPr>
        <dsp:cNvPr id="0" name=""/>
        <dsp:cNvSpPr/>
      </dsp:nvSpPr>
      <dsp:spPr>
        <a:xfrm>
          <a:off x="4697015" y="373856"/>
          <a:ext cx="1121568" cy="1121568"/>
        </a:xfrm>
        <a:prstGeom prst="ellipse">
          <a:avLst/>
        </a:prstGeom>
        <a:solidFill>
          <a:schemeClr val="accent5">
            <a:hueOff val="-2703417"/>
            <a:satOff val="-6968"/>
            <a:lumOff val="-4706"/>
            <a:alphaOff val="0"/>
          </a:schemeClr>
        </a:solidFill>
        <a:ln w="12700" cap="flat" cmpd="sng" algn="ctr">
          <a:solidFill>
            <a:schemeClr val="accent5">
              <a:hueOff val="-2703417"/>
              <a:satOff val="-6968"/>
              <a:lumOff val="-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442" tIns="12700" rIns="87442" bIns="12700" numCol="1" spcCol="1270" anchor="ctr" anchorCtr="0">
          <a:noAutofit/>
        </a:bodyPr>
        <a:lstStyle/>
        <a:p>
          <a:pPr marL="0" lvl="0" indent="0" algn="ctr" defTabSz="977900">
            <a:lnSpc>
              <a:spcPct val="90000"/>
            </a:lnSpc>
            <a:spcBef>
              <a:spcPct val="0"/>
            </a:spcBef>
            <a:spcAft>
              <a:spcPct val="35000"/>
            </a:spcAft>
            <a:buNone/>
          </a:pPr>
          <a:r>
            <a:rPr lang="en-US" sz="2200" kern="1200"/>
            <a:t>2</a:t>
          </a:r>
        </a:p>
      </dsp:txBody>
      <dsp:txXfrm>
        <a:off x="4861265" y="538106"/>
        <a:ext cx="793068" cy="793068"/>
      </dsp:txXfrm>
    </dsp:sp>
    <dsp:sp modelId="{763F4ED6-AA94-4901-863D-DCB71FBCC43C}">
      <dsp:nvSpPr>
        <dsp:cNvPr id="0" name=""/>
        <dsp:cNvSpPr/>
      </dsp:nvSpPr>
      <dsp:spPr>
        <a:xfrm>
          <a:off x="3614737" y="3738491"/>
          <a:ext cx="3286125" cy="72"/>
        </a:xfrm>
        <a:prstGeom prst="rect">
          <a:avLst/>
        </a:prstGeom>
        <a:solidFill>
          <a:schemeClr val="accent5">
            <a:hueOff val="-4055126"/>
            <a:satOff val="-10451"/>
            <a:lumOff val="-7059"/>
            <a:alphaOff val="0"/>
          </a:schemeClr>
        </a:solidFill>
        <a:ln w="12700" cap="flat" cmpd="sng" algn="ctr">
          <a:solidFill>
            <a:schemeClr val="accent5">
              <a:hueOff val="-4055126"/>
              <a:satOff val="-10451"/>
              <a:lumOff val="-70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25829D-F74B-400D-8391-9616B3FD5FD2}">
      <dsp:nvSpPr>
        <dsp:cNvPr id="0" name=""/>
        <dsp:cNvSpPr/>
      </dsp:nvSpPr>
      <dsp:spPr>
        <a:xfrm>
          <a:off x="7229475" y="0"/>
          <a:ext cx="3286125" cy="3738563"/>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977900">
            <a:lnSpc>
              <a:spcPct val="90000"/>
            </a:lnSpc>
            <a:spcBef>
              <a:spcPct val="0"/>
            </a:spcBef>
            <a:spcAft>
              <a:spcPct val="35000"/>
            </a:spcAft>
            <a:buNone/>
          </a:pPr>
          <a:r>
            <a:rPr lang="en-US" sz="2200" kern="1200"/>
            <a:t>One assessment and its measurement tool (such as a rubric) can be used to assess multiple objectives.</a:t>
          </a:r>
        </a:p>
      </dsp:txBody>
      <dsp:txXfrm>
        <a:off x="7229475" y="1420653"/>
        <a:ext cx="3286125" cy="2243137"/>
      </dsp:txXfrm>
    </dsp:sp>
    <dsp:sp modelId="{983CFCC2-F2C1-46E3-A4DE-7794645F1BC0}">
      <dsp:nvSpPr>
        <dsp:cNvPr id="0" name=""/>
        <dsp:cNvSpPr/>
      </dsp:nvSpPr>
      <dsp:spPr>
        <a:xfrm>
          <a:off x="8311753" y="373856"/>
          <a:ext cx="1121568" cy="1121568"/>
        </a:xfrm>
        <a:prstGeom prst="ellipse">
          <a:avLst/>
        </a:prstGeom>
        <a:solidFill>
          <a:schemeClr val="accent5">
            <a:hueOff val="-5406834"/>
            <a:satOff val="-13935"/>
            <a:lumOff val="-9412"/>
            <a:alphaOff val="0"/>
          </a:schemeClr>
        </a:solidFill>
        <a:ln w="12700" cap="flat" cmpd="sng" algn="ctr">
          <a:solidFill>
            <a:schemeClr val="accent5">
              <a:hueOff val="-5406834"/>
              <a:satOff val="-13935"/>
              <a:lumOff val="-94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442" tIns="12700" rIns="87442" bIns="12700" numCol="1" spcCol="1270" anchor="ctr" anchorCtr="0">
          <a:noAutofit/>
        </a:bodyPr>
        <a:lstStyle/>
        <a:p>
          <a:pPr marL="0" lvl="0" indent="0" algn="ctr" defTabSz="977900">
            <a:lnSpc>
              <a:spcPct val="90000"/>
            </a:lnSpc>
            <a:spcBef>
              <a:spcPct val="0"/>
            </a:spcBef>
            <a:spcAft>
              <a:spcPct val="35000"/>
            </a:spcAft>
            <a:buNone/>
          </a:pPr>
          <a:r>
            <a:rPr lang="en-US" sz="2200" kern="1200"/>
            <a:t>3</a:t>
          </a:r>
        </a:p>
      </dsp:txBody>
      <dsp:txXfrm>
        <a:off x="8476003" y="538106"/>
        <a:ext cx="793068" cy="793068"/>
      </dsp:txXfrm>
    </dsp:sp>
    <dsp:sp modelId="{B78EF9F8-908E-460E-8909-A53700250D97}">
      <dsp:nvSpPr>
        <dsp:cNvPr id="0" name=""/>
        <dsp:cNvSpPr/>
      </dsp:nvSpPr>
      <dsp:spPr>
        <a:xfrm>
          <a:off x="7229475" y="3738491"/>
          <a:ext cx="3286125" cy="72"/>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CB0C88-BE11-4653-8A18-393D3FEA62E2}">
      <dsp:nvSpPr>
        <dsp:cNvPr id="0" name=""/>
        <dsp:cNvSpPr/>
      </dsp:nvSpPr>
      <dsp:spPr>
        <a:xfrm>
          <a:off x="1249" y="0"/>
          <a:ext cx="4871256" cy="4334256"/>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79782" tIns="330200" rIns="379782" bIns="330200" numCol="1" spcCol="1270" anchor="t" anchorCtr="0">
          <a:noAutofit/>
        </a:bodyPr>
        <a:lstStyle/>
        <a:p>
          <a:pPr marL="0" lvl="0" indent="0" algn="l" defTabSz="1155700">
            <a:lnSpc>
              <a:spcPct val="90000"/>
            </a:lnSpc>
            <a:spcBef>
              <a:spcPct val="0"/>
            </a:spcBef>
            <a:spcAft>
              <a:spcPct val="35000"/>
            </a:spcAft>
            <a:buNone/>
          </a:pPr>
          <a:r>
            <a:rPr lang="en-US" sz="2600" kern="1200" dirty="0"/>
            <a:t>If a statement uses the word “will” it is an OBJECTIVE because it describes a </a:t>
          </a:r>
          <a:r>
            <a:rPr lang="en-US" sz="2600" b="1" kern="1200" dirty="0"/>
            <a:t>goal</a:t>
          </a:r>
          <a:r>
            <a:rPr lang="en-US" sz="2600" kern="1200" dirty="0"/>
            <a:t> for FUTURE learning.</a:t>
          </a:r>
        </a:p>
      </dsp:txBody>
      <dsp:txXfrm>
        <a:off x="1249" y="1647017"/>
        <a:ext cx="4871256" cy="2600553"/>
      </dsp:txXfrm>
    </dsp:sp>
    <dsp:sp modelId="{01F91029-3B74-4287-9DF2-E902CFFB9C9A}">
      <dsp:nvSpPr>
        <dsp:cNvPr id="0" name=""/>
        <dsp:cNvSpPr/>
      </dsp:nvSpPr>
      <dsp:spPr>
        <a:xfrm>
          <a:off x="1786738" y="433425"/>
          <a:ext cx="1300276" cy="130027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375" tIns="12700" rIns="101375"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977159" y="623846"/>
        <a:ext cx="919434" cy="919434"/>
      </dsp:txXfrm>
    </dsp:sp>
    <dsp:sp modelId="{E32A06E0-903C-4269-9A31-EEA355150C1B}">
      <dsp:nvSpPr>
        <dsp:cNvPr id="0" name=""/>
        <dsp:cNvSpPr/>
      </dsp:nvSpPr>
      <dsp:spPr>
        <a:xfrm>
          <a:off x="1249" y="4334184"/>
          <a:ext cx="4871256"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6422C0-AEA6-4A57-BCD3-8B83B78C5261}">
      <dsp:nvSpPr>
        <dsp:cNvPr id="0" name=""/>
        <dsp:cNvSpPr/>
      </dsp:nvSpPr>
      <dsp:spPr>
        <a:xfrm>
          <a:off x="5359630" y="0"/>
          <a:ext cx="4871256" cy="4334256"/>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79782" tIns="330200" rIns="379782" bIns="330200" numCol="1" spcCol="1270" anchor="t" anchorCtr="0">
          <a:noAutofit/>
        </a:bodyPr>
        <a:lstStyle/>
        <a:p>
          <a:pPr marL="0" lvl="0" indent="0" algn="l" defTabSz="1155700">
            <a:lnSpc>
              <a:spcPct val="90000"/>
            </a:lnSpc>
            <a:spcBef>
              <a:spcPct val="0"/>
            </a:spcBef>
            <a:spcAft>
              <a:spcPct val="35000"/>
            </a:spcAft>
            <a:buNone/>
          </a:pPr>
          <a:r>
            <a:rPr lang="en-US" sz="2600" kern="1200" dirty="0"/>
            <a:t>If a statement OMITS the word “will” it is an OUTCOME because it describes the </a:t>
          </a:r>
          <a:r>
            <a:rPr lang="en-US" sz="2600" b="1" kern="1200" dirty="0"/>
            <a:t>result </a:t>
          </a:r>
          <a:r>
            <a:rPr lang="en-US" sz="2600" kern="1200" dirty="0"/>
            <a:t>learning students HAVE ACHIEVED.</a:t>
          </a:r>
        </a:p>
      </dsp:txBody>
      <dsp:txXfrm>
        <a:off x="5359630" y="1647017"/>
        <a:ext cx="4871256" cy="2600553"/>
      </dsp:txXfrm>
    </dsp:sp>
    <dsp:sp modelId="{5A4C2E6D-5EC7-4E45-95EF-0BD4553F1248}">
      <dsp:nvSpPr>
        <dsp:cNvPr id="0" name=""/>
        <dsp:cNvSpPr/>
      </dsp:nvSpPr>
      <dsp:spPr>
        <a:xfrm>
          <a:off x="7145120" y="433425"/>
          <a:ext cx="1300276" cy="1300276"/>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375" tIns="12700" rIns="101375"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7335541" y="623846"/>
        <a:ext cx="919434" cy="919434"/>
      </dsp:txXfrm>
    </dsp:sp>
    <dsp:sp modelId="{32EA97E6-2DDE-4240-8EBE-13EE6C749494}">
      <dsp:nvSpPr>
        <dsp:cNvPr id="0" name=""/>
        <dsp:cNvSpPr/>
      </dsp:nvSpPr>
      <dsp:spPr>
        <a:xfrm>
          <a:off x="5359630" y="4334184"/>
          <a:ext cx="4871256"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43D12C-8254-42D5-AD32-62C45F55BC88}">
      <dsp:nvSpPr>
        <dsp:cNvPr id="0" name=""/>
        <dsp:cNvSpPr/>
      </dsp:nvSpPr>
      <dsp:spPr>
        <a:xfrm>
          <a:off x="0" y="38951"/>
          <a:ext cx="6812280" cy="1759680"/>
        </a:xfrm>
        <a:prstGeom prst="roundRect">
          <a:avLst/>
        </a:prstGeom>
        <a:solidFill>
          <a:schemeClr val="tx2">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The same sentence can serve either purpose depending on the presence or absence of the word “will.”  </a:t>
          </a:r>
        </a:p>
      </dsp:txBody>
      <dsp:txXfrm>
        <a:off x="85900" y="124851"/>
        <a:ext cx="6640480" cy="1587880"/>
      </dsp:txXfrm>
    </dsp:sp>
    <dsp:sp modelId="{F13CD1F3-614B-4AB8-BD49-F2463F7BE02D}">
      <dsp:nvSpPr>
        <dsp:cNvPr id="0" name=""/>
        <dsp:cNvSpPr/>
      </dsp:nvSpPr>
      <dsp:spPr>
        <a:xfrm>
          <a:off x="0" y="1890792"/>
          <a:ext cx="6812280" cy="1759680"/>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If it </a:t>
          </a:r>
          <a:r>
            <a:rPr lang="en-US" sz="3200" b="1" kern="1200"/>
            <a:t>includes “will” </a:t>
          </a:r>
          <a:r>
            <a:rPr lang="en-US" sz="3200" kern="1200"/>
            <a:t>it is an </a:t>
          </a:r>
          <a:r>
            <a:rPr lang="en-US" sz="3200" b="1" kern="1200"/>
            <a:t>objective </a:t>
          </a:r>
          <a:r>
            <a:rPr lang="en-US" sz="3200" kern="1200"/>
            <a:t>because it describes </a:t>
          </a:r>
          <a:r>
            <a:rPr lang="en-US" sz="3200" b="1" kern="1200"/>
            <a:t>future </a:t>
          </a:r>
          <a:r>
            <a:rPr lang="en-US" sz="3200" kern="1200"/>
            <a:t>learning.  </a:t>
          </a:r>
        </a:p>
      </dsp:txBody>
      <dsp:txXfrm>
        <a:off x="85900" y="1976692"/>
        <a:ext cx="6640480" cy="1587880"/>
      </dsp:txXfrm>
    </dsp:sp>
    <dsp:sp modelId="{6CB7A1AD-1134-4282-8192-ED59811379E8}">
      <dsp:nvSpPr>
        <dsp:cNvPr id="0" name=""/>
        <dsp:cNvSpPr/>
      </dsp:nvSpPr>
      <dsp:spPr>
        <a:xfrm>
          <a:off x="0" y="3742632"/>
          <a:ext cx="6812280" cy="1759680"/>
        </a:xfrm>
        <a:prstGeom prst="round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If it </a:t>
          </a:r>
          <a:r>
            <a:rPr lang="en-US" sz="3200" b="1" kern="1200" dirty="0"/>
            <a:t>does not </a:t>
          </a:r>
          <a:r>
            <a:rPr lang="en-US" sz="3200" kern="1200" dirty="0"/>
            <a:t>include “will” it is an </a:t>
          </a:r>
          <a:r>
            <a:rPr lang="en-US" sz="3200" b="1" kern="1200" dirty="0"/>
            <a:t>outcome</a:t>
          </a:r>
          <a:r>
            <a:rPr lang="en-US" sz="3200" kern="1200" dirty="0"/>
            <a:t> because it describes the </a:t>
          </a:r>
          <a:r>
            <a:rPr lang="en-US" sz="3200" b="1" kern="1200" dirty="0"/>
            <a:t>result</a:t>
          </a:r>
          <a:r>
            <a:rPr lang="en-US" sz="3200" kern="1200" dirty="0"/>
            <a:t> of learning.</a:t>
          </a:r>
        </a:p>
      </dsp:txBody>
      <dsp:txXfrm>
        <a:off x="85900" y="3828532"/>
        <a:ext cx="6640480" cy="15878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84381E-9A6B-4B32-AE37-A6B4568CC559}">
      <dsp:nvSpPr>
        <dsp:cNvPr id="0" name=""/>
        <dsp:cNvSpPr/>
      </dsp:nvSpPr>
      <dsp:spPr>
        <a:xfrm>
          <a:off x="0" y="531"/>
          <a:ext cx="10515600" cy="1244702"/>
        </a:xfrm>
        <a:prstGeom prst="roundRect">
          <a:avLst>
            <a:gd name="adj" fmla="val 10000"/>
          </a:avLst>
        </a:prstGeom>
        <a:solidFill>
          <a:schemeClr val="accent6">
            <a:lumMod val="75000"/>
          </a:schemeClr>
        </a:solidFill>
        <a:ln>
          <a:noFill/>
        </a:ln>
        <a:effectLst/>
      </dsp:spPr>
      <dsp:style>
        <a:lnRef idx="0">
          <a:scrgbClr r="0" g="0" b="0"/>
        </a:lnRef>
        <a:fillRef idx="1">
          <a:scrgbClr r="0" g="0" b="0"/>
        </a:fillRef>
        <a:effectRef idx="0">
          <a:scrgbClr r="0" g="0" b="0"/>
        </a:effectRef>
        <a:fontRef idx="minor"/>
      </dsp:style>
    </dsp:sp>
    <dsp:sp modelId="{C810DEA0-60AA-42AB-9F66-E2FC4EA23DF8}">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B98424-19E2-4FCD-9195-B7A5E45AD451}">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US" sz="2300" u="sng" kern="1200" dirty="0">
              <a:solidFill>
                <a:schemeClr val="bg1"/>
              </a:solidFill>
            </a:rPr>
            <a:t>Objectives</a:t>
          </a:r>
          <a:r>
            <a:rPr lang="en-US" sz="2300" kern="1200" dirty="0">
              <a:solidFill>
                <a:schemeClr val="bg1"/>
              </a:solidFill>
            </a:rPr>
            <a:t> are statements of what the educator </a:t>
          </a:r>
          <a:r>
            <a:rPr lang="en-US" sz="2300" u="sng" kern="1200" dirty="0">
              <a:solidFill>
                <a:schemeClr val="bg1"/>
              </a:solidFill>
            </a:rPr>
            <a:t>plans or intends</a:t>
          </a:r>
          <a:r>
            <a:rPr lang="en-US" sz="2300" kern="1200" dirty="0">
              <a:solidFill>
                <a:schemeClr val="bg1"/>
              </a:solidFill>
            </a:rPr>
            <a:t> for students to learn.  They describe </a:t>
          </a:r>
          <a:r>
            <a:rPr lang="en-US" sz="2300" u="sng" kern="1200" dirty="0">
              <a:solidFill>
                <a:schemeClr val="bg1"/>
              </a:solidFill>
            </a:rPr>
            <a:t>instructional goals</a:t>
          </a:r>
          <a:r>
            <a:rPr lang="en-US" sz="2300" kern="1200" dirty="0">
              <a:solidFill>
                <a:schemeClr val="bg1"/>
              </a:solidFill>
            </a:rPr>
            <a:t> and are written in future tense (students will…).</a:t>
          </a:r>
        </a:p>
      </dsp:txBody>
      <dsp:txXfrm>
        <a:off x="1437631" y="531"/>
        <a:ext cx="9077968" cy="1244702"/>
      </dsp:txXfrm>
    </dsp:sp>
    <dsp:sp modelId="{4D681532-501E-4A09-AE00-EBEEEE5160A4}">
      <dsp:nvSpPr>
        <dsp:cNvPr id="0" name=""/>
        <dsp:cNvSpPr/>
      </dsp:nvSpPr>
      <dsp:spPr>
        <a:xfrm>
          <a:off x="0" y="1556410"/>
          <a:ext cx="10515600" cy="1244702"/>
        </a:xfrm>
        <a:prstGeom prst="roundRect">
          <a:avLst>
            <a:gd name="adj" fmla="val 10000"/>
          </a:avLst>
        </a:prstGeom>
        <a:solidFill>
          <a:schemeClr val="bg2">
            <a:lumMod val="50000"/>
          </a:schemeClr>
        </a:solidFill>
        <a:ln>
          <a:noFill/>
        </a:ln>
        <a:effectLst/>
      </dsp:spPr>
      <dsp:style>
        <a:lnRef idx="0">
          <a:scrgbClr r="0" g="0" b="0"/>
        </a:lnRef>
        <a:fillRef idx="1">
          <a:scrgbClr r="0" g="0" b="0"/>
        </a:fillRef>
        <a:effectRef idx="0">
          <a:scrgbClr r="0" g="0" b="0"/>
        </a:effectRef>
        <a:fontRef idx="minor"/>
      </dsp:style>
    </dsp:sp>
    <dsp:sp modelId="{91849AEA-6CEA-4C66-A73F-5C99B9683F94}">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81476C-521F-40C8-941E-04BB5C202032}">
      <dsp:nvSpPr>
        <dsp:cNvPr id="0" name=""/>
        <dsp:cNvSpPr/>
      </dsp:nvSpPr>
      <dsp:spPr>
        <a:xfrm>
          <a:off x="1437631" y="1556410"/>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US" sz="2300" u="sng" kern="1200" dirty="0">
              <a:solidFill>
                <a:schemeClr val="bg1"/>
              </a:solidFill>
            </a:rPr>
            <a:t>Outcomes</a:t>
          </a:r>
          <a:r>
            <a:rPr lang="en-US" sz="2300" kern="1200" dirty="0">
              <a:solidFill>
                <a:schemeClr val="bg1"/>
              </a:solidFill>
            </a:rPr>
            <a:t> state </a:t>
          </a:r>
          <a:r>
            <a:rPr lang="en-US" sz="2300" u="sng" kern="1200" dirty="0">
              <a:solidFill>
                <a:schemeClr val="bg1"/>
              </a:solidFill>
            </a:rPr>
            <a:t>what students should have learned</a:t>
          </a:r>
          <a:r>
            <a:rPr lang="en-US" sz="2300" kern="1200" dirty="0">
              <a:solidFill>
                <a:schemeClr val="bg1"/>
              </a:solidFill>
            </a:rPr>
            <a:t> through their educational experiences in a course or program.  They describe </a:t>
          </a:r>
          <a:r>
            <a:rPr lang="en-US" sz="2300" u="sng" kern="1200" dirty="0">
              <a:solidFill>
                <a:schemeClr val="bg1"/>
              </a:solidFill>
            </a:rPr>
            <a:t>results</a:t>
          </a:r>
          <a:r>
            <a:rPr lang="en-US" sz="2300" kern="1200" dirty="0">
              <a:solidFill>
                <a:schemeClr val="bg1"/>
              </a:solidFill>
            </a:rPr>
            <a:t> and are written in present tense (students can…).</a:t>
          </a:r>
        </a:p>
      </dsp:txBody>
      <dsp:txXfrm>
        <a:off x="1437631" y="1556410"/>
        <a:ext cx="9077968" cy="1244702"/>
      </dsp:txXfrm>
    </dsp:sp>
    <dsp:sp modelId="{8734346C-BBA1-463C-A40F-0516B60EB687}">
      <dsp:nvSpPr>
        <dsp:cNvPr id="0" name=""/>
        <dsp:cNvSpPr/>
      </dsp:nvSpPr>
      <dsp:spPr>
        <a:xfrm>
          <a:off x="0" y="3112289"/>
          <a:ext cx="10515600" cy="1244702"/>
        </a:xfrm>
        <a:prstGeom prst="roundRect">
          <a:avLst>
            <a:gd name="adj" fmla="val 1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dsp:style>
    </dsp:sp>
    <dsp:sp modelId="{25B49752-428D-4226-B59A-F5B118705609}">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8F40EA-2086-47BD-9B8D-617A8AACF782}">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US" sz="2300" kern="1200"/>
            <a:t>An outcome may be supported by multiple objectives that describe a progression or set of skills or knowledge leading to an outcome at the conclusion of a course or program.</a:t>
          </a:r>
        </a:p>
      </dsp:txBody>
      <dsp:txXfrm>
        <a:off x="1437631" y="3112289"/>
        <a:ext cx="9077968" cy="12447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04F962-5895-43FD-B1F5-CA933AAACB2B}">
      <dsp:nvSpPr>
        <dsp:cNvPr id="0" name=""/>
        <dsp:cNvSpPr/>
      </dsp:nvSpPr>
      <dsp:spPr>
        <a:xfrm>
          <a:off x="0" y="2017384"/>
          <a:ext cx="6301601" cy="1869660"/>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To inform students what they will be expected to learn so they can make informed decisions.</a:t>
          </a:r>
        </a:p>
      </dsp:txBody>
      <dsp:txXfrm>
        <a:off x="91269" y="2108653"/>
        <a:ext cx="6119063" cy="1687122"/>
      </dsp:txXfrm>
    </dsp:sp>
    <dsp:sp modelId="{705929C5-EA59-4FD3-A073-51379A44009C}">
      <dsp:nvSpPr>
        <dsp:cNvPr id="0" name=""/>
        <dsp:cNvSpPr/>
      </dsp:nvSpPr>
      <dsp:spPr>
        <a:xfrm>
          <a:off x="0" y="0"/>
          <a:ext cx="6301601" cy="1869660"/>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To differentiate between the goals and purposes of our courses.</a:t>
          </a:r>
        </a:p>
      </dsp:txBody>
      <dsp:txXfrm>
        <a:off x="91269" y="91269"/>
        <a:ext cx="6119063" cy="1687122"/>
      </dsp:txXfrm>
    </dsp:sp>
    <dsp:sp modelId="{FEAA9D6D-23D4-4AA4-9D83-D0DA7C7A3ECB}">
      <dsp:nvSpPr>
        <dsp:cNvPr id="0" name=""/>
        <dsp:cNvSpPr/>
      </dsp:nvSpPr>
      <dsp:spPr>
        <a:xfrm>
          <a:off x="0" y="4009149"/>
          <a:ext cx="6301601" cy="1869660"/>
        </a:xfrm>
        <a:prstGeom prst="round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To allow us to measure our students’ learning.</a:t>
          </a:r>
        </a:p>
      </dsp:txBody>
      <dsp:txXfrm>
        <a:off x="91269" y="4100418"/>
        <a:ext cx="6119063" cy="168712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A4CAC5-D3B0-4062-BFAA-6A1E50A5C1A7}">
      <dsp:nvSpPr>
        <dsp:cNvPr id="0" name=""/>
        <dsp:cNvSpPr/>
      </dsp:nvSpPr>
      <dsp:spPr>
        <a:xfrm>
          <a:off x="0" y="0"/>
          <a:ext cx="8955577" cy="109437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Course learning outcomes support program learning outcomes.</a:t>
          </a:r>
        </a:p>
      </dsp:txBody>
      <dsp:txXfrm>
        <a:off x="32053" y="32053"/>
        <a:ext cx="7682184" cy="1030271"/>
      </dsp:txXfrm>
    </dsp:sp>
    <dsp:sp modelId="{D9215E3B-CE43-4D53-99EC-3D668CA9C901}">
      <dsp:nvSpPr>
        <dsp:cNvPr id="0" name=""/>
        <dsp:cNvSpPr/>
      </dsp:nvSpPr>
      <dsp:spPr>
        <a:xfrm>
          <a:off x="750029" y="1293354"/>
          <a:ext cx="8955577" cy="1094377"/>
        </a:xfrm>
        <a:prstGeom prst="roundRect">
          <a:avLst>
            <a:gd name="adj" fmla="val 10000"/>
          </a:avLst>
        </a:prstGeom>
        <a:solidFill>
          <a:srgbClr val="6EA82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Measurement of program learning outcomes is the basis of academic program review.</a:t>
          </a:r>
        </a:p>
      </dsp:txBody>
      <dsp:txXfrm>
        <a:off x="782082" y="1325407"/>
        <a:ext cx="7430096" cy="1030271"/>
      </dsp:txXfrm>
    </dsp:sp>
    <dsp:sp modelId="{929290CD-292C-45D9-B254-EBBAAF0C617F}">
      <dsp:nvSpPr>
        <dsp:cNvPr id="0" name=""/>
        <dsp:cNvSpPr/>
      </dsp:nvSpPr>
      <dsp:spPr>
        <a:xfrm>
          <a:off x="1488864" y="2586709"/>
          <a:ext cx="8955577" cy="1094377"/>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kern="1200" dirty="0">
              <a:solidFill>
                <a:schemeClr val="tx1"/>
              </a:solidFill>
            </a:rPr>
            <a:t>Academic program review is essential to achieving and maintaining institutional accreditation.</a:t>
          </a:r>
        </a:p>
      </dsp:txBody>
      <dsp:txXfrm>
        <a:off x="1520917" y="2618762"/>
        <a:ext cx="7441291" cy="1030271"/>
      </dsp:txXfrm>
    </dsp:sp>
    <dsp:sp modelId="{A838FF22-CB18-41E4-A655-5E147A0F2EB4}">
      <dsp:nvSpPr>
        <dsp:cNvPr id="0" name=""/>
        <dsp:cNvSpPr/>
      </dsp:nvSpPr>
      <dsp:spPr>
        <a:xfrm>
          <a:off x="2238894" y="3880064"/>
          <a:ext cx="8955577" cy="1094377"/>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tx1"/>
              </a:solidFill>
            </a:rPr>
            <a:t>Bottom Line:  we write outcomes because it’s good practice in teaching AND because </a:t>
          </a:r>
          <a:r>
            <a:rPr lang="en-US" sz="2200" b="1" kern="1200" dirty="0">
              <a:solidFill>
                <a:schemeClr val="tx1"/>
              </a:solidFill>
              <a:highlight>
                <a:srgbClr val="FFFF00"/>
              </a:highlight>
            </a:rPr>
            <a:t>HLC and ODHE say we MUST</a:t>
          </a:r>
          <a:r>
            <a:rPr lang="en-US" sz="2200" b="1" kern="1200" dirty="0">
              <a:solidFill>
                <a:schemeClr val="tx1"/>
              </a:solidFill>
            </a:rPr>
            <a:t>.</a:t>
          </a:r>
        </a:p>
      </dsp:txBody>
      <dsp:txXfrm>
        <a:off x="2270947" y="3912117"/>
        <a:ext cx="7430096" cy="1030271"/>
      </dsp:txXfrm>
    </dsp:sp>
    <dsp:sp modelId="{D7C19537-2194-4B9A-8A96-9F03EA2FEFD2}">
      <dsp:nvSpPr>
        <dsp:cNvPr id="0" name=""/>
        <dsp:cNvSpPr/>
      </dsp:nvSpPr>
      <dsp:spPr>
        <a:xfrm>
          <a:off x="8244232" y="838193"/>
          <a:ext cx="711345" cy="711345"/>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solidFill>
              <a:schemeClr val="tx1"/>
            </a:solidFill>
          </a:endParaRPr>
        </a:p>
      </dsp:txBody>
      <dsp:txXfrm>
        <a:off x="8404285" y="838193"/>
        <a:ext cx="391239" cy="535287"/>
      </dsp:txXfrm>
    </dsp:sp>
    <dsp:sp modelId="{9575803D-11C2-4A1D-B20F-2821679AF2B7}">
      <dsp:nvSpPr>
        <dsp:cNvPr id="0" name=""/>
        <dsp:cNvSpPr/>
      </dsp:nvSpPr>
      <dsp:spPr>
        <a:xfrm>
          <a:off x="8994262" y="2131548"/>
          <a:ext cx="711345" cy="711345"/>
        </a:xfrm>
        <a:prstGeom prst="downArrow">
          <a:avLst>
            <a:gd name="adj1" fmla="val 55000"/>
            <a:gd name="adj2" fmla="val 45000"/>
          </a:avLst>
        </a:prstGeom>
        <a:solidFill>
          <a:schemeClr val="accent4">
            <a:tint val="40000"/>
            <a:alpha val="90000"/>
            <a:hueOff val="5430963"/>
            <a:satOff val="-25622"/>
            <a:lumOff val="-925"/>
            <a:alphaOff val="0"/>
          </a:schemeClr>
        </a:solidFill>
        <a:ln w="1270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solidFill>
              <a:schemeClr val="tx1"/>
            </a:solidFill>
          </a:endParaRPr>
        </a:p>
      </dsp:txBody>
      <dsp:txXfrm>
        <a:off x="9154315" y="2131548"/>
        <a:ext cx="391239" cy="535287"/>
      </dsp:txXfrm>
    </dsp:sp>
    <dsp:sp modelId="{7D793243-2808-4E88-BEA6-C70155A9E6E8}">
      <dsp:nvSpPr>
        <dsp:cNvPr id="0" name=""/>
        <dsp:cNvSpPr/>
      </dsp:nvSpPr>
      <dsp:spPr>
        <a:xfrm>
          <a:off x="9733097" y="3424903"/>
          <a:ext cx="711345" cy="711345"/>
        </a:xfrm>
        <a:prstGeom prst="downArrow">
          <a:avLst>
            <a:gd name="adj1" fmla="val 55000"/>
            <a:gd name="adj2" fmla="val 45000"/>
          </a:avLst>
        </a:prstGeom>
        <a:solidFill>
          <a:schemeClr val="accent4">
            <a:tint val="40000"/>
            <a:alpha val="90000"/>
            <a:hueOff val="10861925"/>
            <a:satOff val="-51245"/>
            <a:lumOff val="-1851"/>
            <a:alphaOff val="0"/>
          </a:schemeClr>
        </a:solidFill>
        <a:ln w="1270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ln>
              <a:solidFill>
                <a:schemeClr val="tx1"/>
              </a:solidFill>
            </a:ln>
            <a:solidFill>
              <a:schemeClr val="tx1"/>
            </a:solidFill>
          </a:endParaRPr>
        </a:p>
      </dsp:txBody>
      <dsp:txXfrm>
        <a:off x="9893150" y="3424903"/>
        <a:ext cx="391239" cy="53528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B976CD-B624-4CA3-A253-955886084016}">
      <dsp:nvSpPr>
        <dsp:cNvPr id="0" name=""/>
        <dsp:cNvSpPr/>
      </dsp:nvSpPr>
      <dsp:spPr>
        <a:xfrm>
          <a:off x="1354666" y="0"/>
          <a:ext cx="5418667" cy="5418667"/>
        </a:xfrm>
        <a:prstGeom prst="ellipse">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University</a:t>
          </a:r>
        </a:p>
      </dsp:txBody>
      <dsp:txXfrm>
        <a:off x="3047999" y="270933"/>
        <a:ext cx="2032000" cy="541866"/>
      </dsp:txXfrm>
    </dsp:sp>
    <dsp:sp modelId="{A35F8073-6986-4113-BEAA-BEB303A6F8D8}">
      <dsp:nvSpPr>
        <dsp:cNvPr id="0" name=""/>
        <dsp:cNvSpPr/>
      </dsp:nvSpPr>
      <dsp:spPr>
        <a:xfrm>
          <a:off x="1761066" y="812800"/>
          <a:ext cx="4605866" cy="4605866"/>
        </a:xfrm>
        <a:prstGeom prst="ellipse">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College/School</a:t>
          </a:r>
        </a:p>
      </dsp:txBody>
      <dsp:txXfrm>
        <a:off x="3070859" y="1077637"/>
        <a:ext cx="1986280" cy="529674"/>
      </dsp:txXfrm>
    </dsp:sp>
    <dsp:sp modelId="{1BC8C0B0-9531-46D9-9A46-2B6430F8FF80}">
      <dsp:nvSpPr>
        <dsp:cNvPr id="0" name=""/>
        <dsp:cNvSpPr/>
      </dsp:nvSpPr>
      <dsp:spPr>
        <a:xfrm>
          <a:off x="2167466" y="1625600"/>
          <a:ext cx="3793066" cy="3793066"/>
        </a:xfrm>
        <a:prstGeom prst="ellipse">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Department</a:t>
          </a:r>
        </a:p>
      </dsp:txBody>
      <dsp:txXfrm>
        <a:off x="3082543" y="1887321"/>
        <a:ext cx="1962912" cy="523443"/>
      </dsp:txXfrm>
    </dsp:sp>
    <dsp:sp modelId="{B52A0FA8-34FC-4291-BB21-476C1DCE797D}">
      <dsp:nvSpPr>
        <dsp:cNvPr id="0" name=""/>
        <dsp:cNvSpPr/>
      </dsp:nvSpPr>
      <dsp:spPr>
        <a:xfrm>
          <a:off x="2573866" y="2438400"/>
          <a:ext cx="2980266" cy="2980266"/>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Program</a:t>
          </a:r>
        </a:p>
      </dsp:txBody>
      <dsp:txXfrm>
        <a:off x="3259327" y="2706624"/>
        <a:ext cx="1609344" cy="536448"/>
      </dsp:txXfrm>
    </dsp:sp>
    <dsp:sp modelId="{884480EF-4FCB-49E2-BE0D-48231A0761F3}">
      <dsp:nvSpPr>
        <dsp:cNvPr id="0" name=""/>
        <dsp:cNvSpPr/>
      </dsp:nvSpPr>
      <dsp:spPr>
        <a:xfrm>
          <a:off x="2980266" y="3251200"/>
          <a:ext cx="2167466" cy="2167466"/>
        </a:xfrm>
        <a:prstGeom prst="ellipse">
          <a:avLst/>
        </a:prstGeom>
        <a:solidFill>
          <a:srgbClr val="6AA34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Course</a:t>
          </a:r>
        </a:p>
      </dsp:txBody>
      <dsp:txXfrm>
        <a:off x="3297684" y="3793066"/>
        <a:ext cx="1532630" cy="108373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937206-D647-4FFE-8A33-D4376029DB74}">
      <dsp:nvSpPr>
        <dsp:cNvPr id="0" name=""/>
        <dsp:cNvSpPr/>
      </dsp:nvSpPr>
      <dsp:spPr>
        <a:xfrm>
          <a:off x="0" y="4618"/>
          <a:ext cx="7559504" cy="81549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Wright State University Mission:</a:t>
          </a:r>
        </a:p>
      </dsp:txBody>
      <dsp:txXfrm>
        <a:off x="39809" y="44427"/>
        <a:ext cx="7479886" cy="735872"/>
      </dsp:txXfrm>
    </dsp:sp>
    <dsp:sp modelId="{D5815B20-0E26-42B4-AFB4-B4F8670D008B}">
      <dsp:nvSpPr>
        <dsp:cNvPr id="0" name=""/>
        <dsp:cNvSpPr/>
      </dsp:nvSpPr>
      <dsp:spPr>
        <a:xfrm>
          <a:off x="0" y="820108"/>
          <a:ext cx="7559504" cy="1407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014" tIns="43180" rIns="241808" bIns="43180" numCol="1" spcCol="1270" anchor="t" anchorCtr="0">
          <a:noAutofit/>
        </a:bodyPr>
        <a:lstStyle/>
        <a:p>
          <a:pPr marL="228600" lvl="1" indent="-228600" algn="l" defTabSz="1200150">
            <a:lnSpc>
              <a:spcPct val="90000"/>
            </a:lnSpc>
            <a:spcBef>
              <a:spcPct val="0"/>
            </a:spcBef>
            <a:spcAft>
              <a:spcPct val="20000"/>
            </a:spcAft>
            <a:buFontTx/>
            <a:buNone/>
          </a:pPr>
          <a:r>
            <a:rPr lang="en-US" sz="2700" i="1" kern="1200" dirty="0">
              <a:solidFill>
                <a:schemeClr val="tx1"/>
              </a:solidFill>
            </a:rPr>
            <a:t>We empower all students to excel in their lives and</a:t>
          </a:r>
          <a:endParaRPr lang="en-US" sz="2700" kern="1200" dirty="0">
            <a:solidFill>
              <a:schemeClr val="tx1"/>
            </a:solidFill>
          </a:endParaRPr>
        </a:p>
        <a:p>
          <a:pPr marL="228600" lvl="1" indent="-228600" algn="l" defTabSz="1200150">
            <a:lnSpc>
              <a:spcPct val="90000"/>
            </a:lnSpc>
            <a:spcBef>
              <a:spcPct val="0"/>
            </a:spcBef>
            <a:spcAft>
              <a:spcPct val="20000"/>
            </a:spcAft>
            <a:buFontTx/>
            <a:buNone/>
          </a:pPr>
          <a:r>
            <a:rPr lang="en-US" sz="2700" i="1" kern="1200" dirty="0">
              <a:solidFill>
                <a:schemeClr val="tx1"/>
              </a:solidFill>
            </a:rPr>
            <a:t>chosen careers through integrated learning,</a:t>
          </a:r>
          <a:endParaRPr lang="en-US" sz="2700" kern="1200" dirty="0">
            <a:solidFill>
              <a:schemeClr val="tx1"/>
            </a:solidFill>
          </a:endParaRPr>
        </a:p>
        <a:p>
          <a:pPr marL="228600" lvl="1" indent="-228600" algn="l" defTabSz="1200150">
            <a:lnSpc>
              <a:spcPct val="90000"/>
            </a:lnSpc>
            <a:spcBef>
              <a:spcPct val="0"/>
            </a:spcBef>
            <a:spcAft>
              <a:spcPct val="20000"/>
            </a:spcAft>
            <a:buFontTx/>
            <a:buNone/>
          </a:pPr>
          <a:r>
            <a:rPr lang="en-US" sz="2700" i="1" kern="1200" dirty="0">
              <a:solidFill>
                <a:schemeClr val="tx1"/>
              </a:solidFill>
            </a:rPr>
            <a:t>research, innovation, and experience.</a:t>
          </a:r>
          <a:endParaRPr lang="en-US" sz="2700" kern="1200" dirty="0">
            <a:solidFill>
              <a:schemeClr val="tx1"/>
            </a:solidFill>
          </a:endParaRPr>
        </a:p>
      </dsp:txBody>
      <dsp:txXfrm>
        <a:off x="0" y="820108"/>
        <a:ext cx="7559504" cy="1407600"/>
      </dsp:txXfrm>
    </dsp:sp>
    <dsp:sp modelId="{F674C081-16D5-4C99-90D7-3731BFEDCB0A}">
      <dsp:nvSpPr>
        <dsp:cNvPr id="0" name=""/>
        <dsp:cNvSpPr/>
      </dsp:nvSpPr>
      <dsp:spPr>
        <a:xfrm>
          <a:off x="0" y="2227708"/>
          <a:ext cx="7559504" cy="81549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Concepts:</a:t>
          </a:r>
        </a:p>
      </dsp:txBody>
      <dsp:txXfrm>
        <a:off x="39809" y="2267517"/>
        <a:ext cx="7479886" cy="735872"/>
      </dsp:txXfrm>
    </dsp:sp>
    <dsp:sp modelId="{E432A264-C99F-4E4E-9E64-8B6228F89EF3}">
      <dsp:nvSpPr>
        <dsp:cNvPr id="0" name=""/>
        <dsp:cNvSpPr/>
      </dsp:nvSpPr>
      <dsp:spPr>
        <a:xfrm>
          <a:off x="0" y="3043198"/>
          <a:ext cx="7559504" cy="3237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014" tIns="43180" rIns="241808" bIns="43180" numCol="1" spcCol="1270" anchor="t" anchorCtr="0">
          <a:noAutofit/>
        </a:bodyPr>
        <a:lstStyle/>
        <a:p>
          <a:pPr marL="228600" lvl="1" indent="-228600" algn="l" defTabSz="1200150">
            <a:lnSpc>
              <a:spcPct val="90000"/>
            </a:lnSpc>
            <a:spcBef>
              <a:spcPct val="0"/>
            </a:spcBef>
            <a:spcAft>
              <a:spcPct val="20000"/>
            </a:spcAft>
            <a:buChar char="•"/>
          </a:pPr>
          <a:r>
            <a:rPr lang="en-US" sz="2700" kern="1200" dirty="0"/>
            <a:t>Empowerment</a:t>
          </a:r>
        </a:p>
        <a:p>
          <a:pPr marL="228600" lvl="1" indent="-228600" algn="l" defTabSz="1200150">
            <a:lnSpc>
              <a:spcPct val="90000"/>
            </a:lnSpc>
            <a:spcBef>
              <a:spcPct val="0"/>
            </a:spcBef>
            <a:spcAft>
              <a:spcPct val="20000"/>
            </a:spcAft>
            <a:buChar char="•"/>
          </a:pPr>
          <a:r>
            <a:rPr lang="en-US" sz="2700" kern="1200" dirty="0"/>
            <a:t>Excellence</a:t>
          </a:r>
        </a:p>
        <a:p>
          <a:pPr marL="228600" lvl="1" indent="-228600" algn="l" defTabSz="1200150">
            <a:lnSpc>
              <a:spcPct val="90000"/>
            </a:lnSpc>
            <a:spcBef>
              <a:spcPct val="0"/>
            </a:spcBef>
            <a:spcAft>
              <a:spcPct val="20000"/>
            </a:spcAft>
            <a:buChar char="•"/>
          </a:pPr>
          <a:r>
            <a:rPr lang="en-US" sz="2700" kern="1200" dirty="0"/>
            <a:t>Career attainment</a:t>
          </a:r>
        </a:p>
        <a:p>
          <a:pPr marL="228600" lvl="1" indent="-228600" algn="l" defTabSz="1200150">
            <a:lnSpc>
              <a:spcPct val="90000"/>
            </a:lnSpc>
            <a:spcBef>
              <a:spcPct val="0"/>
            </a:spcBef>
            <a:spcAft>
              <a:spcPct val="20000"/>
            </a:spcAft>
            <a:buChar char="•"/>
          </a:pPr>
          <a:r>
            <a:rPr lang="en-US" sz="2700" kern="1200" dirty="0"/>
            <a:t>Integrated learning</a:t>
          </a:r>
        </a:p>
        <a:p>
          <a:pPr marL="228600" lvl="1" indent="-228600" algn="l" defTabSz="1200150">
            <a:lnSpc>
              <a:spcPct val="90000"/>
            </a:lnSpc>
            <a:spcBef>
              <a:spcPct val="0"/>
            </a:spcBef>
            <a:spcAft>
              <a:spcPct val="20000"/>
            </a:spcAft>
            <a:buChar char="•"/>
          </a:pPr>
          <a:r>
            <a:rPr lang="en-US" sz="2700" kern="1200"/>
            <a:t>Research</a:t>
          </a:r>
        </a:p>
        <a:p>
          <a:pPr marL="228600" lvl="1" indent="-228600" algn="l" defTabSz="1200150">
            <a:lnSpc>
              <a:spcPct val="90000"/>
            </a:lnSpc>
            <a:spcBef>
              <a:spcPct val="0"/>
            </a:spcBef>
            <a:spcAft>
              <a:spcPct val="20000"/>
            </a:spcAft>
            <a:buChar char="•"/>
          </a:pPr>
          <a:r>
            <a:rPr lang="en-US" sz="2700" kern="1200" dirty="0"/>
            <a:t>Innovation</a:t>
          </a:r>
        </a:p>
        <a:p>
          <a:pPr marL="228600" lvl="1" indent="-228600" algn="l" defTabSz="1200150">
            <a:lnSpc>
              <a:spcPct val="90000"/>
            </a:lnSpc>
            <a:spcBef>
              <a:spcPct val="0"/>
            </a:spcBef>
            <a:spcAft>
              <a:spcPct val="20000"/>
            </a:spcAft>
            <a:buChar char="•"/>
          </a:pPr>
          <a:r>
            <a:rPr lang="en-US" sz="2700" kern="1200" dirty="0"/>
            <a:t>Experiential learning</a:t>
          </a:r>
        </a:p>
      </dsp:txBody>
      <dsp:txXfrm>
        <a:off x="0" y="3043198"/>
        <a:ext cx="7559504" cy="323748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5BB09F-AAFA-4DD5-B368-BBFF250C3161}" type="datetimeFigureOut">
              <a:rPr lang="en-US" smtClean="0"/>
              <a:t>3/6/23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CF7AB8-B5BB-4617-9755-B5DAEF245054}" type="slidenum">
              <a:rPr lang="en-US" smtClean="0"/>
              <a:t>‹#›</a:t>
            </a:fld>
            <a:endParaRPr lang="en-US"/>
          </a:p>
        </p:txBody>
      </p:sp>
    </p:spTree>
    <p:extLst>
      <p:ext uri="{BB962C8B-B14F-4D97-AF65-F5344CB8AC3E}">
        <p14:creationId xmlns:p14="http://schemas.microsoft.com/office/powerpoint/2010/main" val="439897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CF7AB8-B5BB-4617-9755-B5DAEF245054}" type="slidenum">
              <a:rPr lang="en-US" smtClean="0"/>
              <a:t>2</a:t>
            </a:fld>
            <a:endParaRPr lang="en-US"/>
          </a:p>
        </p:txBody>
      </p:sp>
    </p:spTree>
    <p:extLst>
      <p:ext uri="{BB962C8B-B14F-4D97-AF65-F5344CB8AC3E}">
        <p14:creationId xmlns:p14="http://schemas.microsoft.com/office/powerpoint/2010/main" val="1494451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CF7AB8-B5BB-4617-9755-B5DAEF245054}" type="slidenum">
              <a:rPr lang="en-US" smtClean="0"/>
              <a:t>31</a:t>
            </a:fld>
            <a:endParaRPr lang="en-US"/>
          </a:p>
        </p:txBody>
      </p:sp>
    </p:spTree>
    <p:extLst>
      <p:ext uri="{BB962C8B-B14F-4D97-AF65-F5344CB8AC3E}">
        <p14:creationId xmlns:p14="http://schemas.microsoft.com/office/powerpoint/2010/main" val="1422867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CF7AB8-B5BB-4617-9755-B5DAEF245054}" type="slidenum">
              <a:rPr lang="en-US" smtClean="0"/>
              <a:t>53</a:t>
            </a:fld>
            <a:endParaRPr lang="en-US"/>
          </a:p>
        </p:txBody>
      </p:sp>
    </p:spTree>
    <p:extLst>
      <p:ext uri="{BB962C8B-B14F-4D97-AF65-F5344CB8AC3E}">
        <p14:creationId xmlns:p14="http://schemas.microsoft.com/office/powerpoint/2010/main" val="1422867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7B732-F037-26B7-8095-C5E3694568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7394B8-8562-14BA-526C-B2D9064CAC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1F0F93-F559-7F71-2E0A-55334298E5FE}"/>
              </a:ext>
            </a:extLst>
          </p:cNvPr>
          <p:cNvSpPr>
            <a:spLocks noGrp="1"/>
          </p:cNvSpPr>
          <p:nvPr>
            <p:ph type="dt" sz="half" idx="10"/>
          </p:nvPr>
        </p:nvSpPr>
        <p:spPr/>
        <p:txBody>
          <a:bodyPr/>
          <a:lstStyle/>
          <a:p>
            <a:fld id="{3D8FE2FB-57DE-4367-9EC8-A1D43B59FC79}" type="datetimeFigureOut">
              <a:rPr lang="en-US" smtClean="0"/>
              <a:t>3/6/23</a:t>
            </a:fld>
            <a:endParaRPr lang="en-US"/>
          </a:p>
        </p:txBody>
      </p:sp>
      <p:sp>
        <p:nvSpPr>
          <p:cNvPr id="5" name="Footer Placeholder 4">
            <a:extLst>
              <a:ext uri="{FF2B5EF4-FFF2-40B4-BE49-F238E27FC236}">
                <a16:creationId xmlns:a16="http://schemas.microsoft.com/office/drawing/2014/main" id="{DC318F1F-716F-DBFC-E9F4-EA3E2F4A42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8736A6-CE95-7A84-6440-D062FD4BEE08}"/>
              </a:ext>
            </a:extLst>
          </p:cNvPr>
          <p:cNvSpPr>
            <a:spLocks noGrp="1"/>
          </p:cNvSpPr>
          <p:nvPr>
            <p:ph type="sldNum" sz="quarter" idx="12"/>
          </p:nvPr>
        </p:nvSpPr>
        <p:spPr/>
        <p:txBody>
          <a:bodyPr/>
          <a:lstStyle/>
          <a:p>
            <a:fld id="{2F05E698-3533-4869-8193-CD1DC5D6606F}" type="slidenum">
              <a:rPr lang="en-US" smtClean="0"/>
              <a:t>‹#›</a:t>
            </a:fld>
            <a:endParaRPr lang="en-US"/>
          </a:p>
        </p:txBody>
      </p:sp>
    </p:spTree>
    <p:extLst>
      <p:ext uri="{BB962C8B-B14F-4D97-AF65-F5344CB8AC3E}">
        <p14:creationId xmlns:p14="http://schemas.microsoft.com/office/powerpoint/2010/main" val="3652296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0DBB1-66C6-3425-5147-FE22E11214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21A4A7-B6C0-C871-F489-0472733321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150CA9-41CD-52AA-D836-1F974040DFDE}"/>
              </a:ext>
            </a:extLst>
          </p:cNvPr>
          <p:cNvSpPr>
            <a:spLocks noGrp="1"/>
          </p:cNvSpPr>
          <p:nvPr>
            <p:ph type="dt" sz="half" idx="10"/>
          </p:nvPr>
        </p:nvSpPr>
        <p:spPr/>
        <p:txBody>
          <a:bodyPr/>
          <a:lstStyle/>
          <a:p>
            <a:fld id="{3D8FE2FB-57DE-4367-9EC8-A1D43B59FC79}" type="datetimeFigureOut">
              <a:rPr lang="en-US" smtClean="0"/>
              <a:t>3/6/23</a:t>
            </a:fld>
            <a:endParaRPr lang="en-US"/>
          </a:p>
        </p:txBody>
      </p:sp>
      <p:sp>
        <p:nvSpPr>
          <p:cNvPr id="5" name="Footer Placeholder 4">
            <a:extLst>
              <a:ext uri="{FF2B5EF4-FFF2-40B4-BE49-F238E27FC236}">
                <a16:creationId xmlns:a16="http://schemas.microsoft.com/office/drawing/2014/main" id="{4C5D5E19-5326-59D4-BB97-A2F21F9A5C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1CA746-A302-8EAD-B863-0621D3F79A2D}"/>
              </a:ext>
            </a:extLst>
          </p:cNvPr>
          <p:cNvSpPr>
            <a:spLocks noGrp="1"/>
          </p:cNvSpPr>
          <p:nvPr>
            <p:ph type="sldNum" sz="quarter" idx="12"/>
          </p:nvPr>
        </p:nvSpPr>
        <p:spPr/>
        <p:txBody>
          <a:bodyPr/>
          <a:lstStyle/>
          <a:p>
            <a:fld id="{2F05E698-3533-4869-8193-CD1DC5D6606F}" type="slidenum">
              <a:rPr lang="en-US" smtClean="0"/>
              <a:t>‹#›</a:t>
            </a:fld>
            <a:endParaRPr lang="en-US"/>
          </a:p>
        </p:txBody>
      </p:sp>
    </p:spTree>
    <p:extLst>
      <p:ext uri="{BB962C8B-B14F-4D97-AF65-F5344CB8AC3E}">
        <p14:creationId xmlns:p14="http://schemas.microsoft.com/office/powerpoint/2010/main" val="3371496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B7C6E8-65E6-A46A-1E3D-6AB91CC833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FF3F7B-DEC3-B379-1E9A-9095EAE72C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E70798-2A11-D01C-722C-748B6A3EE2AA}"/>
              </a:ext>
            </a:extLst>
          </p:cNvPr>
          <p:cNvSpPr>
            <a:spLocks noGrp="1"/>
          </p:cNvSpPr>
          <p:nvPr>
            <p:ph type="dt" sz="half" idx="10"/>
          </p:nvPr>
        </p:nvSpPr>
        <p:spPr/>
        <p:txBody>
          <a:bodyPr/>
          <a:lstStyle/>
          <a:p>
            <a:fld id="{3D8FE2FB-57DE-4367-9EC8-A1D43B59FC79}" type="datetimeFigureOut">
              <a:rPr lang="en-US" smtClean="0"/>
              <a:t>3/6/23</a:t>
            </a:fld>
            <a:endParaRPr lang="en-US"/>
          </a:p>
        </p:txBody>
      </p:sp>
      <p:sp>
        <p:nvSpPr>
          <p:cNvPr id="5" name="Footer Placeholder 4">
            <a:extLst>
              <a:ext uri="{FF2B5EF4-FFF2-40B4-BE49-F238E27FC236}">
                <a16:creationId xmlns:a16="http://schemas.microsoft.com/office/drawing/2014/main" id="{BB2F6497-68F4-DAAF-8630-2F751AE5B0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C6F545-45CF-5105-EE06-34FDCFA676BD}"/>
              </a:ext>
            </a:extLst>
          </p:cNvPr>
          <p:cNvSpPr>
            <a:spLocks noGrp="1"/>
          </p:cNvSpPr>
          <p:nvPr>
            <p:ph type="sldNum" sz="quarter" idx="12"/>
          </p:nvPr>
        </p:nvSpPr>
        <p:spPr/>
        <p:txBody>
          <a:bodyPr/>
          <a:lstStyle/>
          <a:p>
            <a:fld id="{2F05E698-3533-4869-8193-CD1DC5D6606F}" type="slidenum">
              <a:rPr lang="en-US" smtClean="0"/>
              <a:t>‹#›</a:t>
            </a:fld>
            <a:endParaRPr lang="en-US"/>
          </a:p>
        </p:txBody>
      </p:sp>
    </p:spTree>
    <p:extLst>
      <p:ext uri="{BB962C8B-B14F-4D97-AF65-F5344CB8AC3E}">
        <p14:creationId xmlns:p14="http://schemas.microsoft.com/office/powerpoint/2010/main" val="1847258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351BB-1C9B-8C0A-2171-C3B9A951B4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81B6C4-C4A3-7051-8D79-752765AD4A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90FF7F-8737-ECA0-76CD-F86A5996D2BE}"/>
              </a:ext>
            </a:extLst>
          </p:cNvPr>
          <p:cNvSpPr>
            <a:spLocks noGrp="1"/>
          </p:cNvSpPr>
          <p:nvPr>
            <p:ph type="dt" sz="half" idx="10"/>
          </p:nvPr>
        </p:nvSpPr>
        <p:spPr/>
        <p:txBody>
          <a:bodyPr/>
          <a:lstStyle/>
          <a:p>
            <a:fld id="{3D8FE2FB-57DE-4367-9EC8-A1D43B59FC79}" type="datetimeFigureOut">
              <a:rPr lang="en-US" smtClean="0"/>
              <a:t>3/6/23</a:t>
            </a:fld>
            <a:endParaRPr lang="en-US"/>
          </a:p>
        </p:txBody>
      </p:sp>
      <p:sp>
        <p:nvSpPr>
          <p:cNvPr id="5" name="Footer Placeholder 4">
            <a:extLst>
              <a:ext uri="{FF2B5EF4-FFF2-40B4-BE49-F238E27FC236}">
                <a16:creationId xmlns:a16="http://schemas.microsoft.com/office/drawing/2014/main" id="{4D80D3F9-E695-1DC4-6F73-6D27D9C51A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66CE40-59B3-1960-A8E0-79B85E37014C}"/>
              </a:ext>
            </a:extLst>
          </p:cNvPr>
          <p:cNvSpPr>
            <a:spLocks noGrp="1"/>
          </p:cNvSpPr>
          <p:nvPr>
            <p:ph type="sldNum" sz="quarter" idx="12"/>
          </p:nvPr>
        </p:nvSpPr>
        <p:spPr/>
        <p:txBody>
          <a:bodyPr/>
          <a:lstStyle/>
          <a:p>
            <a:fld id="{2F05E698-3533-4869-8193-CD1DC5D6606F}" type="slidenum">
              <a:rPr lang="en-US" smtClean="0"/>
              <a:t>‹#›</a:t>
            </a:fld>
            <a:endParaRPr lang="en-US"/>
          </a:p>
        </p:txBody>
      </p:sp>
    </p:spTree>
    <p:extLst>
      <p:ext uri="{BB962C8B-B14F-4D97-AF65-F5344CB8AC3E}">
        <p14:creationId xmlns:p14="http://schemas.microsoft.com/office/powerpoint/2010/main" val="713534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29341-9B30-BEBE-0242-EEE91A5948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FC4228-7D22-E116-3BD2-7964F04C0D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5BE885-1D17-BA6E-492C-F34DACD6F178}"/>
              </a:ext>
            </a:extLst>
          </p:cNvPr>
          <p:cNvSpPr>
            <a:spLocks noGrp="1"/>
          </p:cNvSpPr>
          <p:nvPr>
            <p:ph type="dt" sz="half" idx="10"/>
          </p:nvPr>
        </p:nvSpPr>
        <p:spPr/>
        <p:txBody>
          <a:bodyPr/>
          <a:lstStyle/>
          <a:p>
            <a:fld id="{3D8FE2FB-57DE-4367-9EC8-A1D43B59FC79}" type="datetimeFigureOut">
              <a:rPr lang="en-US" smtClean="0"/>
              <a:t>3/6/23</a:t>
            </a:fld>
            <a:endParaRPr lang="en-US"/>
          </a:p>
        </p:txBody>
      </p:sp>
      <p:sp>
        <p:nvSpPr>
          <p:cNvPr id="5" name="Footer Placeholder 4">
            <a:extLst>
              <a:ext uri="{FF2B5EF4-FFF2-40B4-BE49-F238E27FC236}">
                <a16:creationId xmlns:a16="http://schemas.microsoft.com/office/drawing/2014/main" id="{F4362C7B-4F2D-B672-3B13-FB075906B9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B6B4CC-C13B-25D5-1EBA-7E1854B22922}"/>
              </a:ext>
            </a:extLst>
          </p:cNvPr>
          <p:cNvSpPr>
            <a:spLocks noGrp="1"/>
          </p:cNvSpPr>
          <p:nvPr>
            <p:ph type="sldNum" sz="quarter" idx="12"/>
          </p:nvPr>
        </p:nvSpPr>
        <p:spPr/>
        <p:txBody>
          <a:bodyPr/>
          <a:lstStyle/>
          <a:p>
            <a:fld id="{2F05E698-3533-4869-8193-CD1DC5D6606F}" type="slidenum">
              <a:rPr lang="en-US" smtClean="0"/>
              <a:t>‹#›</a:t>
            </a:fld>
            <a:endParaRPr lang="en-US"/>
          </a:p>
        </p:txBody>
      </p:sp>
    </p:spTree>
    <p:extLst>
      <p:ext uri="{BB962C8B-B14F-4D97-AF65-F5344CB8AC3E}">
        <p14:creationId xmlns:p14="http://schemas.microsoft.com/office/powerpoint/2010/main" val="3731730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1A7DD-D7C3-47FC-B98E-3D22F6949B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7E5F51-5203-2815-4E12-31A760A0C2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E82BCF-EA30-DF01-9B1B-A497F5B0E8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A0AC02-DB5C-CE3A-4BC5-C15A1E13E4E0}"/>
              </a:ext>
            </a:extLst>
          </p:cNvPr>
          <p:cNvSpPr>
            <a:spLocks noGrp="1"/>
          </p:cNvSpPr>
          <p:nvPr>
            <p:ph type="dt" sz="half" idx="10"/>
          </p:nvPr>
        </p:nvSpPr>
        <p:spPr/>
        <p:txBody>
          <a:bodyPr/>
          <a:lstStyle/>
          <a:p>
            <a:fld id="{3D8FE2FB-57DE-4367-9EC8-A1D43B59FC79}" type="datetimeFigureOut">
              <a:rPr lang="en-US" smtClean="0"/>
              <a:t>3/6/23</a:t>
            </a:fld>
            <a:endParaRPr lang="en-US"/>
          </a:p>
        </p:txBody>
      </p:sp>
      <p:sp>
        <p:nvSpPr>
          <p:cNvPr id="6" name="Footer Placeholder 5">
            <a:extLst>
              <a:ext uri="{FF2B5EF4-FFF2-40B4-BE49-F238E27FC236}">
                <a16:creationId xmlns:a16="http://schemas.microsoft.com/office/drawing/2014/main" id="{7E1839BF-8D26-92E7-BEC2-84DBE2FBA8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0702B7-52B2-EBFF-C06E-993FF7849CA8}"/>
              </a:ext>
            </a:extLst>
          </p:cNvPr>
          <p:cNvSpPr>
            <a:spLocks noGrp="1"/>
          </p:cNvSpPr>
          <p:nvPr>
            <p:ph type="sldNum" sz="quarter" idx="12"/>
          </p:nvPr>
        </p:nvSpPr>
        <p:spPr/>
        <p:txBody>
          <a:bodyPr/>
          <a:lstStyle/>
          <a:p>
            <a:fld id="{2F05E698-3533-4869-8193-CD1DC5D6606F}" type="slidenum">
              <a:rPr lang="en-US" smtClean="0"/>
              <a:t>‹#›</a:t>
            </a:fld>
            <a:endParaRPr lang="en-US"/>
          </a:p>
        </p:txBody>
      </p:sp>
    </p:spTree>
    <p:extLst>
      <p:ext uri="{BB962C8B-B14F-4D97-AF65-F5344CB8AC3E}">
        <p14:creationId xmlns:p14="http://schemas.microsoft.com/office/powerpoint/2010/main" val="946514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49C27-A546-7B2C-DAB6-3D05CFFC89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CDD7FF-9690-3388-B2E4-EA413AA758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6F10AB-B32F-656D-AD14-754053B8E3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0ED361-8FB7-6B0D-E0AF-D4E15F1DFE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4905B4-7FA8-CF0D-242C-68905CE5B5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B36796-06BF-95BE-E8E9-B212360DEBB7}"/>
              </a:ext>
            </a:extLst>
          </p:cNvPr>
          <p:cNvSpPr>
            <a:spLocks noGrp="1"/>
          </p:cNvSpPr>
          <p:nvPr>
            <p:ph type="dt" sz="half" idx="10"/>
          </p:nvPr>
        </p:nvSpPr>
        <p:spPr/>
        <p:txBody>
          <a:bodyPr/>
          <a:lstStyle/>
          <a:p>
            <a:fld id="{3D8FE2FB-57DE-4367-9EC8-A1D43B59FC79}" type="datetimeFigureOut">
              <a:rPr lang="en-US" smtClean="0"/>
              <a:t>3/6/23</a:t>
            </a:fld>
            <a:endParaRPr lang="en-US"/>
          </a:p>
        </p:txBody>
      </p:sp>
      <p:sp>
        <p:nvSpPr>
          <p:cNvPr id="8" name="Footer Placeholder 7">
            <a:extLst>
              <a:ext uri="{FF2B5EF4-FFF2-40B4-BE49-F238E27FC236}">
                <a16:creationId xmlns:a16="http://schemas.microsoft.com/office/drawing/2014/main" id="{348693C7-E599-5B72-C1F5-CF4EF9576D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8EA3B3-A200-9511-EEE6-CC0B2227D21E}"/>
              </a:ext>
            </a:extLst>
          </p:cNvPr>
          <p:cNvSpPr>
            <a:spLocks noGrp="1"/>
          </p:cNvSpPr>
          <p:nvPr>
            <p:ph type="sldNum" sz="quarter" idx="12"/>
          </p:nvPr>
        </p:nvSpPr>
        <p:spPr/>
        <p:txBody>
          <a:bodyPr/>
          <a:lstStyle/>
          <a:p>
            <a:fld id="{2F05E698-3533-4869-8193-CD1DC5D6606F}" type="slidenum">
              <a:rPr lang="en-US" smtClean="0"/>
              <a:t>‹#›</a:t>
            </a:fld>
            <a:endParaRPr lang="en-US"/>
          </a:p>
        </p:txBody>
      </p:sp>
    </p:spTree>
    <p:extLst>
      <p:ext uri="{BB962C8B-B14F-4D97-AF65-F5344CB8AC3E}">
        <p14:creationId xmlns:p14="http://schemas.microsoft.com/office/powerpoint/2010/main" val="4186517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A04C1-03A2-E9BE-8B36-B657D36B03D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60E8BC-293E-A325-6718-315B0CEDE9AB}"/>
              </a:ext>
            </a:extLst>
          </p:cNvPr>
          <p:cNvSpPr>
            <a:spLocks noGrp="1"/>
          </p:cNvSpPr>
          <p:nvPr>
            <p:ph type="dt" sz="half" idx="10"/>
          </p:nvPr>
        </p:nvSpPr>
        <p:spPr/>
        <p:txBody>
          <a:bodyPr/>
          <a:lstStyle/>
          <a:p>
            <a:fld id="{3D8FE2FB-57DE-4367-9EC8-A1D43B59FC79}" type="datetimeFigureOut">
              <a:rPr lang="en-US" smtClean="0"/>
              <a:t>3/6/23</a:t>
            </a:fld>
            <a:endParaRPr lang="en-US"/>
          </a:p>
        </p:txBody>
      </p:sp>
      <p:sp>
        <p:nvSpPr>
          <p:cNvPr id="4" name="Footer Placeholder 3">
            <a:extLst>
              <a:ext uri="{FF2B5EF4-FFF2-40B4-BE49-F238E27FC236}">
                <a16:creationId xmlns:a16="http://schemas.microsoft.com/office/drawing/2014/main" id="{FD216194-13BD-0778-43CF-0E0CFD1CE3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6721A6-1AD8-9F0C-BDAE-57AA19DE8D4D}"/>
              </a:ext>
            </a:extLst>
          </p:cNvPr>
          <p:cNvSpPr>
            <a:spLocks noGrp="1"/>
          </p:cNvSpPr>
          <p:nvPr>
            <p:ph type="sldNum" sz="quarter" idx="12"/>
          </p:nvPr>
        </p:nvSpPr>
        <p:spPr/>
        <p:txBody>
          <a:bodyPr/>
          <a:lstStyle/>
          <a:p>
            <a:fld id="{2F05E698-3533-4869-8193-CD1DC5D6606F}" type="slidenum">
              <a:rPr lang="en-US" smtClean="0"/>
              <a:t>‹#›</a:t>
            </a:fld>
            <a:endParaRPr lang="en-US"/>
          </a:p>
        </p:txBody>
      </p:sp>
    </p:spTree>
    <p:extLst>
      <p:ext uri="{BB962C8B-B14F-4D97-AF65-F5344CB8AC3E}">
        <p14:creationId xmlns:p14="http://schemas.microsoft.com/office/powerpoint/2010/main" val="1671314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F66417-2E80-66A5-BFE5-A32B954B1629}"/>
              </a:ext>
            </a:extLst>
          </p:cNvPr>
          <p:cNvSpPr>
            <a:spLocks noGrp="1"/>
          </p:cNvSpPr>
          <p:nvPr>
            <p:ph type="dt" sz="half" idx="10"/>
          </p:nvPr>
        </p:nvSpPr>
        <p:spPr/>
        <p:txBody>
          <a:bodyPr/>
          <a:lstStyle/>
          <a:p>
            <a:fld id="{3D8FE2FB-57DE-4367-9EC8-A1D43B59FC79}" type="datetimeFigureOut">
              <a:rPr lang="en-US" smtClean="0"/>
              <a:t>3/6/23</a:t>
            </a:fld>
            <a:endParaRPr lang="en-US"/>
          </a:p>
        </p:txBody>
      </p:sp>
      <p:sp>
        <p:nvSpPr>
          <p:cNvPr id="3" name="Footer Placeholder 2">
            <a:extLst>
              <a:ext uri="{FF2B5EF4-FFF2-40B4-BE49-F238E27FC236}">
                <a16:creationId xmlns:a16="http://schemas.microsoft.com/office/drawing/2014/main" id="{628E90BB-EA2B-CB33-32E7-F31176BD10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76F79F-068E-368F-2193-AA393EB10E8F}"/>
              </a:ext>
            </a:extLst>
          </p:cNvPr>
          <p:cNvSpPr>
            <a:spLocks noGrp="1"/>
          </p:cNvSpPr>
          <p:nvPr>
            <p:ph type="sldNum" sz="quarter" idx="12"/>
          </p:nvPr>
        </p:nvSpPr>
        <p:spPr/>
        <p:txBody>
          <a:bodyPr/>
          <a:lstStyle/>
          <a:p>
            <a:fld id="{2F05E698-3533-4869-8193-CD1DC5D6606F}" type="slidenum">
              <a:rPr lang="en-US" smtClean="0"/>
              <a:t>‹#›</a:t>
            </a:fld>
            <a:endParaRPr lang="en-US"/>
          </a:p>
        </p:txBody>
      </p:sp>
    </p:spTree>
    <p:extLst>
      <p:ext uri="{BB962C8B-B14F-4D97-AF65-F5344CB8AC3E}">
        <p14:creationId xmlns:p14="http://schemas.microsoft.com/office/powerpoint/2010/main" val="569278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F4634-B819-C015-C168-4896A3CB07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6171D4-B389-5BF8-5BE5-5B4C0B85D6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2B92B6-A201-8E64-47DF-8D788EA83D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D1B45F-37AF-E1E7-15B2-838B28AE9298}"/>
              </a:ext>
            </a:extLst>
          </p:cNvPr>
          <p:cNvSpPr>
            <a:spLocks noGrp="1"/>
          </p:cNvSpPr>
          <p:nvPr>
            <p:ph type="dt" sz="half" idx="10"/>
          </p:nvPr>
        </p:nvSpPr>
        <p:spPr/>
        <p:txBody>
          <a:bodyPr/>
          <a:lstStyle/>
          <a:p>
            <a:fld id="{3D8FE2FB-57DE-4367-9EC8-A1D43B59FC79}" type="datetimeFigureOut">
              <a:rPr lang="en-US" smtClean="0"/>
              <a:t>3/6/23</a:t>
            </a:fld>
            <a:endParaRPr lang="en-US"/>
          </a:p>
        </p:txBody>
      </p:sp>
      <p:sp>
        <p:nvSpPr>
          <p:cNvPr id="6" name="Footer Placeholder 5">
            <a:extLst>
              <a:ext uri="{FF2B5EF4-FFF2-40B4-BE49-F238E27FC236}">
                <a16:creationId xmlns:a16="http://schemas.microsoft.com/office/drawing/2014/main" id="{7335B75A-4E6A-CB29-F667-DA90A55683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44FCE0-25DC-1C0A-E7C4-FCC60D0D7E64}"/>
              </a:ext>
            </a:extLst>
          </p:cNvPr>
          <p:cNvSpPr>
            <a:spLocks noGrp="1"/>
          </p:cNvSpPr>
          <p:nvPr>
            <p:ph type="sldNum" sz="quarter" idx="12"/>
          </p:nvPr>
        </p:nvSpPr>
        <p:spPr/>
        <p:txBody>
          <a:bodyPr/>
          <a:lstStyle/>
          <a:p>
            <a:fld id="{2F05E698-3533-4869-8193-CD1DC5D6606F}" type="slidenum">
              <a:rPr lang="en-US" smtClean="0"/>
              <a:t>‹#›</a:t>
            </a:fld>
            <a:endParaRPr lang="en-US"/>
          </a:p>
        </p:txBody>
      </p:sp>
    </p:spTree>
    <p:extLst>
      <p:ext uri="{BB962C8B-B14F-4D97-AF65-F5344CB8AC3E}">
        <p14:creationId xmlns:p14="http://schemas.microsoft.com/office/powerpoint/2010/main" val="313366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04BCE-53FA-E08A-BF18-EEA7C1E450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64D74F-A097-2F11-47BE-36A5433D20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3DAA21E-7CC9-B080-42A2-3C968CA5B3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45E7C2-32B5-DDD1-41BB-0862001C85EA}"/>
              </a:ext>
            </a:extLst>
          </p:cNvPr>
          <p:cNvSpPr>
            <a:spLocks noGrp="1"/>
          </p:cNvSpPr>
          <p:nvPr>
            <p:ph type="dt" sz="half" idx="10"/>
          </p:nvPr>
        </p:nvSpPr>
        <p:spPr/>
        <p:txBody>
          <a:bodyPr/>
          <a:lstStyle/>
          <a:p>
            <a:fld id="{3D8FE2FB-57DE-4367-9EC8-A1D43B59FC79}" type="datetimeFigureOut">
              <a:rPr lang="en-US" smtClean="0"/>
              <a:t>3/6/23</a:t>
            </a:fld>
            <a:endParaRPr lang="en-US"/>
          </a:p>
        </p:txBody>
      </p:sp>
      <p:sp>
        <p:nvSpPr>
          <p:cNvPr id="6" name="Footer Placeholder 5">
            <a:extLst>
              <a:ext uri="{FF2B5EF4-FFF2-40B4-BE49-F238E27FC236}">
                <a16:creationId xmlns:a16="http://schemas.microsoft.com/office/drawing/2014/main" id="{D742E379-A3D9-BF56-590E-BEC28DD786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4DD1D4-D634-F9ED-3484-AAAFC9904144}"/>
              </a:ext>
            </a:extLst>
          </p:cNvPr>
          <p:cNvSpPr>
            <a:spLocks noGrp="1"/>
          </p:cNvSpPr>
          <p:nvPr>
            <p:ph type="sldNum" sz="quarter" idx="12"/>
          </p:nvPr>
        </p:nvSpPr>
        <p:spPr/>
        <p:txBody>
          <a:bodyPr/>
          <a:lstStyle/>
          <a:p>
            <a:fld id="{2F05E698-3533-4869-8193-CD1DC5D6606F}" type="slidenum">
              <a:rPr lang="en-US" smtClean="0"/>
              <a:t>‹#›</a:t>
            </a:fld>
            <a:endParaRPr lang="en-US"/>
          </a:p>
        </p:txBody>
      </p:sp>
    </p:spTree>
    <p:extLst>
      <p:ext uri="{BB962C8B-B14F-4D97-AF65-F5344CB8AC3E}">
        <p14:creationId xmlns:p14="http://schemas.microsoft.com/office/powerpoint/2010/main" val="2479694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7ACEBD-CA15-A955-0BD0-C30D892DDA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2865E6-FC85-6EE6-3DFD-A350795601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601C49-D035-CC82-58D5-BFD59A18EF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8FE2FB-57DE-4367-9EC8-A1D43B59FC79}" type="datetimeFigureOut">
              <a:rPr lang="en-US" smtClean="0"/>
              <a:t>3/6/23</a:t>
            </a:fld>
            <a:endParaRPr lang="en-US"/>
          </a:p>
        </p:txBody>
      </p:sp>
      <p:sp>
        <p:nvSpPr>
          <p:cNvPr id="5" name="Footer Placeholder 4">
            <a:extLst>
              <a:ext uri="{FF2B5EF4-FFF2-40B4-BE49-F238E27FC236}">
                <a16:creationId xmlns:a16="http://schemas.microsoft.com/office/drawing/2014/main" id="{8941F99A-9133-D25D-7024-B132CD729A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D6B21D-90A1-1420-A5A9-C46F3EB785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05E698-3533-4869-8193-CD1DC5D6606F}" type="slidenum">
              <a:rPr lang="en-US" smtClean="0"/>
              <a:t>‹#›</a:t>
            </a:fld>
            <a:endParaRPr lang="en-US"/>
          </a:p>
        </p:txBody>
      </p:sp>
    </p:spTree>
    <p:extLst>
      <p:ext uri="{BB962C8B-B14F-4D97-AF65-F5344CB8AC3E}">
        <p14:creationId xmlns:p14="http://schemas.microsoft.com/office/powerpoint/2010/main" val="1447999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publicdomainpictures.net/view-image.php?image=349508&amp;picture=chicago-reseplakat"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67.jp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5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hlcommission.org/Policies/criteria-and-core-components.html" TargetMode="External"/><Relationship Id="rId2" Type="http://schemas.openxmlformats.org/officeDocument/2006/relationships/hyperlink" Target="https://www.aacu.org/about/statements/academic-freedom" TargetMode="External"/><Relationship Id="rId1" Type="http://schemas.openxmlformats.org/officeDocument/2006/relationships/slideLayout" Target="../slideLayouts/slideLayout2.xml"/><Relationship Id="rId4" Type="http://schemas.openxmlformats.org/officeDocument/2006/relationships/hyperlink" Target="https://highered.ohio.gov/static/files/uploads/program-approval/Academic-Program-Review-Guidelines_070516.pdf"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418A9-CB5A-7C24-AF80-02D4C913F506}"/>
              </a:ext>
            </a:extLst>
          </p:cNvPr>
          <p:cNvSpPr>
            <a:spLocks noGrp="1"/>
          </p:cNvSpPr>
          <p:nvPr>
            <p:ph type="ctrTitle"/>
          </p:nvPr>
        </p:nvSpPr>
        <p:spPr>
          <a:xfrm>
            <a:off x="923819" y="1613393"/>
            <a:ext cx="4609057" cy="2610042"/>
          </a:xfrm>
        </p:spPr>
        <p:txBody>
          <a:bodyPr>
            <a:normAutofit fontScale="90000"/>
          </a:bodyPr>
          <a:lstStyle/>
          <a:p>
            <a:pPr algn="l"/>
            <a:r>
              <a:rPr lang="en-US" sz="5400" dirty="0"/>
              <a:t>Topic 1: Creating Objectives and Outcomes</a:t>
            </a:r>
          </a:p>
        </p:txBody>
      </p:sp>
      <p:sp>
        <p:nvSpPr>
          <p:cNvPr id="3" name="Subtitle 2">
            <a:extLst>
              <a:ext uri="{FF2B5EF4-FFF2-40B4-BE49-F238E27FC236}">
                <a16:creationId xmlns:a16="http://schemas.microsoft.com/office/drawing/2014/main" id="{7289B616-460A-FAE8-36DB-82E6641D99A0}"/>
              </a:ext>
            </a:extLst>
          </p:cNvPr>
          <p:cNvSpPr>
            <a:spLocks noGrp="1"/>
          </p:cNvSpPr>
          <p:nvPr>
            <p:ph type="subTitle" idx="1"/>
          </p:nvPr>
        </p:nvSpPr>
        <p:spPr>
          <a:xfrm>
            <a:off x="891993" y="4545877"/>
            <a:ext cx="4609057" cy="649578"/>
          </a:xfrm>
        </p:spPr>
        <p:txBody>
          <a:bodyPr>
            <a:noAutofit/>
          </a:bodyPr>
          <a:lstStyle/>
          <a:p>
            <a:pPr algn="l"/>
            <a:r>
              <a:rPr lang="en-US" dirty="0"/>
              <a:t>Course Design Institute 2022</a:t>
            </a:r>
          </a:p>
        </p:txBody>
      </p:sp>
      <p:sp>
        <p:nvSpPr>
          <p:cNvPr id="18" name="Freeform: Shape 17">
            <a:extLst>
              <a:ext uri="{FF2B5EF4-FFF2-40B4-BE49-F238E27FC236}">
                <a16:creationId xmlns:a16="http://schemas.microsoft.com/office/drawing/2014/main" id="{F6EF57EF-D042-41D3-83E8-41A1FE6C1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D00A59BB-A268-4F3E-9D41-CA265AF16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Text, logo&#10;&#10;Description automatically generated">
            <a:extLst>
              <a:ext uri="{FF2B5EF4-FFF2-40B4-BE49-F238E27FC236}">
                <a16:creationId xmlns:a16="http://schemas.microsoft.com/office/drawing/2014/main" id="{C2FC8025-7AD8-01C2-7FD9-6633C799DE4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507579" y="1949871"/>
            <a:ext cx="5079371" cy="2895241"/>
          </a:xfrm>
          <a:prstGeom prst="rect">
            <a:avLst/>
          </a:prstGeom>
        </p:spPr>
      </p:pic>
      <p:sp>
        <p:nvSpPr>
          <p:cNvPr id="22" name="Freeform: Shape 21">
            <a:extLst>
              <a:ext uri="{FF2B5EF4-FFF2-40B4-BE49-F238E27FC236}">
                <a16:creationId xmlns:a16="http://schemas.microsoft.com/office/drawing/2014/main" id="{63794DCE-9D34-40DF-AB3F-06DA8ACCD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45006452-918C-4282-A72C-C9692B669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4740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A20C1-D0B4-DFD3-1B5D-1C3D61D7CF81}"/>
              </a:ext>
            </a:extLst>
          </p:cNvPr>
          <p:cNvSpPr>
            <a:spLocks noGrp="1"/>
          </p:cNvSpPr>
          <p:nvPr>
            <p:ph type="title"/>
          </p:nvPr>
        </p:nvSpPr>
        <p:spPr>
          <a:xfrm>
            <a:off x="1115568" y="509521"/>
            <a:ext cx="10232136" cy="1014984"/>
          </a:xfrm>
        </p:spPr>
        <p:txBody>
          <a:bodyPr>
            <a:normAutofit/>
          </a:bodyPr>
          <a:lstStyle/>
          <a:p>
            <a:r>
              <a:rPr lang="en-US" dirty="0"/>
              <a:t>The Word WILL</a:t>
            </a:r>
          </a:p>
        </p:txBody>
      </p:sp>
      <p:graphicFrame>
        <p:nvGraphicFramePr>
          <p:cNvPr id="5" name="Content Placeholder 2">
            <a:extLst>
              <a:ext uri="{FF2B5EF4-FFF2-40B4-BE49-F238E27FC236}">
                <a16:creationId xmlns:a16="http://schemas.microsoft.com/office/drawing/2014/main" id="{25750DA0-3307-6333-1E33-6FDFCCFC7DC2}"/>
              </a:ext>
            </a:extLst>
          </p:cNvPr>
          <p:cNvGraphicFramePr>
            <a:graphicFrameLocks noGrp="1"/>
          </p:cNvGraphicFramePr>
          <p:nvPr>
            <p:ph idx="1"/>
            <p:extLst>
              <p:ext uri="{D42A27DB-BD31-4B8C-83A1-F6EECF244321}">
                <p14:modId xmlns:p14="http://schemas.microsoft.com/office/powerpoint/2010/main" val="3628100752"/>
              </p:ext>
            </p:extLst>
          </p:nvPr>
        </p:nvGraphicFramePr>
        <p:xfrm>
          <a:off x="1115568" y="1673352"/>
          <a:ext cx="10232136" cy="4334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6744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E895526-BF27-0C67-84CC-8D5E560C45D4}"/>
              </a:ext>
            </a:extLst>
          </p:cNvPr>
          <p:cNvSpPr>
            <a:spLocks noGrp="1"/>
          </p:cNvSpPr>
          <p:nvPr>
            <p:ph type="title"/>
          </p:nvPr>
        </p:nvSpPr>
        <p:spPr>
          <a:xfrm>
            <a:off x="429768" y="411480"/>
            <a:ext cx="11201400" cy="1106424"/>
          </a:xfrm>
        </p:spPr>
        <p:txBody>
          <a:bodyPr>
            <a:normAutofit/>
          </a:bodyPr>
          <a:lstStyle/>
          <a:p>
            <a:r>
              <a:rPr lang="en-US" sz="3600"/>
              <a:t>Example</a:t>
            </a:r>
          </a:p>
        </p:txBody>
      </p:sp>
      <p:pic>
        <p:nvPicPr>
          <p:cNvPr id="11" name="Picture 10" descr="Close up of beakers with solutions on a shelf in a lab">
            <a:extLst>
              <a:ext uri="{FF2B5EF4-FFF2-40B4-BE49-F238E27FC236}">
                <a16:creationId xmlns:a16="http://schemas.microsoft.com/office/drawing/2014/main" id="{87C9805A-3963-5227-508F-22F89D49001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91154" y="2020824"/>
            <a:ext cx="4505437" cy="3037647"/>
          </a:xfrm>
          <a:prstGeom prst="rect">
            <a:avLst/>
          </a:prstGeom>
        </p:spPr>
      </p:pic>
      <p:sp>
        <p:nvSpPr>
          <p:cNvPr id="3" name="Content Placeholder 2">
            <a:extLst>
              <a:ext uri="{FF2B5EF4-FFF2-40B4-BE49-F238E27FC236}">
                <a16:creationId xmlns:a16="http://schemas.microsoft.com/office/drawing/2014/main" id="{F7B39CF2-03CC-524A-7FA9-71CC5AAAAEB0}"/>
              </a:ext>
            </a:extLst>
          </p:cNvPr>
          <p:cNvSpPr>
            <a:spLocks noGrp="1"/>
          </p:cNvSpPr>
          <p:nvPr>
            <p:ph idx="1"/>
          </p:nvPr>
        </p:nvSpPr>
        <p:spPr>
          <a:xfrm>
            <a:off x="5364974" y="2020824"/>
            <a:ext cx="6028876" cy="3959352"/>
          </a:xfrm>
        </p:spPr>
        <p:txBody>
          <a:bodyPr anchor="ctr">
            <a:normAutofit lnSpcReduction="10000"/>
          </a:bodyPr>
          <a:lstStyle/>
          <a:p>
            <a:pPr>
              <a:lnSpc>
                <a:spcPct val="100000"/>
              </a:lnSpc>
            </a:pPr>
            <a:r>
              <a:rPr lang="en-US" dirty="0"/>
              <a:t>“</a:t>
            </a:r>
            <a:r>
              <a:rPr lang="en-US" i="1" dirty="0"/>
              <a:t>Students will draw conclusions about chemical reactions</a:t>
            </a:r>
            <a:r>
              <a:rPr lang="en-US" dirty="0"/>
              <a:t>” is an OBJECTIVE because it states a </a:t>
            </a:r>
            <a:r>
              <a:rPr lang="en-US" b="1" dirty="0"/>
              <a:t>goal</a:t>
            </a:r>
            <a:r>
              <a:rPr lang="en-US" dirty="0"/>
              <a:t> for </a:t>
            </a:r>
            <a:r>
              <a:rPr lang="en-US" b="1" dirty="0"/>
              <a:t>future</a:t>
            </a:r>
            <a:r>
              <a:rPr lang="en-US" dirty="0"/>
              <a:t> learning.</a:t>
            </a:r>
          </a:p>
          <a:p>
            <a:pPr>
              <a:lnSpc>
                <a:spcPct val="100000"/>
              </a:lnSpc>
            </a:pPr>
            <a:r>
              <a:rPr lang="en-US" dirty="0"/>
              <a:t>“</a:t>
            </a:r>
            <a:r>
              <a:rPr lang="en-US" i="1" dirty="0"/>
              <a:t>Students can draw conclusions about chemical reactions</a:t>
            </a:r>
            <a:r>
              <a:rPr lang="en-US" dirty="0"/>
              <a:t>” is an OUTCOME because it states the knowledge or skill students </a:t>
            </a:r>
            <a:r>
              <a:rPr lang="en-US" b="1" dirty="0"/>
              <a:t>have achieved </a:t>
            </a:r>
            <a:r>
              <a:rPr lang="en-US" dirty="0"/>
              <a:t>as the </a:t>
            </a:r>
            <a:r>
              <a:rPr lang="en-US" b="1" dirty="0"/>
              <a:t>result </a:t>
            </a:r>
            <a:r>
              <a:rPr lang="en-US" dirty="0"/>
              <a:t>of their learning</a:t>
            </a:r>
            <a:r>
              <a:rPr lang="en-US" b="1" dirty="0"/>
              <a:t>.</a:t>
            </a:r>
            <a:endParaRPr lang="en-US" dirty="0"/>
          </a:p>
          <a:p>
            <a:pPr>
              <a:lnSpc>
                <a:spcPct val="100000"/>
              </a:lnSpc>
            </a:pPr>
            <a:endParaRPr lang="en-US" sz="1700" dirty="0"/>
          </a:p>
        </p:txBody>
      </p:sp>
    </p:spTree>
    <p:extLst>
      <p:ext uri="{BB962C8B-B14F-4D97-AF65-F5344CB8AC3E}">
        <p14:creationId xmlns:p14="http://schemas.microsoft.com/office/powerpoint/2010/main" val="470374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587B8-50C9-6BE0-E8C4-27AC5D4D9BE7}"/>
              </a:ext>
            </a:extLst>
          </p:cNvPr>
          <p:cNvSpPr>
            <a:spLocks noGrp="1"/>
          </p:cNvSpPr>
          <p:nvPr>
            <p:ph type="title"/>
          </p:nvPr>
        </p:nvSpPr>
        <p:spPr>
          <a:xfrm>
            <a:off x="841246" y="978619"/>
            <a:ext cx="5991244" cy="1106424"/>
          </a:xfrm>
        </p:spPr>
        <p:txBody>
          <a:bodyPr>
            <a:normAutofit/>
          </a:bodyPr>
          <a:lstStyle/>
          <a:p>
            <a:r>
              <a:rPr lang="en-US" sz="3200"/>
              <a:t>Comparison</a:t>
            </a:r>
          </a:p>
        </p:txBody>
      </p:sp>
      <p:sp>
        <p:nvSpPr>
          <p:cNvPr id="3" name="Content Placeholder 2">
            <a:extLst>
              <a:ext uri="{FF2B5EF4-FFF2-40B4-BE49-F238E27FC236}">
                <a16:creationId xmlns:a16="http://schemas.microsoft.com/office/drawing/2014/main" id="{8699FED9-6606-A221-4C26-4C42F7239003}"/>
              </a:ext>
            </a:extLst>
          </p:cNvPr>
          <p:cNvSpPr>
            <a:spLocks noGrp="1"/>
          </p:cNvSpPr>
          <p:nvPr>
            <p:ph idx="1"/>
          </p:nvPr>
        </p:nvSpPr>
        <p:spPr>
          <a:xfrm>
            <a:off x="841248" y="2252870"/>
            <a:ext cx="5993892" cy="3560251"/>
          </a:xfrm>
        </p:spPr>
        <p:txBody>
          <a:bodyPr>
            <a:noAutofit/>
          </a:bodyPr>
          <a:lstStyle/>
          <a:p>
            <a:r>
              <a:rPr lang="en-US" sz="2800" dirty="0"/>
              <a:t>“</a:t>
            </a:r>
            <a:r>
              <a:rPr lang="en-US" sz="2800" i="1" dirty="0"/>
              <a:t>I will go to Chicago</a:t>
            </a:r>
            <a:r>
              <a:rPr lang="en-US" sz="2800" dirty="0"/>
              <a:t>” is an OBJECTIVE because it states a goal or intention.</a:t>
            </a:r>
          </a:p>
          <a:p>
            <a:endParaRPr lang="en-US" sz="2800" dirty="0"/>
          </a:p>
          <a:p>
            <a:r>
              <a:rPr lang="en-US" sz="2800" dirty="0"/>
              <a:t>“</a:t>
            </a:r>
            <a:r>
              <a:rPr lang="en-US" sz="2800" i="1" dirty="0"/>
              <a:t>I am in Chicago</a:t>
            </a:r>
            <a:r>
              <a:rPr lang="en-US" sz="2800" dirty="0"/>
              <a:t>” is an OUTCOME because it states a result.</a:t>
            </a:r>
          </a:p>
        </p:txBody>
      </p:sp>
      <p:pic>
        <p:nvPicPr>
          <p:cNvPr id="5" name="Picture 4" descr="A picture containing text, city&#10;&#10;Description automatically generated">
            <a:extLst>
              <a:ext uri="{FF2B5EF4-FFF2-40B4-BE49-F238E27FC236}">
                <a16:creationId xmlns:a16="http://schemas.microsoft.com/office/drawing/2014/main" id="{913B7098-BCBF-0B03-F8EA-9E5D9CCB9571}"/>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7681552" y="630936"/>
            <a:ext cx="4094180" cy="5495544"/>
          </a:xfrm>
          <a:prstGeom prst="rect">
            <a:avLst/>
          </a:prstGeom>
        </p:spPr>
      </p:pic>
    </p:spTree>
    <p:extLst>
      <p:ext uri="{BB962C8B-B14F-4D97-AF65-F5344CB8AC3E}">
        <p14:creationId xmlns:p14="http://schemas.microsoft.com/office/powerpoint/2010/main" val="1098860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E999DE-723B-8648-DEA8-3FBB7B6AFC81}"/>
              </a:ext>
            </a:extLst>
          </p:cNvPr>
          <p:cNvSpPr>
            <a:spLocks noGrp="1"/>
          </p:cNvSpPr>
          <p:nvPr>
            <p:ph type="title"/>
          </p:nvPr>
        </p:nvSpPr>
        <p:spPr>
          <a:xfrm>
            <a:off x="659234" y="957447"/>
            <a:ext cx="2987975" cy="4943105"/>
          </a:xfrm>
        </p:spPr>
        <p:txBody>
          <a:bodyPr anchor="ctr">
            <a:normAutofit/>
          </a:bodyPr>
          <a:lstStyle/>
          <a:p>
            <a:r>
              <a:rPr lang="en-US" dirty="0"/>
              <a:t>The Power of WILL</a:t>
            </a:r>
          </a:p>
        </p:txBody>
      </p:sp>
      <p:graphicFrame>
        <p:nvGraphicFramePr>
          <p:cNvPr id="7" name="Content Placeholder 2">
            <a:extLst>
              <a:ext uri="{FF2B5EF4-FFF2-40B4-BE49-F238E27FC236}">
                <a16:creationId xmlns:a16="http://schemas.microsoft.com/office/drawing/2014/main" id="{497564D3-C981-3A51-C0CE-2469203A2565}"/>
              </a:ext>
            </a:extLst>
          </p:cNvPr>
          <p:cNvGraphicFramePr>
            <a:graphicFrameLocks noGrp="1"/>
          </p:cNvGraphicFramePr>
          <p:nvPr>
            <p:ph idx="1"/>
            <p:extLst>
              <p:ext uri="{D42A27DB-BD31-4B8C-83A1-F6EECF244321}">
                <p14:modId xmlns:p14="http://schemas.microsoft.com/office/powerpoint/2010/main" val="156742379"/>
              </p:ext>
            </p:extLst>
          </p:nvPr>
        </p:nvGraphicFramePr>
        <p:xfrm>
          <a:off x="4553712" y="621792"/>
          <a:ext cx="6812280" cy="5541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8419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7863C-1B6D-2EC8-7B66-D92F351B5F03}"/>
              </a:ext>
            </a:extLst>
          </p:cNvPr>
          <p:cNvSpPr>
            <a:spLocks noGrp="1"/>
          </p:cNvSpPr>
          <p:nvPr>
            <p:ph type="title"/>
          </p:nvPr>
        </p:nvSpPr>
        <p:spPr>
          <a:xfrm>
            <a:off x="5080216" y="1076324"/>
            <a:ext cx="6272784" cy="1535051"/>
          </a:xfrm>
        </p:spPr>
        <p:txBody>
          <a:bodyPr anchor="b">
            <a:normAutofit/>
          </a:bodyPr>
          <a:lstStyle/>
          <a:p>
            <a:r>
              <a:rPr lang="en-US" sz="5200"/>
              <a:t>Summary</a:t>
            </a:r>
          </a:p>
        </p:txBody>
      </p:sp>
      <p:pic>
        <p:nvPicPr>
          <p:cNvPr id="5" name="Picture 4" descr="High angle view of a rolled paper, brown notebook, and black notepad on a wooden table">
            <a:extLst>
              <a:ext uri="{FF2B5EF4-FFF2-40B4-BE49-F238E27FC236}">
                <a16:creationId xmlns:a16="http://schemas.microsoft.com/office/drawing/2014/main" id="{E07330A1-206D-F69C-493C-86879C5A315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1"/>
          <a:stretch/>
        </p:blipFill>
        <p:spPr>
          <a:xfrm>
            <a:off x="20" y="10"/>
            <a:ext cx="4505305" cy="6857990"/>
          </a:xfrm>
          <a:prstGeom prst="rect">
            <a:avLst/>
          </a:prstGeom>
        </p:spPr>
      </p:pic>
      <p:sp>
        <p:nvSpPr>
          <p:cNvPr id="3" name="Content Placeholder 2">
            <a:extLst>
              <a:ext uri="{FF2B5EF4-FFF2-40B4-BE49-F238E27FC236}">
                <a16:creationId xmlns:a16="http://schemas.microsoft.com/office/drawing/2014/main" id="{77C77759-4DCB-4E2B-FFF4-4A54C5BE26FF}"/>
              </a:ext>
            </a:extLst>
          </p:cNvPr>
          <p:cNvSpPr>
            <a:spLocks noGrp="1"/>
          </p:cNvSpPr>
          <p:nvPr>
            <p:ph idx="1"/>
          </p:nvPr>
        </p:nvSpPr>
        <p:spPr>
          <a:xfrm>
            <a:off x="5080216" y="3351276"/>
            <a:ext cx="6272784" cy="2825686"/>
          </a:xfrm>
        </p:spPr>
        <p:txBody>
          <a:bodyPr>
            <a:normAutofit/>
          </a:bodyPr>
          <a:lstStyle/>
          <a:p>
            <a:r>
              <a:rPr lang="en-US" b="1" dirty="0"/>
              <a:t>OBJECTIVES state GOALS </a:t>
            </a:r>
            <a:r>
              <a:rPr lang="en-US" dirty="0"/>
              <a:t>for learning that </a:t>
            </a:r>
            <a:r>
              <a:rPr lang="en-US" i="1" dirty="0"/>
              <a:t>will</a:t>
            </a:r>
            <a:r>
              <a:rPr lang="en-US" dirty="0"/>
              <a:t> occur in the FUTURE.</a:t>
            </a:r>
          </a:p>
          <a:p>
            <a:endParaRPr lang="en-US" dirty="0"/>
          </a:p>
          <a:p>
            <a:r>
              <a:rPr lang="en-US" b="1" dirty="0"/>
              <a:t>OUTCOMES state </a:t>
            </a:r>
            <a:r>
              <a:rPr lang="en-US" dirty="0"/>
              <a:t>the</a:t>
            </a:r>
            <a:r>
              <a:rPr lang="en-US" b="1" dirty="0"/>
              <a:t> RESULTS </a:t>
            </a:r>
            <a:r>
              <a:rPr lang="en-US" dirty="0"/>
              <a:t>of learning to describe what students CAN DO or now KNOW in the PRESENT.</a:t>
            </a:r>
          </a:p>
        </p:txBody>
      </p:sp>
    </p:spTree>
    <p:extLst>
      <p:ext uri="{BB962C8B-B14F-4D97-AF65-F5344CB8AC3E}">
        <p14:creationId xmlns:p14="http://schemas.microsoft.com/office/powerpoint/2010/main" val="3045634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C1677C-F769-50A3-B2E9-AB03F27DBE9A}"/>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lang="en-US" sz="5400" kern="1200" dirty="0">
                <a:solidFill>
                  <a:schemeClr val="tx1"/>
                </a:solidFill>
                <a:latin typeface="+mj-lt"/>
                <a:ea typeface="+mj-ea"/>
                <a:cs typeface="+mj-cs"/>
              </a:rPr>
              <a:t>Student Learning Outcomes</a:t>
            </a:r>
          </a:p>
        </p:txBody>
      </p:sp>
      <p:grpSp>
        <p:nvGrpSpPr>
          <p:cNvPr id="12" name="Group 1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Books">
            <a:extLst>
              <a:ext uri="{FF2B5EF4-FFF2-40B4-BE49-F238E27FC236}">
                <a16:creationId xmlns:a16="http://schemas.microsoft.com/office/drawing/2014/main" id="{3675DD71-15F9-421E-0B2F-C98CB5842D27}"/>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957597" y="666728"/>
            <a:ext cx="5465791" cy="5465791"/>
          </a:xfrm>
          <a:prstGeom prst="rect">
            <a:avLst/>
          </a:prstGeom>
        </p:spPr>
      </p:pic>
    </p:spTree>
    <p:extLst>
      <p:ext uri="{BB962C8B-B14F-4D97-AF65-F5344CB8AC3E}">
        <p14:creationId xmlns:p14="http://schemas.microsoft.com/office/powerpoint/2010/main" val="2029208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117C2-4385-BE72-4506-73AD95960957}"/>
              </a:ext>
            </a:extLst>
          </p:cNvPr>
          <p:cNvSpPr>
            <a:spLocks noGrp="1"/>
          </p:cNvSpPr>
          <p:nvPr>
            <p:ph type="title"/>
          </p:nvPr>
        </p:nvSpPr>
        <p:spPr>
          <a:xfrm>
            <a:off x="841248" y="256032"/>
            <a:ext cx="10506456" cy="1014984"/>
          </a:xfrm>
        </p:spPr>
        <p:txBody>
          <a:bodyPr anchor="b">
            <a:normAutofit/>
          </a:bodyPr>
          <a:lstStyle/>
          <a:p>
            <a:r>
              <a:rPr lang="en-US" dirty="0"/>
              <a:t>Recap</a:t>
            </a:r>
          </a:p>
        </p:txBody>
      </p:sp>
      <p:graphicFrame>
        <p:nvGraphicFramePr>
          <p:cNvPr id="5" name="Content Placeholder 2">
            <a:extLst>
              <a:ext uri="{FF2B5EF4-FFF2-40B4-BE49-F238E27FC236}">
                <a16:creationId xmlns:a16="http://schemas.microsoft.com/office/drawing/2014/main" id="{167B41BA-09C2-F33D-498C-08EFEBE1C136}"/>
              </a:ext>
            </a:extLst>
          </p:cNvPr>
          <p:cNvGraphicFramePr>
            <a:graphicFrameLocks noGrp="1"/>
          </p:cNvGraphicFramePr>
          <p:nvPr>
            <p:ph idx="1"/>
            <p:extLst>
              <p:ext uri="{D42A27DB-BD31-4B8C-83A1-F6EECF244321}">
                <p14:modId xmlns:p14="http://schemas.microsoft.com/office/powerpoint/2010/main" val="4016254356"/>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7458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C2D8-4899-7141-3D15-4A624FBA6823}"/>
              </a:ext>
            </a:extLst>
          </p:cNvPr>
          <p:cNvSpPr>
            <a:spLocks noGrp="1"/>
          </p:cNvSpPr>
          <p:nvPr>
            <p:ph type="title"/>
          </p:nvPr>
        </p:nvSpPr>
        <p:spPr>
          <a:xfrm>
            <a:off x="838200" y="1195697"/>
            <a:ext cx="3200400" cy="4238118"/>
          </a:xfrm>
        </p:spPr>
        <p:txBody>
          <a:bodyPr>
            <a:normAutofit/>
          </a:bodyPr>
          <a:lstStyle/>
          <a:p>
            <a:r>
              <a:rPr lang="en-US" dirty="0"/>
              <a:t>Why do we create student learning outcome statements</a:t>
            </a:r>
            <a:r>
              <a:rPr lang="en-US" dirty="0">
                <a:solidFill>
                  <a:schemeClr val="accent1">
                    <a:lumMod val="50000"/>
                  </a:schemeClr>
                </a:solidFill>
              </a:rPr>
              <a:t>?</a:t>
            </a:r>
          </a:p>
        </p:txBody>
      </p:sp>
      <p:graphicFrame>
        <p:nvGraphicFramePr>
          <p:cNvPr id="49" name="Content Placeholder 2">
            <a:extLst>
              <a:ext uri="{FF2B5EF4-FFF2-40B4-BE49-F238E27FC236}">
                <a16:creationId xmlns:a16="http://schemas.microsoft.com/office/drawing/2014/main" id="{1228FF39-28C4-C19C-3A8B-43805988BD41}"/>
              </a:ext>
            </a:extLst>
          </p:cNvPr>
          <p:cNvGraphicFramePr>
            <a:graphicFrameLocks noGrp="1"/>
          </p:cNvGraphicFramePr>
          <p:nvPr>
            <p:ph idx="1"/>
          </p:nvPr>
        </p:nvGraphicFramePr>
        <p:xfrm>
          <a:off x="5484139" y="477540"/>
          <a:ext cx="6301601" cy="58788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2414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7E75-5D88-6227-C46C-A0E4AFB141B0}"/>
              </a:ext>
            </a:extLst>
          </p:cNvPr>
          <p:cNvSpPr>
            <a:spLocks noGrp="1"/>
          </p:cNvSpPr>
          <p:nvPr>
            <p:ph type="title"/>
          </p:nvPr>
        </p:nvSpPr>
        <p:spPr>
          <a:xfrm>
            <a:off x="838200" y="365125"/>
            <a:ext cx="10515600" cy="1325563"/>
          </a:xfrm>
        </p:spPr>
        <p:txBody>
          <a:bodyPr>
            <a:normAutofit/>
          </a:bodyPr>
          <a:lstStyle/>
          <a:p>
            <a:r>
              <a:rPr lang="en-US" sz="4200"/>
              <a:t>External Requirements for Academic Program Review: </a:t>
            </a:r>
            <a:r>
              <a:rPr lang="en-US" sz="4200" b="1"/>
              <a:t>Higher Learning Commission</a:t>
            </a:r>
          </a:p>
        </p:txBody>
      </p:sp>
      <p:sp>
        <p:nvSpPr>
          <p:cNvPr id="3" name="Content Placeholder 2">
            <a:extLst>
              <a:ext uri="{FF2B5EF4-FFF2-40B4-BE49-F238E27FC236}">
                <a16:creationId xmlns:a16="http://schemas.microsoft.com/office/drawing/2014/main" id="{6C0DFB3D-CB79-D2ED-4216-20D1C1C312AE}"/>
              </a:ext>
            </a:extLst>
          </p:cNvPr>
          <p:cNvSpPr>
            <a:spLocks noGrp="1"/>
          </p:cNvSpPr>
          <p:nvPr>
            <p:ph idx="1"/>
          </p:nvPr>
        </p:nvSpPr>
        <p:spPr>
          <a:xfrm>
            <a:off x="838200" y="1929384"/>
            <a:ext cx="10515600" cy="4251960"/>
          </a:xfrm>
        </p:spPr>
        <p:txBody>
          <a:bodyPr>
            <a:normAutofit fontScale="92500" lnSpcReduction="20000"/>
          </a:bodyPr>
          <a:lstStyle/>
          <a:p>
            <a:pPr marL="0" indent="0">
              <a:buNone/>
            </a:pPr>
            <a:r>
              <a:rPr lang="en-US" sz="2400" b="1" dirty="0"/>
              <a:t>Excerpt from HLC Policy: Criteria for Accreditation</a:t>
            </a:r>
          </a:p>
          <a:p>
            <a:pPr marL="0" indent="0">
              <a:buNone/>
            </a:pPr>
            <a:r>
              <a:rPr lang="en-US" sz="2400" dirty="0"/>
              <a:t>4.A. The institution ensures the quality of its educational offerings.</a:t>
            </a:r>
          </a:p>
          <a:p>
            <a:r>
              <a:rPr lang="en-US" sz="2400" dirty="0"/>
              <a:t>The institution </a:t>
            </a:r>
            <a:r>
              <a:rPr lang="en-US" sz="2400" b="1" dirty="0">
                <a:highlight>
                  <a:srgbClr val="FFFF00"/>
                </a:highlight>
              </a:rPr>
              <a:t>maintains a practice of regular program reviews </a:t>
            </a:r>
            <a:r>
              <a:rPr lang="en-US" sz="2400" dirty="0"/>
              <a:t>and acts upon the findings.</a:t>
            </a:r>
          </a:p>
          <a:p>
            <a:pPr marL="0" indent="0">
              <a:buNone/>
            </a:pPr>
            <a:r>
              <a:rPr lang="en-US" sz="2400" dirty="0"/>
              <a:t>4.B. </a:t>
            </a:r>
            <a:r>
              <a:rPr lang="en-US" sz="2400" b="1" dirty="0"/>
              <a:t>The institution engages in ongoing assessment of student learning as part of its commitment to the </a:t>
            </a:r>
            <a:r>
              <a:rPr lang="en-US" sz="2400" b="1" dirty="0">
                <a:highlight>
                  <a:srgbClr val="FFFF00"/>
                </a:highlight>
              </a:rPr>
              <a:t>educational outcomes </a:t>
            </a:r>
            <a:r>
              <a:rPr lang="en-US" sz="2400" b="1" dirty="0"/>
              <a:t>of its students.</a:t>
            </a:r>
          </a:p>
          <a:p>
            <a:r>
              <a:rPr lang="en-US" sz="2400" dirty="0"/>
              <a:t>The institution has effective processes for assessment of student learning and for achievement of learning goals in academic and cocurricular offerings.</a:t>
            </a:r>
          </a:p>
          <a:p>
            <a:r>
              <a:rPr lang="en-US" sz="2400" dirty="0"/>
              <a:t>The institution uses the information gained from assessment to improve student learning.</a:t>
            </a:r>
          </a:p>
          <a:p>
            <a:r>
              <a:rPr lang="en-US" sz="2400" dirty="0"/>
              <a:t>The institution’s processes and methodologies to assess student learning reflect good practice, </a:t>
            </a:r>
            <a:r>
              <a:rPr lang="en-US" sz="2400" dirty="0">
                <a:highlight>
                  <a:srgbClr val="FFFF00"/>
                </a:highlight>
              </a:rPr>
              <a:t>including the substantial participation of faculty</a:t>
            </a:r>
            <a:r>
              <a:rPr lang="en-US" sz="2400" dirty="0"/>
              <a:t>, instructional and other relevant staff members.</a:t>
            </a:r>
          </a:p>
          <a:p>
            <a:endParaRPr lang="en-US" sz="2000" dirty="0"/>
          </a:p>
        </p:txBody>
      </p:sp>
    </p:spTree>
    <p:extLst>
      <p:ext uri="{BB962C8B-B14F-4D97-AF65-F5344CB8AC3E}">
        <p14:creationId xmlns:p14="http://schemas.microsoft.com/office/powerpoint/2010/main" val="4145123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F3BCC-C3C9-6F70-8AC6-7EE9F0F9BD77}"/>
              </a:ext>
            </a:extLst>
          </p:cNvPr>
          <p:cNvSpPr>
            <a:spLocks noGrp="1"/>
          </p:cNvSpPr>
          <p:nvPr>
            <p:ph type="title"/>
          </p:nvPr>
        </p:nvSpPr>
        <p:spPr>
          <a:xfrm>
            <a:off x="838200" y="401221"/>
            <a:ext cx="10515600" cy="1348065"/>
          </a:xfrm>
        </p:spPr>
        <p:txBody>
          <a:bodyPr>
            <a:normAutofit/>
          </a:bodyPr>
          <a:lstStyle/>
          <a:p>
            <a:r>
              <a:rPr lang="en-US" sz="4200" dirty="0"/>
              <a:t>External Requirements for Academic Program Review: </a:t>
            </a:r>
            <a:r>
              <a:rPr lang="en-US" sz="4200" b="1" dirty="0"/>
              <a:t>Ohio Department of Higher Education</a:t>
            </a:r>
          </a:p>
        </p:txBody>
      </p:sp>
      <p:sp>
        <p:nvSpPr>
          <p:cNvPr id="3" name="Content Placeholder 2">
            <a:extLst>
              <a:ext uri="{FF2B5EF4-FFF2-40B4-BE49-F238E27FC236}">
                <a16:creationId xmlns:a16="http://schemas.microsoft.com/office/drawing/2014/main" id="{83796B20-A4DD-9FD5-74CE-0CA6958C5D73}"/>
              </a:ext>
            </a:extLst>
          </p:cNvPr>
          <p:cNvSpPr>
            <a:spLocks noGrp="1"/>
          </p:cNvSpPr>
          <p:nvPr>
            <p:ph idx="1"/>
          </p:nvPr>
        </p:nvSpPr>
        <p:spPr>
          <a:xfrm>
            <a:off x="838200" y="2586789"/>
            <a:ext cx="10515600" cy="3988182"/>
          </a:xfrm>
        </p:spPr>
        <p:txBody>
          <a:bodyPr>
            <a:normAutofit lnSpcReduction="10000"/>
          </a:bodyPr>
          <a:lstStyle/>
          <a:p>
            <a:pPr marL="0" indent="0">
              <a:buNone/>
            </a:pPr>
            <a:r>
              <a:rPr lang="en-US" sz="2200" dirty="0"/>
              <a:t>Excerpt from Academic Program Review Guide</a:t>
            </a:r>
          </a:p>
          <a:p>
            <a:pPr marL="0" indent="0">
              <a:buNone/>
            </a:pPr>
            <a:r>
              <a:rPr lang="en-US" sz="2200" dirty="0"/>
              <a:t>1. General Standards for Academic Programs</a:t>
            </a:r>
          </a:p>
          <a:p>
            <a:pPr marL="0" indent="0">
              <a:buNone/>
            </a:pPr>
            <a:r>
              <a:rPr lang="en-US" sz="2200" dirty="0"/>
              <a:t>     j. Program Curriculum (p. 10)</a:t>
            </a:r>
          </a:p>
          <a:p>
            <a:pPr lvl="1"/>
            <a:r>
              <a:rPr lang="en-US" sz="2200" dirty="0">
                <a:highlight>
                  <a:srgbClr val="FFFF00"/>
                </a:highlight>
              </a:rPr>
              <a:t>The academic program has </a:t>
            </a:r>
            <a:r>
              <a:rPr lang="en-US" sz="2200" b="1" dirty="0">
                <a:highlight>
                  <a:srgbClr val="FFFF00"/>
                </a:highlight>
              </a:rPr>
              <a:t>specific learning outcomes </a:t>
            </a:r>
            <a:r>
              <a:rPr lang="en-US" sz="2200" dirty="0">
                <a:highlight>
                  <a:srgbClr val="FFFF00"/>
                </a:highlight>
              </a:rPr>
              <a:t>that are designed to meet the program’s intended purpose and, where applicable, meet state and national standards.</a:t>
            </a:r>
          </a:p>
          <a:p>
            <a:pPr lvl="1"/>
            <a:r>
              <a:rPr lang="en-US" sz="2200" dirty="0"/>
              <a:t>Learning outcomes are appropriate for the degree designation (i.e., associate degree vs. bachelor’s degree vs. master’s degree vs. doctoral degree). </a:t>
            </a:r>
          </a:p>
          <a:p>
            <a:pPr lvl="1"/>
            <a:r>
              <a:rPr lang="en-US" sz="2200" dirty="0"/>
              <a:t>Course requirements and delivery mechanisms provide sufficient opportunities for students to meet learning outcomes. </a:t>
            </a:r>
          </a:p>
          <a:p>
            <a:pPr lvl="1"/>
            <a:r>
              <a:rPr lang="en-US" sz="2200" dirty="0"/>
              <a:t>The learning outcomes address the major issues and concerns in the discipline or professional area.</a:t>
            </a:r>
          </a:p>
          <a:p>
            <a:endParaRPr lang="en-US" sz="1900" dirty="0"/>
          </a:p>
        </p:txBody>
      </p:sp>
    </p:spTree>
    <p:extLst>
      <p:ext uri="{BB962C8B-B14F-4D97-AF65-F5344CB8AC3E}">
        <p14:creationId xmlns:p14="http://schemas.microsoft.com/office/powerpoint/2010/main" val="3145159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4DA2E-EF01-828D-21D4-EB92E136C299}"/>
              </a:ext>
            </a:extLst>
          </p:cNvPr>
          <p:cNvSpPr>
            <a:spLocks noGrp="1"/>
          </p:cNvSpPr>
          <p:nvPr>
            <p:ph type="title"/>
          </p:nvPr>
        </p:nvSpPr>
        <p:spPr>
          <a:xfrm>
            <a:off x="1043631" y="809898"/>
            <a:ext cx="9942716" cy="1554480"/>
          </a:xfrm>
        </p:spPr>
        <p:txBody>
          <a:bodyPr anchor="ctr">
            <a:normAutofit/>
          </a:bodyPr>
          <a:lstStyle/>
          <a:p>
            <a:r>
              <a:rPr lang="en-US" sz="4800" dirty="0"/>
              <a:t>Core Principles</a:t>
            </a:r>
          </a:p>
        </p:txBody>
      </p:sp>
      <p:sp>
        <p:nvSpPr>
          <p:cNvPr id="3" name="Content Placeholder 2">
            <a:extLst>
              <a:ext uri="{FF2B5EF4-FFF2-40B4-BE49-F238E27FC236}">
                <a16:creationId xmlns:a16="http://schemas.microsoft.com/office/drawing/2014/main" id="{CDE0A5E9-BC4B-7C12-98C8-5C386F61B45A}"/>
              </a:ext>
            </a:extLst>
          </p:cNvPr>
          <p:cNvSpPr>
            <a:spLocks noGrp="1"/>
          </p:cNvSpPr>
          <p:nvPr>
            <p:ph idx="1"/>
          </p:nvPr>
        </p:nvSpPr>
        <p:spPr>
          <a:xfrm>
            <a:off x="1031966" y="2700594"/>
            <a:ext cx="10515600" cy="3543437"/>
          </a:xfrm>
        </p:spPr>
        <p:txBody>
          <a:bodyPr anchor="ctr">
            <a:normAutofit/>
          </a:bodyPr>
          <a:lstStyle/>
          <a:p>
            <a:r>
              <a:rPr lang="en-US" sz="2400" dirty="0"/>
              <a:t>The most important work of the university happens through the teaching and learning occurring in our classrooms, labs, and studios during the regular operation of our courses, each of which is a component of a program leading to students’ degree attainment.</a:t>
            </a:r>
          </a:p>
          <a:p>
            <a:r>
              <a:rPr lang="en-US" sz="2400" dirty="0"/>
              <a:t>Every course has a purpose that is reflected in its stated student learning outcomes.</a:t>
            </a:r>
          </a:p>
          <a:p>
            <a:r>
              <a:rPr lang="en-US" sz="2400" dirty="0"/>
              <a:t>When every course aligns with the university’s mission, we create an integrated whole that allows us to deliver an outstanding education to our students.</a:t>
            </a:r>
          </a:p>
        </p:txBody>
      </p:sp>
      <p:pic>
        <p:nvPicPr>
          <p:cNvPr id="5" name="Picture 4" descr="Logo&#10;&#10;Description automatically generated with medium confidence">
            <a:extLst>
              <a:ext uri="{FF2B5EF4-FFF2-40B4-BE49-F238E27FC236}">
                <a16:creationId xmlns:a16="http://schemas.microsoft.com/office/drawing/2014/main" id="{D59167EB-A1B4-9943-94D7-B22B3653594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879171" y="1032747"/>
            <a:ext cx="4395625" cy="1056529"/>
          </a:xfrm>
          <a:prstGeom prst="rect">
            <a:avLst/>
          </a:prstGeom>
        </p:spPr>
      </p:pic>
    </p:spTree>
    <p:extLst>
      <p:ext uri="{BB962C8B-B14F-4D97-AF65-F5344CB8AC3E}">
        <p14:creationId xmlns:p14="http://schemas.microsoft.com/office/powerpoint/2010/main" val="2459622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EF123B9-846F-D53B-2497-6D3AB71AA0B8}"/>
              </a:ext>
            </a:extLst>
          </p:cNvPr>
          <p:cNvSpPr>
            <a:spLocks noGrp="1"/>
          </p:cNvSpPr>
          <p:nvPr>
            <p:ph type="title"/>
          </p:nvPr>
        </p:nvSpPr>
        <p:spPr>
          <a:xfrm>
            <a:off x="686834" y="1153572"/>
            <a:ext cx="3200400" cy="4461163"/>
          </a:xfrm>
        </p:spPr>
        <p:txBody>
          <a:bodyPr>
            <a:normAutofit/>
          </a:bodyPr>
          <a:lstStyle/>
          <a:p>
            <a:r>
              <a:rPr lang="en-US" sz="3400" dirty="0"/>
              <a:t>External Requirements for Academic Program Review: </a:t>
            </a:r>
            <a:r>
              <a:rPr lang="en-US" sz="3400" b="1" dirty="0"/>
              <a:t>Ohio Department of Higher Education </a:t>
            </a:r>
            <a:r>
              <a:rPr lang="en-US" sz="3400" dirty="0"/>
              <a:t>(continued)</a:t>
            </a:r>
          </a:p>
        </p:txBody>
      </p:sp>
      <p:sp>
        <p:nvSpPr>
          <p:cNvPr id="3" name="Content Placeholder 2">
            <a:extLst>
              <a:ext uri="{FF2B5EF4-FFF2-40B4-BE49-F238E27FC236}">
                <a16:creationId xmlns:a16="http://schemas.microsoft.com/office/drawing/2014/main" id="{0E599361-D3B1-697B-E055-5BD2210F01C1}"/>
              </a:ext>
            </a:extLst>
          </p:cNvPr>
          <p:cNvSpPr>
            <a:spLocks noGrp="1"/>
          </p:cNvSpPr>
          <p:nvPr>
            <p:ph idx="1"/>
          </p:nvPr>
        </p:nvSpPr>
        <p:spPr>
          <a:xfrm>
            <a:off x="4447308" y="591344"/>
            <a:ext cx="6906491" cy="5585619"/>
          </a:xfrm>
        </p:spPr>
        <p:txBody>
          <a:bodyPr anchor="ctr">
            <a:normAutofit/>
          </a:bodyPr>
          <a:lstStyle/>
          <a:p>
            <a:pPr marL="0" indent="0">
              <a:buNone/>
            </a:pPr>
            <a:r>
              <a:rPr lang="en-US" dirty="0"/>
              <a:t>k. Assessment </a:t>
            </a:r>
          </a:p>
          <a:p>
            <a:pPr marL="457200" lvl="1" indent="0">
              <a:buNone/>
            </a:pPr>
            <a:r>
              <a:rPr lang="en-US" dirty="0"/>
              <a:t>Multiple assessments are used to inform continuous program improvement. </a:t>
            </a:r>
          </a:p>
          <a:p>
            <a:pPr lvl="1"/>
            <a:r>
              <a:rPr lang="en-US" dirty="0"/>
              <a:t>Assessments are linked to the program’s mission and purpose. </a:t>
            </a:r>
          </a:p>
          <a:p>
            <a:pPr lvl="1"/>
            <a:r>
              <a:rPr lang="en-US" dirty="0">
                <a:highlight>
                  <a:srgbClr val="FFFF00"/>
                </a:highlight>
              </a:rPr>
              <a:t>Faculty members are involved in defining the expected outcomes for the program and in determining whether the outcomes are achieved. </a:t>
            </a:r>
          </a:p>
          <a:p>
            <a:pPr lvl="1"/>
            <a:r>
              <a:rPr lang="en-US" dirty="0"/>
              <a:t>Assessments include multiple direct and indirect measures and provide faculty with the opportunity to examine student performance in the context of progressively more challenging problems, projects, and standards for performance. </a:t>
            </a:r>
          </a:p>
          <a:p>
            <a:endParaRPr lang="en-US" dirty="0"/>
          </a:p>
        </p:txBody>
      </p:sp>
    </p:spTree>
    <p:extLst>
      <p:ext uri="{BB962C8B-B14F-4D97-AF65-F5344CB8AC3E}">
        <p14:creationId xmlns:p14="http://schemas.microsoft.com/office/powerpoint/2010/main" val="172476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F91C9-CABE-A9D5-09B5-3954B7A59C64}"/>
              </a:ext>
            </a:extLst>
          </p:cNvPr>
          <p:cNvSpPr>
            <a:spLocks noGrp="1"/>
          </p:cNvSpPr>
          <p:nvPr>
            <p:ph type="title"/>
          </p:nvPr>
        </p:nvSpPr>
        <p:spPr>
          <a:xfrm>
            <a:off x="838200" y="365125"/>
            <a:ext cx="10515600" cy="1325563"/>
          </a:xfrm>
        </p:spPr>
        <p:txBody>
          <a:bodyPr>
            <a:normAutofit/>
          </a:bodyPr>
          <a:lstStyle/>
          <a:p>
            <a:r>
              <a:rPr lang="en-US" sz="4300" dirty="0"/>
              <a:t>AAC&amp;U Statement on Academic Freedom and Educational Responsibility</a:t>
            </a:r>
          </a:p>
        </p:txBody>
      </p:sp>
      <p:sp>
        <p:nvSpPr>
          <p:cNvPr id="3" name="Content Placeholder 2">
            <a:extLst>
              <a:ext uri="{FF2B5EF4-FFF2-40B4-BE49-F238E27FC236}">
                <a16:creationId xmlns:a16="http://schemas.microsoft.com/office/drawing/2014/main" id="{181724EA-E129-188B-6291-51ACF1ECCAD6}"/>
              </a:ext>
            </a:extLst>
          </p:cNvPr>
          <p:cNvSpPr>
            <a:spLocks noGrp="1"/>
          </p:cNvSpPr>
          <p:nvPr>
            <p:ph idx="1"/>
          </p:nvPr>
        </p:nvSpPr>
        <p:spPr>
          <a:xfrm>
            <a:off x="838200" y="2276475"/>
            <a:ext cx="10515600" cy="4342039"/>
          </a:xfrm>
        </p:spPr>
        <p:txBody>
          <a:bodyPr>
            <a:normAutofit/>
          </a:bodyPr>
          <a:lstStyle/>
          <a:p>
            <a:r>
              <a:rPr lang="en-US" sz="2400" dirty="0"/>
              <a:t>Responsibilities of faculty members for educational programs:</a:t>
            </a:r>
          </a:p>
          <a:p>
            <a:pPr lvl="1"/>
            <a:r>
              <a:rPr lang="en-US" dirty="0"/>
              <a:t>Faculty are responsible for </a:t>
            </a:r>
            <a:r>
              <a:rPr lang="en-US" dirty="0">
                <a:highlight>
                  <a:srgbClr val="FFFF00"/>
                </a:highlight>
              </a:rPr>
              <a:t>establishing goals for student learning</a:t>
            </a:r>
            <a:r>
              <a:rPr lang="en-US" dirty="0"/>
              <a:t>, for designing and implementing programs of general education and specialized study that intentionally cultivate the intended learning, </a:t>
            </a:r>
            <a:r>
              <a:rPr lang="en-US" dirty="0">
                <a:highlight>
                  <a:srgbClr val="FFFF00"/>
                </a:highlight>
              </a:rPr>
              <a:t>and for assessing students’ achievement</a:t>
            </a:r>
            <a:r>
              <a:rPr lang="en-US" dirty="0"/>
              <a:t>. In these matters, faculty must work collaboratively with their colleagues in their departments, schools, and institutions as well as with relevant administrators.</a:t>
            </a:r>
          </a:p>
          <a:p>
            <a:pPr lvl="1"/>
            <a:r>
              <a:rPr lang="en-US" dirty="0"/>
              <a:t>Academic freedom is necessary not just so faculty members can conduct their individual research and teach their own courses, but so they can enable students—through whole college programs of study—to acquire the learning they need to contribute to society. (2006, para 3).</a:t>
            </a:r>
          </a:p>
        </p:txBody>
      </p:sp>
    </p:spTree>
    <p:extLst>
      <p:ext uri="{BB962C8B-B14F-4D97-AF65-F5344CB8AC3E}">
        <p14:creationId xmlns:p14="http://schemas.microsoft.com/office/powerpoint/2010/main" val="2652322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67C123-821A-DDDC-5339-B5AE0CB7B893}"/>
              </a:ext>
            </a:extLst>
          </p:cNvPr>
          <p:cNvSpPr>
            <a:spLocks noGrp="1"/>
          </p:cNvSpPr>
          <p:nvPr>
            <p:ph type="title"/>
          </p:nvPr>
        </p:nvSpPr>
        <p:spPr>
          <a:xfrm>
            <a:off x="838200" y="585216"/>
            <a:ext cx="10515600" cy="1325563"/>
          </a:xfrm>
        </p:spPr>
        <p:txBody>
          <a:bodyPr>
            <a:normAutofit/>
          </a:bodyPr>
          <a:lstStyle/>
          <a:p>
            <a:r>
              <a:rPr lang="en-US" dirty="0"/>
              <a:t>Academic Freedom and Assessment</a:t>
            </a:r>
          </a:p>
        </p:txBody>
      </p:sp>
      <p:pic>
        <p:nvPicPr>
          <p:cNvPr id="16" name="Picture 15" descr="Group of standing people looking at whiteboard on classroom wall, man wearing glasses holding whiteboard marker and writing">
            <a:extLst>
              <a:ext uri="{FF2B5EF4-FFF2-40B4-BE49-F238E27FC236}">
                <a16:creationId xmlns:a16="http://schemas.microsoft.com/office/drawing/2014/main" id="{4CA3D3E1-5157-9215-C9DD-862140D8E8B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41248" y="2516777"/>
            <a:ext cx="6236208" cy="3660185"/>
          </a:xfrm>
          <a:prstGeom prst="rect">
            <a:avLst/>
          </a:prstGeom>
        </p:spPr>
      </p:pic>
      <p:sp>
        <p:nvSpPr>
          <p:cNvPr id="3" name="Content Placeholder 2">
            <a:extLst>
              <a:ext uri="{FF2B5EF4-FFF2-40B4-BE49-F238E27FC236}">
                <a16:creationId xmlns:a16="http://schemas.microsoft.com/office/drawing/2014/main" id="{2A4EF7D9-27D3-9C14-AFED-EDFDBD8EEBB1}"/>
              </a:ext>
            </a:extLst>
          </p:cNvPr>
          <p:cNvSpPr>
            <a:spLocks noGrp="1"/>
          </p:cNvSpPr>
          <p:nvPr>
            <p:ph idx="1"/>
          </p:nvPr>
        </p:nvSpPr>
        <p:spPr>
          <a:xfrm>
            <a:off x="7546848" y="2728175"/>
            <a:ext cx="4102607" cy="3535680"/>
          </a:xfrm>
        </p:spPr>
        <p:txBody>
          <a:bodyPr anchor="ctr">
            <a:normAutofit/>
          </a:bodyPr>
          <a:lstStyle/>
          <a:p>
            <a:pPr marL="0" indent="0">
              <a:buNone/>
            </a:pPr>
            <a:r>
              <a:rPr lang="en-US" sz="2400" dirty="0"/>
              <a:t>“Faculty control of the curriculum and effective shared governance set the stage for assessment that supports and builds on the faculty’s ongoing efforts while protecting their historic and essential right to academic freedom.”</a:t>
            </a:r>
          </a:p>
          <a:p>
            <a:pPr marL="0" indent="0">
              <a:buNone/>
            </a:pPr>
            <a:r>
              <a:rPr lang="en-US" sz="2200" dirty="0"/>
              <a:t>~Timothy Cain (2014)</a:t>
            </a:r>
          </a:p>
          <a:p>
            <a:endParaRPr lang="en-US" sz="2200" dirty="0"/>
          </a:p>
          <a:p>
            <a:endParaRPr lang="en-US" sz="2200" dirty="0"/>
          </a:p>
        </p:txBody>
      </p:sp>
    </p:spTree>
    <p:extLst>
      <p:ext uri="{BB962C8B-B14F-4D97-AF65-F5344CB8AC3E}">
        <p14:creationId xmlns:p14="http://schemas.microsoft.com/office/powerpoint/2010/main" val="16834621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82534-C6F2-54C2-752D-7A00C4D03DB1}"/>
              </a:ext>
            </a:extLst>
          </p:cNvPr>
          <p:cNvSpPr>
            <a:spLocks noGrp="1"/>
          </p:cNvSpPr>
          <p:nvPr>
            <p:ph type="title"/>
          </p:nvPr>
        </p:nvSpPr>
        <p:spPr>
          <a:xfrm>
            <a:off x="5297762" y="329184"/>
            <a:ext cx="6251110" cy="1783080"/>
          </a:xfrm>
        </p:spPr>
        <p:txBody>
          <a:bodyPr anchor="b">
            <a:normAutofit/>
          </a:bodyPr>
          <a:lstStyle/>
          <a:p>
            <a:r>
              <a:rPr lang="en-US" sz="5400"/>
              <a:t>Academic Freedom and Assessment 2</a:t>
            </a:r>
          </a:p>
        </p:txBody>
      </p:sp>
      <p:pic>
        <p:nvPicPr>
          <p:cNvPr id="5" name="Picture 4" descr="People in meeting">
            <a:extLst>
              <a:ext uri="{FF2B5EF4-FFF2-40B4-BE49-F238E27FC236}">
                <a16:creationId xmlns:a16="http://schemas.microsoft.com/office/drawing/2014/main" id="{8DEA7B9F-7DE6-F573-CF34-D7454BACBE5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CDC3B76F-A1CD-B93E-C5A5-6F336C056903}"/>
              </a:ext>
            </a:extLst>
          </p:cNvPr>
          <p:cNvSpPr>
            <a:spLocks noGrp="1"/>
          </p:cNvSpPr>
          <p:nvPr>
            <p:ph idx="1"/>
          </p:nvPr>
        </p:nvSpPr>
        <p:spPr>
          <a:xfrm>
            <a:off x="5297762" y="2706624"/>
            <a:ext cx="6251110" cy="3483864"/>
          </a:xfrm>
        </p:spPr>
        <p:txBody>
          <a:bodyPr>
            <a:normAutofit/>
          </a:bodyPr>
          <a:lstStyle/>
          <a:p>
            <a:pPr marL="0" indent="0">
              <a:buNone/>
            </a:pPr>
            <a:r>
              <a:rPr lang="en-US" sz="2400" dirty="0"/>
              <a:t>“Assessment rightly conducted does not ask faculty to repress their knowledge or judgments. Rather, it asks faculty to work together as colleagues to assess student work fairly by criteria respected in the field and to share their knowledge of student strengths and weaknesses, in order to improve curriculum, pedagogy, and other factors affecting learning.”</a:t>
            </a:r>
          </a:p>
          <a:p>
            <a:pPr marL="0" indent="0">
              <a:buNone/>
            </a:pPr>
            <a:r>
              <a:rPr lang="en-US" sz="2400" dirty="0"/>
              <a:t>~Barbara </a:t>
            </a:r>
            <a:r>
              <a:rPr lang="en-US" sz="2400" dirty="0" err="1"/>
              <a:t>Woolvard</a:t>
            </a:r>
            <a:r>
              <a:rPr lang="en-US" sz="2400" dirty="0"/>
              <a:t> (2004)</a:t>
            </a:r>
          </a:p>
          <a:p>
            <a:endParaRPr lang="en-US" sz="2200" dirty="0"/>
          </a:p>
        </p:txBody>
      </p:sp>
    </p:spTree>
    <p:extLst>
      <p:ext uri="{BB962C8B-B14F-4D97-AF65-F5344CB8AC3E}">
        <p14:creationId xmlns:p14="http://schemas.microsoft.com/office/powerpoint/2010/main" val="7055733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0958B-CE1D-A041-BD7B-7248BF317D12}"/>
              </a:ext>
            </a:extLst>
          </p:cNvPr>
          <p:cNvSpPr>
            <a:spLocks noGrp="1"/>
          </p:cNvSpPr>
          <p:nvPr>
            <p:ph type="title"/>
          </p:nvPr>
        </p:nvSpPr>
        <p:spPr>
          <a:xfrm>
            <a:off x="904602" y="113213"/>
            <a:ext cx="10941034" cy="1554480"/>
          </a:xfrm>
        </p:spPr>
        <p:txBody>
          <a:bodyPr anchor="ctr">
            <a:normAutofit/>
          </a:bodyPr>
          <a:lstStyle/>
          <a:p>
            <a:r>
              <a:rPr lang="en-US" sz="3200" b="1" dirty="0"/>
              <a:t>So…why do we write student learning outcomes for our courses?</a:t>
            </a:r>
          </a:p>
        </p:txBody>
      </p:sp>
      <p:graphicFrame>
        <p:nvGraphicFramePr>
          <p:cNvPr id="5" name="Content Placeholder 2">
            <a:extLst>
              <a:ext uri="{FF2B5EF4-FFF2-40B4-BE49-F238E27FC236}">
                <a16:creationId xmlns:a16="http://schemas.microsoft.com/office/drawing/2014/main" id="{6010803C-FFE1-CA7D-A8D9-8BB6FF2D40F8}"/>
              </a:ext>
            </a:extLst>
          </p:cNvPr>
          <p:cNvGraphicFramePr>
            <a:graphicFrameLocks noGrp="1"/>
          </p:cNvGraphicFramePr>
          <p:nvPr>
            <p:ph idx="1"/>
            <p:extLst>
              <p:ext uri="{D42A27DB-BD31-4B8C-83A1-F6EECF244321}">
                <p14:modId xmlns:p14="http://schemas.microsoft.com/office/powerpoint/2010/main" val="1500721593"/>
              </p:ext>
            </p:extLst>
          </p:nvPr>
        </p:nvGraphicFramePr>
        <p:xfrm>
          <a:off x="651164" y="1509486"/>
          <a:ext cx="11194472" cy="49744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398756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4C74C1C-EF2E-40CF-A712-656E694E67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167356-F54D-720D-2D59-EA7A03FE1393}"/>
              </a:ext>
            </a:extLst>
          </p:cNvPr>
          <p:cNvSpPr>
            <a:spLocks noGrp="1"/>
          </p:cNvSpPr>
          <p:nvPr>
            <p:ph type="title"/>
          </p:nvPr>
        </p:nvSpPr>
        <p:spPr>
          <a:xfrm>
            <a:off x="5764783" y="286601"/>
            <a:ext cx="5845571" cy="1638377"/>
          </a:xfrm>
        </p:spPr>
        <p:txBody>
          <a:bodyPr anchor="b">
            <a:normAutofit/>
          </a:bodyPr>
          <a:lstStyle/>
          <a:p>
            <a:r>
              <a:rPr lang="en-US" sz="4800"/>
              <a:t>Two Key Questions</a:t>
            </a:r>
          </a:p>
        </p:txBody>
      </p:sp>
      <p:sp>
        <p:nvSpPr>
          <p:cNvPr id="14" name="Rectangle 13">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644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5"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Question Mark with solid fill">
            <a:extLst>
              <a:ext uri="{FF2B5EF4-FFF2-40B4-BE49-F238E27FC236}">
                <a16:creationId xmlns:a16="http://schemas.microsoft.com/office/drawing/2014/main" id="{E3B0A29B-FD9A-5E3F-EA98-D5F437926C7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5110" y="1186882"/>
            <a:ext cx="4235516" cy="4235516"/>
          </a:xfrm>
          <a:prstGeom prst="rect">
            <a:avLst/>
          </a:prstGeom>
        </p:spPr>
      </p:pic>
      <p:sp>
        <p:nvSpPr>
          <p:cNvPr id="3" name="Content Placeholder 2">
            <a:extLst>
              <a:ext uri="{FF2B5EF4-FFF2-40B4-BE49-F238E27FC236}">
                <a16:creationId xmlns:a16="http://schemas.microsoft.com/office/drawing/2014/main" id="{B23EDD08-54A8-7A4E-29E0-B194019AC4BB}"/>
              </a:ext>
            </a:extLst>
          </p:cNvPr>
          <p:cNvSpPr>
            <a:spLocks noGrp="1"/>
          </p:cNvSpPr>
          <p:nvPr>
            <p:ph idx="1"/>
          </p:nvPr>
        </p:nvSpPr>
        <p:spPr>
          <a:xfrm>
            <a:off x="5305738" y="2620641"/>
            <a:ext cx="6304616" cy="3023702"/>
          </a:xfrm>
        </p:spPr>
        <p:txBody>
          <a:bodyPr anchor="ctr">
            <a:normAutofit/>
          </a:bodyPr>
          <a:lstStyle/>
          <a:p>
            <a:pPr marL="0" indent="0">
              <a:buNone/>
            </a:pPr>
            <a:r>
              <a:rPr lang="en-US" dirty="0"/>
              <a:t>Learning outcomes address the two most essential questions in teaching:</a:t>
            </a:r>
          </a:p>
          <a:p>
            <a:r>
              <a:rPr lang="en-US" b="1" dirty="0"/>
              <a:t>What do you want students to learn?</a:t>
            </a:r>
            <a:endParaRPr lang="en-US" dirty="0"/>
          </a:p>
          <a:p>
            <a:r>
              <a:rPr lang="en-US" b="1" dirty="0"/>
              <a:t>How do you know if they’ve learned it?</a:t>
            </a:r>
          </a:p>
          <a:p>
            <a:pPr marL="0" indent="0">
              <a:buNone/>
            </a:pPr>
            <a:endParaRPr lang="en-US" sz="2000" dirty="0"/>
          </a:p>
        </p:txBody>
      </p:sp>
    </p:spTree>
    <p:extLst>
      <p:ext uri="{BB962C8B-B14F-4D97-AF65-F5344CB8AC3E}">
        <p14:creationId xmlns:p14="http://schemas.microsoft.com/office/powerpoint/2010/main" val="112973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CDABC-BAC1-3711-C5B2-926446508C9C}"/>
              </a:ext>
            </a:extLst>
          </p:cNvPr>
          <p:cNvSpPr>
            <a:spLocks noGrp="1"/>
          </p:cNvSpPr>
          <p:nvPr>
            <p:ph type="title"/>
          </p:nvPr>
        </p:nvSpPr>
        <p:spPr>
          <a:xfrm>
            <a:off x="5215855" y="304398"/>
            <a:ext cx="5982131" cy="1330839"/>
          </a:xfrm>
        </p:spPr>
        <p:txBody>
          <a:bodyPr>
            <a:normAutofit/>
          </a:bodyPr>
          <a:lstStyle/>
          <a:p>
            <a:r>
              <a:rPr lang="en-US" dirty="0"/>
              <a:t>Explanation</a:t>
            </a:r>
          </a:p>
        </p:txBody>
      </p:sp>
      <p:pic>
        <p:nvPicPr>
          <p:cNvPr id="5" name="Picture 4" descr="Woman studying in library">
            <a:extLst>
              <a:ext uri="{FF2B5EF4-FFF2-40B4-BE49-F238E27FC236}">
                <a16:creationId xmlns:a16="http://schemas.microsoft.com/office/drawing/2014/main" id="{BA16259E-E378-9D92-687B-9353C11C3D3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23899" y="969818"/>
            <a:ext cx="3704013" cy="4976553"/>
          </a:xfrm>
          <a:prstGeom prst="rect">
            <a:avLst/>
          </a:prstGeom>
        </p:spPr>
      </p:pic>
      <p:sp>
        <p:nvSpPr>
          <p:cNvPr id="3" name="Content Placeholder 2">
            <a:extLst>
              <a:ext uri="{FF2B5EF4-FFF2-40B4-BE49-F238E27FC236}">
                <a16:creationId xmlns:a16="http://schemas.microsoft.com/office/drawing/2014/main" id="{6B3369BC-8DFE-B163-BB6B-02AACDB62AE9}"/>
              </a:ext>
            </a:extLst>
          </p:cNvPr>
          <p:cNvSpPr>
            <a:spLocks noGrp="1"/>
          </p:cNvSpPr>
          <p:nvPr>
            <p:ph idx="1"/>
          </p:nvPr>
        </p:nvSpPr>
        <p:spPr>
          <a:xfrm>
            <a:off x="5215855" y="1335556"/>
            <a:ext cx="5982132" cy="4812191"/>
          </a:xfrm>
        </p:spPr>
        <p:txBody>
          <a:bodyPr>
            <a:normAutofit/>
          </a:bodyPr>
          <a:lstStyle/>
          <a:p>
            <a:r>
              <a:rPr lang="en-US" sz="2200" dirty="0"/>
              <a:t>Learning outcomes clarify what we expect students to know or be able to do as the result of their educational experiences.</a:t>
            </a:r>
          </a:p>
          <a:p>
            <a:r>
              <a:rPr lang="en-US" sz="2200" dirty="0"/>
              <a:t>A well-written learning outcome is:</a:t>
            </a:r>
          </a:p>
          <a:p>
            <a:pPr lvl="1"/>
            <a:r>
              <a:rPr lang="en-US" sz="2200" b="1" dirty="0"/>
              <a:t>Specific</a:t>
            </a:r>
            <a:r>
              <a:rPr lang="en-US" sz="2200" dirty="0"/>
              <a:t> to the given course and incorporates disciplinary language</a:t>
            </a:r>
          </a:p>
          <a:p>
            <a:pPr lvl="1"/>
            <a:r>
              <a:rPr lang="en-US" sz="2200" b="1" dirty="0"/>
              <a:t>Measurable</a:t>
            </a:r>
            <a:r>
              <a:rPr lang="en-US" sz="2200" dirty="0"/>
              <a:t> by more than one method of assessment</a:t>
            </a:r>
          </a:p>
          <a:p>
            <a:pPr lvl="1"/>
            <a:r>
              <a:rPr lang="en-US" sz="2200" b="1" dirty="0"/>
              <a:t>Achievable </a:t>
            </a:r>
            <a:r>
              <a:rPr lang="en-US" sz="2200" dirty="0"/>
              <a:t>by approximately 70 – 80% of students to ensure appropriate rigor</a:t>
            </a:r>
          </a:p>
          <a:p>
            <a:pPr lvl="1"/>
            <a:r>
              <a:rPr lang="en-US" sz="2200" b="1" dirty="0"/>
              <a:t>Relevant</a:t>
            </a:r>
            <a:r>
              <a:rPr lang="en-US" sz="2200" dirty="0"/>
              <a:t> to the program in which the course exists, the professional practice of the discipline, and the institution’s mission</a:t>
            </a:r>
          </a:p>
          <a:p>
            <a:pPr lvl="1"/>
            <a:endParaRPr lang="en-US" sz="1900" dirty="0"/>
          </a:p>
          <a:p>
            <a:endParaRPr lang="en-US" sz="1900" dirty="0"/>
          </a:p>
        </p:txBody>
      </p:sp>
    </p:spTree>
    <p:extLst>
      <p:ext uri="{BB962C8B-B14F-4D97-AF65-F5344CB8AC3E}">
        <p14:creationId xmlns:p14="http://schemas.microsoft.com/office/powerpoint/2010/main" val="15791301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9162D-B212-A87D-1F72-323F6036F0B3}"/>
              </a:ext>
            </a:extLst>
          </p:cNvPr>
          <p:cNvSpPr>
            <a:spLocks noGrp="1"/>
          </p:cNvSpPr>
          <p:nvPr>
            <p:ph type="title"/>
          </p:nvPr>
        </p:nvSpPr>
        <p:spPr/>
        <p:txBody>
          <a:bodyPr/>
          <a:lstStyle/>
          <a:p>
            <a:r>
              <a:rPr lang="en-US" dirty="0"/>
              <a:t>Alignment</a:t>
            </a:r>
          </a:p>
        </p:txBody>
      </p:sp>
      <p:sp>
        <p:nvSpPr>
          <p:cNvPr id="3" name="Content Placeholder 2">
            <a:extLst>
              <a:ext uri="{FF2B5EF4-FFF2-40B4-BE49-F238E27FC236}">
                <a16:creationId xmlns:a16="http://schemas.microsoft.com/office/drawing/2014/main" id="{0B5DEA08-55D9-878D-8E2F-5C0FC9205871}"/>
              </a:ext>
            </a:extLst>
          </p:cNvPr>
          <p:cNvSpPr>
            <a:spLocks noGrp="1"/>
          </p:cNvSpPr>
          <p:nvPr>
            <p:ph idx="1"/>
          </p:nvPr>
        </p:nvSpPr>
        <p:spPr>
          <a:xfrm>
            <a:off x="838200" y="1825625"/>
            <a:ext cx="4690730" cy="4107342"/>
          </a:xfrm>
        </p:spPr>
        <p:txBody>
          <a:bodyPr>
            <a:normAutofit fontScale="92500" lnSpcReduction="10000"/>
          </a:bodyPr>
          <a:lstStyle/>
          <a:p>
            <a:r>
              <a:rPr lang="en-US" dirty="0"/>
              <a:t>Institutional integrity means that everything we do aligns with the university’s mission at each level.</a:t>
            </a:r>
          </a:p>
          <a:p>
            <a:r>
              <a:rPr lang="en-US" dirty="0"/>
              <a:t>Colleges, schools, departments, and programs should have mission statements that align with the university’s mission.</a:t>
            </a:r>
          </a:p>
          <a:p>
            <a:r>
              <a:rPr lang="en-US" dirty="0"/>
              <a:t>Courses must contribute to the achievement of those aligned mission statements.</a:t>
            </a:r>
          </a:p>
        </p:txBody>
      </p:sp>
      <p:graphicFrame>
        <p:nvGraphicFramePr>
          <p:cNvPr id="4" name="Diagram 3">
            <a:extLst>
              <a:ext uri="{FF2B5EF4-FFF2-40B4-BE49-F238E27FC236}">
                <a16:creationId xmlns:a16="http://schemas.microsoft.com/office/drawing/2014/main" id="{87993BE4-F316-D366-9620-C65206517AA2}"/>
              </a:ext>
            </a:extLst>
          </p:cNvPr>
          <p:cNvGraphicFramePr/>
          <p:nvPr/>
        </p:nvGraphicFramePr>
        <p:xfrm>
          <a:off x="4594447" y="75829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74114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6B189D-6DE6-D520-E000-23789F10FCED}"/>
              </a:ext>
            </a:extLst>
          </p:cNvPr>
          <p:cNvSpPr>
            <a:spLocks noGrp="1"/>
          </p:cNvSpPr>
          <p:nvPr>
            <p:ph type="title"/>
          </p:nvPr>
        </p:nvSpPr>
        <p:spPr>
          <a:xfrm rot="16200000">
            <a:off x="-1449725" y="2071517"/>
            <a:ext cx="6208054" cy="2787396"/>
          </a:xfrm>
          <a:solidFill>
            <a:schemeClr val="accent6"/>
          </a:solidFill>
        </p:spPr>
        <p:txBody>
          <a:bodyPr anchor="ctr">
            <a:normAutofit/>
          </a:bodyPr>
          <a:lstStyle/>
          <a:p>
            <a:pPr algn="ctr"/>
            <a:r>
              <a:rPr lang="en-US" sz="4800" dirty="0"/>
              <a:t>Mission Components</a:t>
            </a:r>
          </a:p>
        </p:txBody>
      </p:sp>
      <p:graphicFrame>
        <p:nvGraphicFramePr>
          <p:cNvPr id="7" name="Content Placeholder 2">
            <a:extLst>
              <a:ext uri="{FF2B5EF4-FFF2-40B4-BE49-F238E27FC236}">
                <a16:creationId xmlns:a16="http://schemas.microsoft.com/office/drawing/2014/main" id="{7BCC1F84-A07B-08E4-7D2D-0B994F6192F9}"/>
              </a:ext>
            </a:extLst>
          </p:cNvPr>
          <p:cNvGraphicFramePr>
            <a:graphicFrameLocks noGrp="1"/>
          </p:cNvGraphicFramePr>
          <p:nvPr>
            <p:ph idx="1"/>
          </p:nvPr>
        </p:nvGraphicFramePr>
        <p:xfrm>
          <a:off x="3794296" y="288758"/>
          <a:ext cx="7559504" cy="6285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Oval 5">
            <a:extLst>
              <a:ext uri="{FF2B5EF4-FFF2-40B4-BE49-F238E27FC236}">
                <a16:creationId xmlns:a16="http://schemas.microsoft.com/office/drawing/2014/main" id="{92D157D5-6808-8317-2FB1-88CB213E5E98}"/>
              </a:ext>
            </a:extLst>
          </p:cNvPr>
          <p:cNvSpPr/>
          <p:nvPr/>
        </p:nvSpPr>
        <p:spPr>
          <a:xfrm>
            <a:off x="8088923" y="3429000"/>
            <a:ext cx="3366198" cy="314024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Learning outcomes should incorporate one or more of these concepts per course to ensure alignment with mission.</a:t>
            </a:r>
          </a:p>
        </p:txBody>
      </p:sp>
    </p:spTree>
    <p:extLst>
      <p:ext uri="{BB962C8B-B14F-4D97-AF65-F5344CB8AC3E}">
        <p14:creationId xmlns:p14="http://schemas.microsoft.com/office/powerpoint/2010/main" val="2499949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27F5-73D3-2197-3044-1F9D1F3F6C45}"/>
              </a:ext>
            </a:extLst>
          </p:cNvPr>
          <p:cNvSpPr>
            <a:spLocks noGrp="1"/>
          </p:cNvSpPr>
          <p:nvPr>
            <p:ph type="title"/>
          </p:nvPr>
        </p:nvSpPr>
        <p:spPr>
          <a:xfrm>
            <a:off x="838200" y="365125"/>
            <a:ext cx="10515600" cy="775053"/>
          </a:xfrm>
        </p:spPr>
        <p:txBody>
          <a:bodyPr/>
          <a:lstStyle/>
          <a:p>
            <a:r>
              <a:rPr lang="en-US" dirty="0"/>
              <a:t>Aligning Courses to Programs</a:t>
            </a:r>
          </a:p>
        </p:txBody>
      </p:sp>
      <p:graphicFrame>
        <p:nvGraphicFramePr>
          <p:cNvPr id="4" name="Table 4">
            <a:extLst>
              <a:ext uri="{FF2B5EF4-FFF2-40B4-BE49-F238E27FC236}">
                <a16:creationId xmlns:a16="http://schemas.microsoft.com/office/drawing/2014/main" id="{C5C8322B-8EA3-F9D0-82D8-728A79FC3FCA}"/>
              </a:ext>
            </a:extLst>
          </p:cNvPr>
          <p:cNvGraphicFramePr>
            <a:graphicFrameLocks noGrp="1"/>
          </p:cNvGraphicFramePr>
          <p:nvPr>
            <p:ph idx="1"/>
            <p:extLst>
              <p:ext uri="{D42A27DB-BD31-4B8C-83A1-F6EECF244321}">
                <p14:modId xmlns:p14="http://schemas.microsoft.com/office/powerpoint/2010/main" val="387991928"/>
              </p:ext>
            </p:extLst>
          </p:nvPr>
        </p:nvGraphicFramePr>
        <p:xfrm>
          <a:off x="838203" y="1690688"/>
          <a:ext cx="10515597" cy="4876800"/>
        </p:xfrm>
        <a:graphic>
          <a:graphicData uri="http://schemas.openxmlformats.org/drawingml/2006/table">
            <a:tbl>
              <a:tblPr firstRow="1" bandRow="1">
                <a:tableStyleId>{00A15C55-8517-42AA-B614-E9B94910E393}</a:tableStyleId>
              </a:tblPr>
              <a:tblGrid>
                <a:gridCol w="3505199">
                  <a:extLst>
                    <a:ext uri="{9D8B030D-6E8A-4147-A177-3AD203B41FA5}">
                      <a16:colId xmlns:a16="http://schemas.microsoft.com/office/drawing/2014/main" val="2340599603"/>
                    </a:ext>
                  </a:extLst>
                </a:gridCol>
                <a:gridCol w="3231442">
                  <a:extLst>
                    <a:ext uri="{9D8B030D-6E8A-4147-A177-3AD203B41FA5}">
                      <a16:colId xmlns:a16="http://schemas.microsoft.com/office/drawing/2014/main" val="664445971"/>
                    </a:ext>
                  </a:extLst>
                </a:gridCol>
                <a:gridCol w="3778956">
                  <a:extLst>
                    <a:ext uri="{9D8B030D-6E8A-4147-A177-3AD203B41FA5}">
                      <a16:colId xmlns:a16="http://schemas.microsoft.com/office/drawing/2014/main" val="2866753819"/>
                    </a:ext>
                  </a:extLst>
                </a:gridCol>
              </a:tblGrid>
              <a:tr h="702074">
                <a:tc>
                  <a:txBody>
                    <a:bodyPr/>
                    <a:lstStyle/>
                    <a:p>
                      <a:r>
                        <a:rPr lang="en-US" sz="2200" dirty="0"/>
                        <a:t>Clarifying Questions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r>
                        <a:rPr lang="en-US" sz="2200" dirty="0"/>
                        <a:t>University Mission Components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r>
                        <a:rPr lang="en-US" sz="2200" dirty="0"/>
                        <a:t>Working Questions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2908116664"/>
                  </a:ext>
                </a:extLst>
              </a:tr>
              <a:tr h="4100113">
                <a:tc>
                  <a:txBody>
                    <a:bodyPr/>
                    <a:lstStyle/>
                    <a:p>
                      <a:r>
                        <a:rPr lang="en-US" sz="2200" dirty="0"/>
                        <a:t>What is the purpose of the course?</a:t>
                      </a:r>
                    </a:p>
                    <a:p>
                      <a:endParaRPr lang="en-US" sz="2200" dirty="0"/>
                    </a:p>
                    <a:p>
                      <a:r>
                        <a:rPr lang="en-US" sz="2200" dirty="0"/>
                        <a:t>How does the course serve students specific to the discipline?</a:t>
                      </a:r>
                    </a:p>
                    <a:p>
                      <a:endParaRPr lang="en-US" sz="2200" dirty="0"/>
                    </a:p>
                    <a:p>
                      <a:r>
                        <a:rPr lang="en-US" sz="2200" dirty="0"/>
                        <a:t>How does the course support the program’s mission?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lvl="0"/>
                      <a:r>
                        <a:rPr lang="en-US" sz="2200" dirty="0"/>
                        <a:t>Empowerment</a:t>
                      </a:r>
                    </a:p>
                    <a:p>
                      <a:pPr lvl="0"/>
                      <a:r>
                        <a:rPr lang="en-US" sz="2200" dirty="0"/>
                        <a:t>Excellence</a:t>
                      </a:r>
                    </a:p>
                    <a:p>
                      <a:pPr lvl="0"/>
                      <a:r>
                        <a:rPr lang="en-US" sz="2200" dirty="0"/>
                        <a:t>Career attainment</a:t>
                      </a:r>
                    </a:p>
                    <a:p>
                      <a:pPr lvl="0"/>
                      <a:r>
                        <a:rPr lang="en-US" sz="2200" dirty="0"/>
                        <a:t>Integrated learning</a:t>
                      </a:r>
                    </a:p>
                    <a:p>
                      <a:pPr lvl="0"/>
                      <a:r>
                        <a:rPr lang="en-US" sz="2200" dirty="0"/>
                        <a:t>Research</a:t>
                      </a:r>
                    </a:p>
                    <a:p>
                      <a:pPr lvl="0"/>
                      <a:r>
                        <a:rPr lang="en-US" sz="2200" dirty="0"/>
                        <a:t>Innovation</a:t>
                      </a:r>
                    </a:p>
                    <a:p>
                      <a:pPr lvl="0"/>
                      <a:r>
                        <a:rPr lang="en-US" sz="2200" dirty="0"/>
                        <a:t>Experiential learning</a:t>
                      </a:r>
                    </a:p>
                    <a:p>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r>
                        <a:rPr lang="en-US" sz="2200" dirty="0"/>
                        <a:t>How does the course incorporate one or more components of the program and university’s mission?</a:t>
                      </a:r>
                    </a:p>
                    <a:p>
                      <a:endParaRPr lang="en-US" sz="2200" dirty="0"/>
                    </a:p>
                    <a:p>
                      <a:r>
                        <a:rPr lang="en-US" sz="2200" dirty="0"/>
                        <a:t>Which components of these elements are delivered through the course?</a:t>
                      </a:r>
                    </a:p>
                    <a:p>
                      <a:endParaRPr lang="en-US" sz="2200" dirty="0"/>
                    </a:p>
                    <a:p>
                      <a:r>
                        <a:rPr lang="en-US" sz="2200" dirty="0"/>
                        <a:t>How does the course serve students’ educational needs</a:t>
                      </a:r>
                      <a:r>
                        <a:rPr lang="en-US" sz="2200" b="0" dirty="0"/>
                        <a:t>?</a:t>
                      </a:r>
                    </a:p>
                    <a:p>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502927465"/>
                  </a:ext>
                </a:extLst>
              </a:tr>
            </a:tbl>
          </a:graphicData>
        </a:graphic>
      </p:graphicFrame>
      <p:sp>
        <p:nvSpPr>
          <p:cNvPr id="3" name="TextBox 2">
            <a:extLst>
              <a:ext uri="{FF2B5EF4-FFF2-40B4-BE49-F238E27FC236}">
                <a16:creationId xmlns:a16="http://schemas.microsoft.com/office/drawing/2014/main" id="{2C9F5BDC-5654-5ABC-42EB-8A4F7BC1822D}"/>
              </a:ext>
            </a:extLst>
          </p:cNvPr>
          <p:cNvSpPr txBox="1"/>
          <p:nvPr/>
        </p:nvSpPr>
        <p:spPr>
          <a:xfrm>
            <a:off x="838203" y="1053885"/>
            <a:ext cx="10515597" cy="461665"/>
          </a:xfrm>
          <a:prstGeom prst="rect">
            <a:avLst/>
          </a:prstGeom>
          <a:noFill/>
        </p:spPr>
        <p:txBody>
          <a:bodyPr wrap="square" rtlCol="0">
            <a:spAutoFit/>
          </a:bodyPr>
          <a:lstStyle/>
          <a:p>
            <a:r>
              <a:rPr lang="en-US" sz="2400" dirty="0">
                <a:solidFill>
                  <a:schemeClr val="accent4">
                    <a:lumMod val="50000"/>
                  </a:schemeClr>
                </a:solidFill>
              </a:rPr>
              <a:t>Responses to the Working Questions assist in writing Student Learning Outcomes.</a:t>
            </a:r>
          </a:p>
        </p:txBody>
      </p:sp>
    </p:spTree>
    <p:extLst>
      <p:ext uri="{BB962C8B-B14F-4D97-AF65-F5344CB8AC3E}">
        <p14:creationId xmlns:p14="http://schemas.microsoft.com/office/powerpoint/2010/main" val="2796601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E8A24-C0F8-8536-2982-8ECFF81658A3}"/>
              </a:ext>
            </a:extLst>
          </p:cNvPr>
          <p:cNvSpPr>
            <a:spLocks noGrp="1"/>
          </p:cNvSpPr>
          <p:nvPr>
            <p:ph type="title"/>
          </p:nvPr>
        </p:nvSpPr>
        <p:spPr>
          <a:xfrm>
            <a:off x="838200" y="365125"/>
            <a:ext cx="5393361" cy="1325563"/>
          </a:xfrm>
        </p:spPr>
        <p:txBody>
          <a:bodyPr>
            <a:normAutofit/>
          </a:bodyPr>
          <a:lstStyle/>
          <a:p>
            <a:r>
              <a:rPr lang="en-US" dirty="0"/>
              <a:t>The Journey</a:t>
            </a:r>
          </a:p>
        </p:txBody>
      </p:sp>
      <p:sp>
        <p:nvSpPr>
          <p:cNvPr id="3" name="Content Placeholder 2">
            <a:extLst>
              <a:ext uri="{FF2B5EF4-FFF2-40B4-BE49-F238E27FC236}">
                <a16:creationId xmlns:a16="http://schemas.microsoft.com/office/drawing/2014/main" id="{34F738C9-6217-BF55-5008-F16AB8D5A97F}"/>
              </a:ext>
            </a:extLst>
          </p:cNvPr>
          <p:cNvSpPr>
            <a:spLocks noGrp="1"/>
          </p:cNvSpPr>
          <p:nvPr>
            <p:ph idx="1"/>
          </p:nvPr>
        </p:nvSpPr>
        <p:spPr>
          <a:xfrm>
            <a:off x="838200" y="1825625"/>
            <a:ext cx="5393361" cy="4351338"/>
          </a:xfrm>
        </p:spPr>
        <p:txBody>
          <a:bodyPr>
            <a:normAutofit/>
          </a:bodyPr>
          <a:lstStyle/>
          <a:p>
            <a:r>
              <a:rPr lang="en-US" sz="2400" dirty="0"/>
              <a:t>We might think of our courses and programs as a journey on which we serve as our students’ guide.</a:t>
            </a:r>
          </a:p>
          <a:p>
            <a:r>
              <a:rPr lang="en-US" sz="2400" dirty="0"/>
              <a:t>Student Learning Outcomes describe the destination we want to reach. </a:t>
            </a:r>
          </a:p>
          <a:p>
            <a:r>
              <a:rPr lang="en-US" sz="2400" b="1" dirty="0"/>
              <a:t>We begin with this end in mind and create around our intentions </a:t>
            </a:r>
            <a:r>
              <a:rPr lang="en-US" sz="2400" dirty="0"/>
              <a:t>so we can deliver the best possible experience to our students, helping them complete the journey successfully. </a:t>
            </a:r>
          </a:p>
          <a:p>
            <a:endParaRPr lang="en-US" sz="2400" dirty="0"/>
          </a:p>
        </p:txBody>
      </p:sp>
      <p:pic>
        <p:nvPicPr>
          <p:cNvPr id="5" name="Picture 4" descr="Country road with sun on horizon">
            <a:extLst>
              <a:ext uri="{FF2B5EF4-FFF2-40B4-BE49-F238E27FC236}">
                <a16:creationId xmlns:a16="http://schemas.microsoft.com/office/drawing/2014/main" id="{6B445409-6673-CBFD-7AFB-73914CC91DF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Tree>
    <p:extLst>
      <p:ext uri="{BB962C8B-B14F-4D97-AF65-F5344CB8AC3E}">
        <p14:creationId xmlns:p14="http://schemas.microsoft.com/office/powerpoint/2010/main" val="27568169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E47D3-9FB6-C860-678E-76DFBA1FDF6E}"/>
              </a:ext>
            </a:extLst>
          </p:cNvPr>
          <p:cNvSpPr>
            <a:spLocks noGrp="1"/>
          </p:cNvSpPr>
          <p:nvPr>
            <p:ph type="title"/>
          </p:nvPr>
        </p:nvSpPr>
        <p:spPr>
          <a:xfrm>
            <a:off x="960100" y="978102"/>
            <a:ext cx="10588434" cy="1062644"/>
          </a:xfrm>
        </p:spPr>
        <p:txBody>
          <a:bodyPr anchor="b">
            <a:normAutofit/>
          </a:bodyPr>
          <a:lstStyle/>
          <a:p>
            <a:r>
              <a:rPr lang="en-US" dirty="0">
                <a:highlight>
                  <a:srgbClr val="00FF00"/>
                </a:highlight>
              </a:rPr>
              <a:t>Objectives</a:t>
            </a:r>
            <a:r>
              <a:rPr lang="en-US" dirty="0"/>
              <a:t> Lead to </a:t>
            </a:r>
            <a:r>
              <a:rPr lang="en-US" dirty="0">
                <a:highlight>
                  <a:srgbClr val="FFFF00"/>
                </a:highlight>
              </a:rPr>
              <a:t>Outcomes</a:t>
            </a:r>
          </a:p>
        </p:txBody>
      </p:sp>
      <p:pic>
        <p:nvPicPr>
          <p:cNvPr id="5" name="Graphic 4" descr="Upstairs outline">
            <a:extLst>
              <a:ext uri="{FF2B5EF4-FFF2-40B4-BE49-F238E27FC236}">
                <a16:creationId xmlns:a16="http://schemas.microsoft.com/office/drawing/2014/main" id="{74A5D673-A747-2DE1-3726-6180B37C15D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35935" y="2811104"/>
            <a:ext cx="3825385" cy="2928114"/>
          </a:xfrm>
          <a:prstGeom prst="rect">
            <a:avLst/>
          </a:prstGeom>
        </p:spPr>
      </p:pic>
      <p:sp>
        <p:nvSpPr>
          <p:cNvPr id="3" name="Content Placeholder 2">
            <a:extLst>
              <a:ext uri="{FF2B5EF4-FFF2-40B4-BE49-F238E27FC236}">
                <a16:creationId xmlns:a16="http://schemas.microsoft.com/office/drawing/2014/main" id="{6E274624-CD97-C8FD-E613-7F2B5A25446D}"/>
              </a:ext>
            </a:extLst>
          </p:cNvPr>
          <p:cNvSpPr>
            <a:spLocks noGrp="1"/>
          </p:cNvSpPr>
          <p:nvPr>
            <p:ph idx="1"/>
          </p:nvPr>
        </p:nvSpPr>
        <p:spPr>
          <a:xfrm>
            <a:off x="4303815" y="2366436"/>
            <a:ext cx="7694221" cy="4266585"/>
          </a:xfrm>
        </p:spPr>
        <p:txBody>
          <a:bodyPr>
            <a:noAutofit/>
          </a:bodyPr>
          <a:lstStyle/>
          <a:p>
            <a:r>
              <a:rPr lang="en-US" sz="2200" dirty="0"/>
              <a:t>Each step on the stairway represents an objective connected to one or more lessons.</a:t>
            </a:r>
          </a:p>
          <a:p>
            <a:r>
              <a:rPr lang="en-US" sz="2200" dirty="0"/>
              <a:t>The top of the stairway represents the outcome.</a:t>
            </a:r>
          </a:p>
          <a:p>
            <a:r>
              <a:rPr lang="en-US" sz="2200" dirty="0">
                <a:highlight>
                  <a:srgbClr val="FFFF00"/>
                </a:highlight>
              </a:rPr>
              <a:t>Example Outcome</a:t>
            </a:r>
            <a:r>
              <a:rPr lang="en-US" sz="2200" dirty="0"/>
              <a:t>: Produce a well-written research paper on a historical event.</a:t>
            </a:r>
          </a:p>
          <a:p>
            <a:r>
              <a:rPr lang="en-US" sz="2200" dirty="0">
                <a:highlight>
                  <a:srgbClr val="00FF00"/>
                </a:highlight>
              </a:rPr>
              <a:t>Example Objectives</a:t>
            </a:r>
            <a:r>
              <a:rPr lang="en-US" sz="2200" dirty="0"/>
              <a:t>: Students will…</a:t>
            </a:r>
          </a:p>
          <a:p>
            <a:pPr lvl="1"/>
            <a:r>
              <a:rPr lang="en-US" sz="2200" dirty="0">
                <a:solidFill>
                  <a:srgbClr val="00B050"/>
                </a:solidFill>
              </a:rPr>
              <a:t>1</a:t>
            </a:r>
            <a:r>
              <a:rPr lang="en-US" sz="2200" dirty="0"/>
              <a:t>: Write a clear and informative thesis statement.</a:t>
            </a:r>
          </a:p>
          <a:p>
            <a:pPr lvl="1"/>
            <a:r>
              <a:rPr lang="en-US" sz="2200" dirty="0">
                <a:solidFill>
                  <a:srgbClr val="00B050"/>
                </a:solidFill>
              </a:rPr>
              <a:t>2</a:t>
            </a:r>
            <a:r>
              <a:rPr lang="en-US" sz="2200" dirty="0"/>
              <a:t>: Conduct research using primary and secondary sources.</a:t>
            </a:r>
          </a:p>
          <a:p>
            <a:pPr lvl="1"/>
            <a:r>
              <a:rPr lang="en-US" sz="2200" dirty="0">
                <a:solidFill>
                  <a:srgbClr val="00B050"/>
                </a:solidFill>
              </a:rPr>
              <a:t>3</a:t>
            </a:r>
            <a:r>
              <a:rPr lang="en-US" sz="2200" dirty="0"/>
              <a:t>: Draft the research paper.</a:t>
            </a:r>
          </a:p>
          <a:p>
            <a:pPr lvl="1"/>
            <a:r>
              <a:rPr lang="en-US" sz="2200" dirty="0">
                <a:solidFill>
                  <a:srgbClr val="00B050"/>
                </a:solidFill>
              </a:rPr>
              <a:t>4</a:t>
            </a:r>
            <a:r>
              <a:rPr lang="en-US" sz="2200" dirty="0"/>
              <a:t>: Utilize correct APA citations and reference list.</a:t>
            </a:r>
          </a:p>
        </p:txBody>
      </p:sp>
      <p:sp>
        <p:nvSpPr>
          <p:cNvPr id="6" name="TextBox 5">
            <a:extLst>
              <a:ext uri="{FF2B5EF4-FFF2-40B4-BE49-F238E27FC236}">
                <a16:creationId xmlns:a16="http://schemas.microsoft.com/office/drawing/2014/main" id="{CC475F3C-3EEA-FE4D-1739-0E725590C49F}"/>
              </a:ext>
            </a:extLst>
          </p:cNvPr>
          <p:cNvSpPr txBox="1"/>
          <p:nvPr/>
        </p:nvSpPr>
        <p:spPr>
          <a:xfrm>
            <a:off x="500047" y="4654173"/>
            <a:ext cx="1095153" cy="369332"/>
          </a:xfrm>
          <a:prstGeom prst="rect">
            <a:avLst/>
          </a:prstGeom>
          <a:noFill/>
        </p:spPr>
        <p:txBody>
          <a:bodyPr wrap="square" rtlCol="0">
            <a:spAutoFit/>
          </a:bodyPr>
          <a:lstStyle/>
          <a:p>
            <a:r>
              <a:rPr lang="en-US" dirty="0">
                <a:highlight>
                  <a:srgbClr val="00FF00"/>
                </a:highlight>
              </a:rPr>
              <a:t>objective</a:t>
            </a:r>
          </a:p>
        </p:txBody>
      </p:sp>
      <p:sp>
        <p:nvSpPr>
          <p:cNvPr id="7" name="TextBox 6">
            <a:extLst>
              <a:ext uri="{FF2B5EF4-FFF2-40B4-BE49-F238E27FC236}">
                <a16:creationId xmlns:a16="http://schemas.microsoft.com/office/drawing/2014/main" id="{7B713DF9-8CE3-007B-8C18-EB35795E70D9}"/>
              </a:ext>
            </a:extLst>
          </p:cNvPr>
          <p:cNvSpPr txBox="1"/>
          <p:nvPr/>
        </p:nvSpPr>
        <p:spPr>
          <a:xfrm>
            <a:off x="1253474" y="4130397"/>
            <a:ext cx="1095153" cy="369332"/>
          </a:xfrm>
          <a:prstGeom prst="rect">
            <a:avLst/>
          </a:prstGeom>
          <a:noFill/>
        </p:spPr>
        <p:txBody>
          <a:bodyPr wrap="square" rtlCol="0">
            <a:spAutoFit/>
          </a:bodyPr>
          <a:lstStyle/>
          <a:p>
            <a:r>
              <a:rPr lang="en-US" dirty="0">
                <a:highlight>
                  <a:srgbClr val="00FF00"/>
                </a:highlight>
              </a:rPr>
              <a:t>objective</a:t>
            </a:r>
          </a:p>
        </p:txBody>
      </p:sp>
      <p:sp>
        <p:nvSpPr>
          <p:cNvPr id="8" name="TextBox 7">
            <a:extLst>
              <a:ext uri="{FF2B5EF4-FFF2-40B4-BE49-F238E27FC236}">
                <a16:creationId xmlns:a16="http://schemas.microsoft.com/office/drawing/2014/main" id="{3D1E9612-AB3F-5E5A-A0AE-0D76F54C58A8}"/>
              </a:ext>
            </a:extLst>
          </p:cNvPr>
          <p:cNvSpPr txBox="1"/>
          <p:nvPr/>
        </p:nvSpPr>
        <p:spPr>
          <a:xfrm>
            <a:off x="1992149" y="3560552"/>
            <a:ext cx="1095153" cy="369332"/>
          </a:xfrm>
          <a:prstGeom prst="rect">
            <a:avLst/>
          </a:prstGeom>
          <a:noFill/>
        </p:spPr>
        <p:txBody>
          <a:bodyPr wrap="square" rtlCol="0">
            <a:spAutoFit/>
          </a:bodyPr>
          <a:lstStyle/>
          <a:p>
            <a:r>
              <a:rPr lang="en-US" dirty="0">
                <a:highlight>
                  <a:srgbClr val="00FF00"/>
                </a:highlight>
              </a:rPr>
              <a:t>objective</a:t>
            </a:r>
          </a:p>
        </p:txBody>
      </p:sp>
      <p:sp>
        <p:nvSpPr>
          <p:cNvPr id="9" name="TextBox 8">
            <a:extLst>
              <a:ext uri="{FF2B5EF4-FFF2-40B4-BE49-F238E27FC236}">
                <a16:creationId xmlns:a16="http://schemas.microsoft.com/office/drawing/2014/main" id="{E7503113-F9E1-D3D8-569E-E6110613ADB0}"/>
              </a:ext>
            </a:extLst>
          </p:cNvPr>
          <p:cNvSpPr txBox="1"/>
          <p:nvPr/>
        </p:nvSpPr>
        <p:spPr>
          <a:xfrm>
            <a:off x="2965608" y="3001162"/>
            <a:ext cx="1095153" cy="369332"/>
          </a:xfrm>
          <a:prstGeom prst="rect">
            <a:avLst/>
          </a:prstGeom>
          <a:noFill/>
        </p:spPr>
        <p:txBody>
          <a:bodyPr wrap="square" rtlCol="0">
            <a:spAutoFit/>
          </a:bodyPr>
          <a:lstStyle/>
          <a:p>
            <a:r>
              <a:rPr lang="en-US" dirty="0">
                <a:highlight>
                  <a:srgbClr val="FFFF00"/>
                </a:highlight>
              </a:rPr>
              <a:t>outcome</a:t>
            </a:r>
          </a:p>
        </p:txBody>
      </p:sp>
    </p:spTree>
    <p:extLst>
      <p:ext uri="{BB962C8B-B14F-4D97-AF65-F5344CB8AC3E}">
        <p14:creationId xmlns:p14="http://schemas.microsoft.com/office/powerpoint/2010/main" val="937809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B37F3-A245-B6F4-24AE-9BD4FB9ACA2F}"/>
              </a:ext>
            </a:extLst>
          </p:cNvPr>
          <p:cNvSpPr>
            <a:spLocks noGrp="1"/>
          </p:cNvSpPr>
          <p:nvPr>
            <p:ph type="title"/>
          </p:nvPr>
        </p:nvSpPr>
        <p:spPr>
          <a:xfrm>
            <a:off x="6709301" y="547461"/>
            <a:ext cx="4887685" cy="1384937"/>
          </a:xfrm>
        </p:spPr>
        <p:txBody>
          <a:bodyPr anchor="b">
            <a:normAutofit/>
          </a:bodyPr>
          <a:lstStyle/>
          <a:p>
            <a:r>
              <a:rPr lang="en-US" sz="4000" dirty="0"/>
              <a:t>Outcome Writing Process</a:t>
            </a:r>
          </a:p>
        </p:txBody>
      </p:sp>
      <p:pic>
        <p:nvPicPr>
          <p:cNvPr id="5" name="Picture 4" descr="Colourful art materials">
            <a:extLst>
              <a:ext uri="{FF2B5EF4-FFF2-40B4-BE49-F238E27FC236}">
                <a16:creationId xmlns:a16="http://schemas.microsoft.com/office/drawing/2014/main" id="{FB86F686-D638-D837-AFC8-F79479AC52A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
          <a:stretch/>
        </p:blipFill>
        <p:spPr>
          <a:xfrm>
            <a:off x="391903" y="573678"/>
            <a:ext cx="5103206" cy="5710645"/>
          </a:xfrm>
          <a:prstGeom prst="rect">
            <a:avLst/>
          </a:prstGeom>
        </p:spPr>
      </p:pic>
      <p:sp>
        <p:nvSpPr>
          <p:cNvPr id="3" name="Content Placeholder 2">
            <a:extLst>
              <a:ext uri="{FF2B5EF4-FFF2-40B4-BE49-F238E27FC236}">
                <a16:creationId xmlns:a16="http://schemas.microsoft.com/office/drawing/2014/main" id="{47AA59C1-CB52-BB29-9C5C-146810F45B7B}"/>
              </a:ext>
            </a:extLst>
          </p:cNvPr>
          <p:cNvSpPr>
            <a:spLocks noGrp="1"/>
          </p:cNvSpPr>
          <p:nvPr>
            <p:ph idx="1"/>
          </p:nvPr>
        </p:nvSpPr>
        <p:spPr>
          <a:xfrm>
            <a:off x="6696893" y="2235310"/>
            <a:ext cx="4966884" cy="3687024"/>
          </a:xfrm>
        </p:spPr>
        <p:txBody>
          <a:bodyPr anchor="t">
            <a:noAutofit/>
          </a:bodyPr>
          <a:lstStyle/>
          <a:p>
            <a:r>
              <a:rPr lang="en-US" dirty="0"/>
              <a:t>Writing learning outcomes is not like the writing we usually do as academics.</a:t>
            </a:r>
          </a:p>
          <a:p>
            <a:r>
              <a:rPr lang="en-US" dirty="0"/>
              <a:t>Each statement is more like composing a line of poetry: it must meet a certain set of expectations and convey pertinent ideas concisely</a:t>
            </a:r>
            <a:r>
              <a:rPr lang="en-US" sz="2400" dirty="0"/>
              <a:t>. </a:t>
            </a:r>
          </a:p>
        </p:txBody>
      </p:sp>
    </p:spTree>
    <p:extLst>
      <p:ext uri="{BB962C8B-B14F-4D97-AF65-F5344CB8AC3E}">
        <p14:creationId xmlns:p14="http://schemas.microsoft.com/office/powerpoint/2010/main" val="10781331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601C2-5189-224C-CD7F-55AA98A48637}"/>
              </a:ext>
            </a:extLst>
          </p:cNvPr>
          <p:cNvSpPr>
            <a:spLocks noGrp="1"/>
          </p:cNvSpPr>
          <p:nvPr>
            <p:ph type="title"/>
          </p:nvPr>
        </p:nvSpPr>
        <p:spPr>
          <a:xfrm>
            <a:off x="4965430" y="629266"/>
            <a:ext cx="6586491" cy="1676603"/>
          </a:xfrm>
        </p:spPr>
        <p:txBody>
          <a:bodyPr>
            <a:normAutofit/>
          </a:bodyPr>
          <a:lstStyle/>
          <a:p>
            <a:r>
              <a:rPr lang="en-US" sz="4000" dirty="0"/>
              <a:t>Step 1: Gather Basic Resources</a:t>
            </a:r>
          </a:p>
        </p:txBody>
      </p:sp>
      <p:sp>
        <p:nvSpPr>
          <p:cNvPr id="3" name="Content Placeholder 2">
            <a:extLst>
              <a:ext uri="{FF2B5EF4-FFF2-40B4-BE49-F238E27FC236}">
                <a16:creationId xmlns:a16="http://schemas.microsoft.com/office/drawing/2014/main" id="{3C28F4D1-400C-166D-4E41-03E534D876F4}"/>
              </a:ext>
            </a:extLst>
          </p:cNvPr>
          <p:cNvSpPr>
            <a:spLocks noGrp="1" noRot="1" noMove="1" noResize="1" noEditPoints="1" noAdjustHandles="1" noChangeArrowheads="1" noChangeShapeType="1"/>
          </p:cNvSpPr>
          <p:nvPr>
            <p:ph idx="1"/>
          </p:nvPr>
        </p:nvSpPr>
        <p:spPr>
          <a:xfrm>
            <a:off x="4965431" y="2438400"/>
            <a:ext cx="6586489" cy="3785419"/>
          </a:xfrm>
        </p:spPr>
        <p:txBody>
          <a:bodyPr>
            <a:normAutofit fontScale="92500"/>
          </a:bodyPr>
          <a:lstStyle/>
          <a:p>
            <a:r>
              <a:rPr lang="en-US" sz="2400" dirty="0"/>
              <a:t>Locate the course description in the university catalog and a copy of the course’s current or most recent syllabus.</a:t>
            </a:r>
          </a:p>
          <a:p>
            <a:r>
              <a:rPr lang="en-US" sz="2400" dirty="0"/>
              <a:t>If the course is part of a program that has disciplinary accreditation (AACSB, ABET, CIDA, NASM, NCATE, etc.), locate the appropriate handbook or guide.</a:t>
            </a:r>
          </a:p>
          <a:p>
            <a:r>
              <a:rPr lang="en-US" sz="2400" dirty="0">
                <a:highlight>
                  <a:srgbClr val="FFFF00"/>
                </a:highlight>
              </a:rPr>
              <a:t>IMPORTANT: changes to the course’s catalog description require a multistep process involving approval by departmental curriculum committees and academic affairs. Therefore, learning outcomes must align with the catalog description as written.</a:t>
            </a:r>
          </a:p>
          <a:p>
            <a:endParaRPr lang="en-US" sz="2200" dirty="0"/>
          </a:p>
          <a:p>
            <a:endParaRPr lang="en-US" sz="2200" dirty="0"/>
          </a:p>
        </p:txBody>
      </p:sp>
      <p:pic>
        <p:nvPicPr>
          <p:cNvPr id="14" name="Picture 4" descr="Stack of multi-coloured books">
            <a:extLst>
              <a:ext uri="{FF2B5EF4-FFF2-40B4-BE49-F238E27FC236}">
                <a16:creationId xmlns:a16="http://schemas.microsoft.com/office/drawing/2014/main" id="{06ED0013-0B00-9C1E-6728-9B17C7CF16E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1"/>
          <a:stretch/>
        </p:blipFill>
        <p:spPr>
          <a:xfrm>
            <a:off x="20" y="10"/>
            <a:ext cx="4635571" cy="6857990"/>
          </a:xfrm>
          <a:prstGeom prst="rect">
            <a:avLst/>
          </a:prstGeom>
          <a:effectLst/>
        </p:spPr>
      </p:pic>
    </p:spTree>
    <p:extLst>
      <p:ext uri="{BB962C8B-B14F-4D97-AF65-F5344CB8AC3E}">
        <p14:creationId xmlns:p14="http://schemas.microsoft.com/office/powerpoint/2010/main" val="41064460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1F025-7003-90E6-02D9-7625B6D5F59E}"/>
              </a:ext>
            </a:extLst>
          </p:cNvPr>
          <p:cNvSpPr>
            <a:spLocks noGrp="1"/>
          </p:cNvSpPr>
          <p:nvPr>
            <p:ph type="title"/>
          </p:nvPr>
        </p:nvSpPr>
        <p:spPr>
          <a:xfrm>
            <a:off x="524740" y="620392"/>
            <a:ext cx="4206747" cy="5504688"/>
          </a:xfrm>
        </p:spPr>
        <p:txBody>
          <a:bodyPr>
            <a:normAutofit/>
          </a:bodyPr>
          <a:lstStyle/>
          <a:p>
            <a:r>
              <a:rPr lang="en-US" sz="4800" dirty="0"/>
              <a:t>Step 2: Define the Course Context</a:t>
            </a:r>
          </a:p>
        </p:txBody>
      </p:sp>
      <p:graphicFrame>
        <p:nvGraphicFramePr>
          <p:cNvPr id="5" name="Content Placeholder 2">
            <a:extLst>
              <a:ext uri="{FF2B5EF4-FFF2-40B4-BE49-F238E27FC236}">
                <a16:creationId xmlns:a16="http://schemas.microsoft.com/office/drawing/2014/main" id="{BA83827A-BEA8-EB57-478F-C56DB66A7079}"/>
              </a:ext>
            </a:extLst>
          </p:cNvPr>
          <p:cNvGraphicFramePr>
            <a:graphicFrameLocks noGrp="1"/>
          </p:cNvGraphicFramePr>
          <p:nvPr>
            <p:ph idx="1"/>
          </p:nvPr>
        </p:nvGraphicFramePr>
        <p:xfrm>
          <a:off x="5468389" y="287079"/>
          <a:ext cx="6263640" cy="62625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19718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C6E90-E5E5-0661-8FB4-E38F241D8AD2}"/>
              </a:ext>
            </a:extLst>
          </p:cNvPr>
          <p:cNvSpPr>
            <a:spLocks noGrp="1"/>
          </p:cNvSpPr>
          <p:nvPr>
            <p:ph type="title"/>
          </p:nvPr>
        </p:nvSpPr>
        <p:spPr>
          <a:xfrm>
            <a:off x="838200" y="556995"/>
            <a:ext cx="10515600" cy="1133693"/>
          </a:xfrm>
        </p:spPr>
        <p:txBody>
          <a:bodyPr>
            <a:normAutofit/>
          </a:bodyPr>
          <a:lstStyle/>
          <a:p>
            <a:r>
              <a:rPr lang="en-US" sz="5200" dirty="0"/>
              <a:t>Step 3: Go Deeper</a:t>
            </a:r>
          </a:p>
        </p:txBody>
      </p:sp>
      <p:graphicFrame>
        <p:nvGraphicFramePr>
          <p:cNvPr id="5" name="Content Placeholder 2">
            <a:extLst>
              <a:ext uri="{FF2B5EF4-FFF2-40B4-BE49-F238E27FC236}">
                <a16:creationId xmlns:a16="http://schemas.microsoft.com/office/drawing/2014/main" id="{E8D988D3-83A3-66F5-6721-6D05338C7B17}"/>
              </a:ext>
            </a:extLst>
          </p:cNvPr>
          <p:cNvGraphicFramePr>
            <a:graphicFrameLocks noGrp="1"/>
          </p:cNvGraphicFramePr>
          <p:nvPr>
            <p:ph idx="1"/>
            <p:extLst>
              <p:ext uri="{D42A27DB-BD31-4B8C-83A1-F6EECF244321}">
                <p14:modId xmlns:p14="http://schemas.microsoft.com/office/powerpoint/2010/main" val="4047518127"/>
              </p:ext>
            </p:extLst>
          </p:nvPr>
        </p:nvGraphicFramePr>
        <p:xfrm>
          <a:off x="838200" y="1825625"/>
          <a:ext cx="671267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2D696BD1-0C4C-CFCC-A13B-1006CE2E89CF}"/>
              </a:ext>
            </a:extLst>
          </p:cNvPr>
          <p:cNvSpPr txBox="1"/>
          <p:nvPr/>
        </p:nvSpPr>
        <p:spPr>
          <a:xfrm>
            <a:off x="8110980" y="3846649"/>
            <a:ext cx="3242820" cy="1938992"/>
          </a:xfrm>
          <a:prstGeom prst="rect">
            <a:avLst/>
          </a:prstGeom>
          <a:solidFill>
            <a:schemeClr val="accent6">
              <a:lumMod val="60000"/>
              <a:lumOff val="40000"/>
            </a:schemeClr>
          </a:solidFill>
        </p:spPr>
        <p:txBody>
          <a:bodyPr wrap="square" rtlCol="0">
            <a:spAutoFit/>
          </a:bodyPr>
          <a:lstStyle/>
          <a:p>
            <a:r>
              <a:rPr lang="en-US" sz="2400" dirty="0"/>
              <a:t>Look for essential concepts or elements in each of these sources, noting keywords and core ideas.</a:t>
            </a:r>
          </a:p>
        </p:txBody>
      </p:sp>
      <p:sp>
        <p:nvSpPr>
          <p:cNvPr id="4" name="Arrow: Down 3">
            <a:extLst>
              <a:ext uri="{FF2B5EF4-FFF2-40B4-BE49-F238E27FC236}">
                <a16:creationId xmlns:a16="http://schemas.microsoft.com/office/drawing/2014/main" id="{430AE730-70C2-23C5-1827-5B2FCD90942E}"/>
              </a:ext>
            </a:extLst>
          </p:cNvPr>
          <p:cNvSpPr/>
          <p:nvPr/>
        </p:nvSpPr>
        <p:spPr>
          <a:xfrm>
            <a:off x="9058373" y="1825625"/>
            <a:ext cx="1348033" cy="1879109"/>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15080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anchor="b">
            <a:normAutofit/>
          </a:bodyPr>
          <a:lstStyle/>
          <a:p>
            <a:r>
              <a:rPr lang="en-US" sz="4100"/>
              <a:t>Disciplinary Accreditation Organizations</a:t>
            </a:r>
          </a:p>
        </p:txBody>
      </p:sp>
      <p:sp>
        <p:nvSpPr>
          <p:cNvPr id="3" name="Content Placeholder 2"/>
          <p:cNvSpPr>
            <a:spLocks noGrp="1"/>
          </p:cNvSpPr>
          <p:nvPr>
            <p:ph idx="1"/>
          </p:nvPr>
        </p:nvSpPr>
        <p:spPr>
          <a:xfrm>
            <a:off x="4965431" y="2438400"/>
            <a:ext cx="6586489" cy="3785419"/>
          </a:xfrm>
        </p:spPr>
        <p:txBody>
          <a:bodyPr>
            <a:normAutofit/>
          </a:bodyPr>
          <a:lstStyle/>
          <a:p>
            <a:r>
              <a:rPr lang="en-US" sz="2200" dirty="0"/>
              <a:t>In some academic disciplines, course outcomes primarily depend upon accrediting organizations, which set forth expectations for student learning such as ABET (Accreditation Board for Engineering and Technology) or AACSB (Association to Advance Collegiate Schools of Business).</a:t>
            </a:r>
          </a:p>
          <a:p>
            <a:r>
              <a:rPr lang="en-US" sz="2200" dirty="0"/>
              <a:t>These organizations’ published standards can provide concrete information for writing appropriate course outcomes.</a:t>
            </a:r>
          </a:p>
        </p:txBody>
      </p:sp>
      <p:pic>
        <p:nvPicPr>
          <p:cNvPr id="5" name="Picture 4" descr="High angle view of rulers against a white background">
            <a:extLst>
              <a:ext uri="{FF2B5EF4-FFF2-40B4-BE49-F238E27FC236}">
                <a16:creationId xmlns:a16="http://schemas.microsoft.com/office/drawing/2014/main" id="{06D4AF97-218F-AA32-8739-391AB9CE745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6E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39276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48" y="256032"/>
            <a:ext cx="10506456" cy="1014984"/>
          </a:xfrm>
        </p:spPr>
        <p:txBody>
          <a:bodyPr anchor="b">
            <a:normAutofit/>
          </a:bodyPr>
          <a:lstStyle/>
          <a:p>
            <a:r>
              <a:rPr lang="en-US"/>
              <a:t>Other Information Sources</a:t>
            </a:r>
          </a:p>
        </p:txBody>
      </p:sp>
      <p:graphicFrame>
        <p:nvGraphicFramePr>
          <p:cNvPr id="5" name="Content Placeholder 2">
            <a:extLst>
              <a:ext uri="{FF2B5EF4-FFF2-40B4-BE49-F238E27FC236}">
                <a16:creationId xmlns:a16="http://schemas.microsoft.com/office/drawing/2014/main" id="{D5650999-FB2D-C6F7-7BC4-FF963A0E3EAF}"/>
              </a:ext>
            </a:extLst>
          </p:cNvPr>
          <p:cNvGraphicFramePr>
            <a:graphicFrameLocks noGrp="1"/>
          </p:cNvGraphicFramePr>
          <p:nvPr>
            <p:ph idx="1"/>
          </p:nvPr>
        </p:nvGraphicFramePr>
        <p:xfrm>
          <a:off x="841248" y="1761541"/>
          <a:ext cx="10515600" cy="47567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88344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4741" y="620392"/>
            <a:ext cx="3808268" cy="5504688"/>
          </a:xfrm>
        </p:spPr>
        <p:txBody>
          <a:bodyPr>
            <a:normAutofit/>
          </a:bodyPr>
          <a:lstStyle/>
          <a:p>
            <a:r>
              <a:rPr lang="en-US" sz="6000" dirty="0"/>
              <a:t>Still More Information to Consider</a:t>
            </a:r>
          </a:p>
        </p:txBody>
      </p:sp>
      <p:graphicFrame>
        <p:nvGraphicFramePr>
          <p:cNvPr id="39" name="Content Placeholder 2">
            <a:extLst>
              <a:ext uri="{FF2B5EF4-FFF2-40B4-BE49-F238E27FC236}">
                <a16:creationId xmlns:a16="http://schemas.microsoft.com/office/drawing/2014/main" id="{70E7770E-3AE1-20D3-0AF4-1B288C72B4D5}"/>
              </a:ext>
            </a:extLst>
          </p:cNvPr>
          <p:cNvGraphicFramePr>
            <a:graphicFrameLocks noGrp="1"/>
          </p:cNvGraphicFramePr>
          <p:nvPr>
            <p:ph idx="1"/>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391969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89FED-8DB4-DE36-BD08-FA5DF2C6AA18}"/>
              </a:ext>
            </a:extLst>
          </p:cNvPr>
          <p:cNvSpPr>
            <a:spLocks noGrp="1"/>
          </p:cNvSpPr>
          <p:nvPr>
            <p:ph type="title"/>
          </p:nvPr>
        </p:nvSpPr>
        <p:spPr/>
        <p:txBody>
          <a:bodyPr/>
          <a:lstStyle/>
          <a:p>
            <a:r>
              <a:rPr lang="en-US" dirty="0"/>
              <a:t>Step 4: Analyze and Evaluate</a:t>
            </a:r>
          </a:p>
        </p:txBody>
      </p:sp>
      <p:pic>
        <p:nvPicPr>
          <p:cNvPr id="5" name="Graphic 4" descr="Magnifying glass with solid fill">
            <a:extLst>
              <a:ext uri="{FF2B5EF4-FFF2-40B4-BE49-F238E27FC236}">
                <a16:creationId xmlns:a16="http://schemas.microsoft.com/office/drawing/2014/main" id="{1345C200-25CF-FB03-0926-3C47A326149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5167422" y="643269"/>
            <a:ext cx="5730949" cy="5730949"/>
          </a:xfrm>
          <a:prstGeom prst="rect">
            <a:avLst/>
          </a:prstGeom>
        </p:spPr>
      </p:pic>
      <p:sp>
        <p:nvSpPr>
          <p:cNvPr id="3" name="Content Placeholder 2">
            <a:extLst>
              <a:ext uri="{FF2B5EF4-FFF2-40B4-BE49-F238E27FC236}">
                <a16:creationId xmlns:a16="http://schemas.microsoft.com/office/drawing/2014/main" id="{91E0E43D-82A2-72F4-DF78-16F075BA5361}"/>
              </a:ext>
            </a:extLst>
          </p:cNvPr>
          <p:cNvSpPr>
            <a:spLocks noGrp="1"/>
          </p:cNvSpPr>
          <p:nvPr>
            <p:ph idx="1"/>
          </p:nvPr>
        </p:nvSpPr>
        <p:spPr>
          <a:xfrm>
            <a:off x="838200" y="1690688"/>
            <a:ext cx="10515600" cy="4351338"/>
          </a:xfrm>
        </p:spPr>
        <p:txBody>
          <a:bodyPr/>
          <a:lstStyle/>
          <a:p>
            <a:r>
              <a:rPr lang="en-US" dirty="0"/>
              <a:t>Look over the notes you took from the sources you examined.</a:t>
            </a:r>
          </a:p>
          <a:p>
            <a:r>
              <a:rPr lang="en-US" dirty="0"/>
              <a:t>Identify areas of commonality, significant terminology, and overarching concepts.</a:t>
            </a:r>
          </a:p>
          <a:p>
            <a:r>
              <a:rPr lang="en-US" dirty="0"/>
              <a:t>Consider the course’s content and its context within the program.</a:t>
            </a:r>
          </a:p>
          <a:p>
            <a:r>
              <a:rPr lang="en-US" dirty="0"/>
              <a:t>Synthesize this information into </a:t>
            </a:r>
            <a:r>
              <a:rPr lang="en-US" b="1" u="sng" dirty="0">
                <a:solidFill>
                  <a:schemeClr val="accent6">
                    <a:lumMod val="75000"/>
                  </a:schemeClr>
                </a:solidFill>
              </a:rPr>
              <a:t>three to five “big ideas” that describe what students should know and be able to do as the result of their experiences in the course</a:t>
            </a:r>
            <a:r>
              <a:rPr lang="en-US" b="1" dirty="0">
                <a:solidFill>
                  <a:schemeClr val="accent6">
                    <a:lumMod val="75000"/>
                  </a:schemeClr>
                </a:solidFill>
              </a:rPr>
              <a:t>.</a:t>
            </a:r>
          </a:p>
          <a:p>
            <a:r>
              <a:rPr lang="en-US" dirty="0"/>
              <a:t>These “big ideas” are the basis of the Student Learning Outcomes you will write.</a:t>
            </a:r>
          </a:p>
        </p:txBody>
      </p:sp>
    </p:spTree>
    <p:extLst>
      <p:ext uri="{BB962C8B-B14F-4D97-AF65-F5344CB8AC3E}">
        <p14:creationId xmlns:p14="http://schemas.microsoft.com/office/powerpoint/2010/main" val="30634067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54493"/>
            <a:ext cx="8858693" cy="1325563"/>
          </a:xfrm>
        </p:spPr>
        <p:txBody>
          <a:bodyPr/>
          <a:lstStyle/>
          <a:p>
            <a:r>
              <a:rPr lang="en-US" dirty="0"/>
              <a:t>Characteristics of Well-Written Student Learning Outcomes</a:t>
            </a:r>
          </a:p>
        </p:txBody>
      </p:sp>
      <p:pic>
        <p:nvPicPr>
          <p:cNvPr id="5" name="Graphic 4" descr="Pen with solid fill">
            <a:extLst>
              <a:ext uri="{FF2B5EF4-FFF2-40B4-BE49-F238E27FC236}">
                <a16:creationId xmlns:a16="http://schemas.microsoft.com/office/drawing/2014/main" id="{25F2653B-069F-550B-3D38-BB3859F1AC5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35101" y="354493"/>
            <a:ext cx="3115893" cy="3115893"/>
          </a:xfrm>
          <a:prstGeom prst="rect">
            <a:avLst/>
          </a:prstGeom>
        </p:spPr>
      </p:pic>
      <p:sp>
        <p:nvSpPr>
          <p:cNvPr id="3" name="Content Placeholder 2"/>
          <p:cNvSpPr>
            <a:spLocks noGrp="1"/>
          </p:cNvSpPr>
          <p:nvPr>
            <p:ph idx="1"/>
          </p:nvPr>
        </p:nvSpPr>
        <p:spPr/>
        <p:txBody>
          <a:bodyPr>
            <a:normAutofit/>
          </a:bodyPr>
          <a:lstStyle/>
          <a:p>
            <a:pPr lvl="0"/>
            <a:r>
              <a:rPr lang="en-US" dirty="0"/>
              <a:t>Written in present tense (students can…)</a:t>
            </a:r>
          </a:p>
          <a:p>
            <a:pPr lvl="0"/>
            <a:r>
              <a:rPr lang="en-US" dirty="0"/>
              <a:t>Reflective of disciplinary norms</a:t>
            </a:r>
          </a:p>
          <a:p>
            <a:pPr lvl="0"/>
            <a:r>
              <a:rPr lang="en-US" dirty="0"/>
              <a:t>Aligned with university standards and expectations</a:t>
            </a:r>
          </a:p>
          <a:p>
            <a:pPr lvl="0"/>
            <a:r>
              <a:rPr lang="en-US" dirty="0"/>
              <a:t>Limited in number (generally between 3 and 5)</a:t>
            </a:r>
          </a:p>
          <a:p>
            <a:pPr lvl="0"/>
            <a:r>
              <a:rPr lang="en-US" dirty="0"/>
              <a:t>Distinctive, specific, and simple</a:t>
            </a:r>
          </a:p>
          <a:p>
            <a:pPr lvl="0"/>
            <a:r>
              <a:rPr lang="en-US" dirty="0"/>
              <a:t>Measurable by more than one assessment method</a:t>
            </a:r>
          </a:p>
          <a:p>
            <a:pPr lvl="0"/>
            <a:r>
              <a:rPr lang="en-US" dirty="0"/>
              <a:t>Clearly indicative of:</a:t>
            </a:r>
          </a:p>
          <a:p>
            <a:pPr lvl="1"/>
            <a:r>
              <a:rPr lang="en-US" dirty="0"/>
              <a:t>Knowledge, skills, and abilities students must demonstrate</a:t>
            </a:r>
          </a:p>
          <a:p>
            <a:pPr lvl="1"/>
            <a:r>
              <a:rPr lang="en-US" dirty="0"/>
              <a:t>Depth of knowledge or skill students must achieve</a:t>
            </a:r>
          </a:p>
          <a:p>
            <a:endParaRPr lang="en-US" dirty="0"/>
          </a:p>
        </p:txBody>
      </p:sp>
    </p:spTree>
    <p:extLst>
      <p:ext uri="{BB962C8B-B14F-4D97-AF65-F5344CB8AC3E}">
        <p14:creationId xmlns:p14="http://schemas.microsoft.com/office/powerpoint/2010/main" val="672506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EDB91-620E-4AD6-A98C-8C91DB92D1A9}"/>
              </a:ext>
            </a:extLst>
          </p:cNvPr>
          <p:cNvSpPr>
            <a:spLocks noGrp="1"/>
          </p:cNvSpPr>
          <p:nvPr>
            <p:ph type="title"/>
          </p:nvPr>
        </p:nvSpPr>
        <p:spPr/>
        <p:txBody>
          <a:bodyPr/>
          <a:lstStyle/>
          <a:p>
            <a:r>
              <a:rPr lang="en-US" dirty="0">
                <a:solidFill>
                  <a:schemeClr val="accent1"/>
                </a:solidFill>
              </a:rPr>
              <a:t>Backward Design</a:t>
            </a:r>
          </a:p>
        </p:txBody>
      </p:sp>
      <p:graphicFrame>
        <p:nvGraphicFramePr>
          <p:cNvPr id="4" name="Content Placeholder 3">
            <a:extLst>
              <a:ext uri="{FF2B5EF4-FFF2-40B4-BE49-F238E27FC236}">
                <a16:creationId xmlns:a16="http://schemas.microsoft.com/office/drawing/2014/main" id="{376D9894-C027-40B5-9552-FEC970F65B58}"/>
              </a:ext>
            </a:extLst>
          </p:cNvPr>
          <p:cNvGraphicFramePr>
            <a:graphicFrameLocks noGrp="1"/>
          </p:cNvGraphicFramePr>
          <p:nvPr>
            <p:ph idx="1"/>
          </p:nvPr>
        </p:nvGraphicFramePr>
        <p:xfrm>
          <a:off x="838200" y="1825625"/>
          <a:ext cx="10515600" cy="38592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50333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6AF85-02C9-4CCC-BD28-3ACC762BED26}"/>
              </a:ext>
            </a:extLst>
          </p:cNvPr>
          <p:cNvSpPr>
            <a:spLocks noGrp="1"/>
          </p:cNvSpPr>
          <p:nvPr>
            <p:ph type="title"/>
          </p:nvPr>
        </p:nvSpPr>
        <p:spPr/>
        <p:txBody>
          <a:bodyPr/>
          <a:lstStyle/>
          <a:p>
            <a:r>
              <a:rPr lang="en-US" dirty="0"/>
              <a:t>Sentence Construction</a:t>
            </a:r>
          </a:p>
        </p:txBody>
      </p:sp>
      <p:sp>
        <p:nvSpPr>
          <p:cNvPr id="3" name="Content Placeholder 2">
            <a:extLst>
              <a:ext uri="{FF2B5EF4-FFF2-40B4-BE49-F238E27FC236}">
                <a16:creationId xmlns:a16="http://schemas.microsoft.com/office/drawing/2014/main" id="{10840D31-A0B2-AE41-2B02-8177E6CA5BC0}"/>
              </a:ext>
            </a:extLst>
          </p:cNvPr>
          <p:cNvSpPr>
            <a:spLocks noGrp="1"/>
          </p:cNvSpPr>
          <p:nvPr>
            <p:ph sz="half" idx="1"/>
          </p:nvPr>
        </p:nvSpPr>
        <p:spPr/>
        <p:txBody>
          <a:bodyPr>
            <a:normAutofit lnSpcReduction="10000"/>
          </a:bodyPr>
          <a:lstStyle/>
          <a:p>
            <a:r>
              <a:rPr lang="en-US" dirty="0"/>
              <a:t>Learning Outcomes should have three components:</a:t>
            </a:r>
          </a:p>
          <a:p>
            <a:pPr lvl="1"/>
            <a:r>
              <a:rPr lang="en-US" dirty="0"/>
              <a:t>An </a:t>
            </a:r>
            <a:r>
              <a:rPr lang="en-US" b="1" dirty="0">
                <a:solidFill>
                  <a:schemeClr val="accent6">
                    <a:lumMod val="50000"/>
                  </a:schemeClr>
                </a:solidFill>
              </a:rPr>
              <a:t>active verb </a:t>
            </a:r>
            <a:r>
              <a:rPr lang="en-US" dirty="0"/>
              <a:t>from Bloom’s Taxonomy (on next slide) indicating what students should know or be able to do</a:t>
            </a:r>
          </a:p>
          <a:p>
            <a:pPr lvl="1"/>
            <a:r>
              <a:rPr lang="en-US" dirty="0"/>
              <a:t>An indication of the </a:t>
            </a:r>
            <a:r>
              <a:rPr lang="en-US" b="1" dirty="0">
                <a:solidFill>
                  <a:srgbClr val="F6800A"/>
                </a:solidFill>
              </a:rPr>
              <a:t>knowledge or skill </a:t>
            </a:r>
            <a:r>
              <a:rPr lang="en-US" dirty="0"/>
              <a:t>being measured</a:t>
            </a:r>
          </a:p>
          <a:p>
            <a:pPr lvl="1"/>
            <a:r>
              <a:rPr lang="en-US" dirty="0"/>
              <a:t>Connection to the </a:t>
            </a:r>
            <a:r>
              <a:rPr lang="en-US" b="1" dirty="0">
                <a:solidFill>
                  <a:srgbClr val="0070C0"/>
                </a:solidFill>
              </a:rPr>
              <a:t>student product or performance </a:t>
            </a:r>
            <a:r>
              <a:rPr lang="en-US" dirty="0"/>
              <a:t>that will be measured</a:t>
            </a:r>
          </a:p>
        </p:txBody>
      </p:sp>
      <p:sp>
        <p:nvSpPr>
          <p:cNvPr id="4" name="Content Placeholder 3">
            <a:extLst>
              <a:ext uri="{FF2B5EF4-FFF2-40B4-BE49-F238E27FC236}">
                <a16:creationId xmlns:a16="http://schemas.microsoft.com/office/drawing/2014/main" id="{139B52AF-7E41-085C-34BE-028EAFEDB371}"/>
              </a:ext>
            </a:extLst>
          </p:cNvPr>
          <p:cNvSpPr>
            <a:spLocks noGrp="1"/>
          </p:cNvSpPr>
          <p:nvPr>
            <p:ph sz="half" idx="2"/>
          </p:nvPr>
        </p:nvSpPr>
        <p:spPr/>
        <p:txBody>
          <a:bodyPr>
            <a:normAutofit lnSpcReduction="10000"/>
          </a:bodyPr>
          <a:lstStyle/>
          <a:p>
            <a:r>
              <a:rPr lang="en-US" dirty="0"/>
              <a:t>Examples:</a:t>
            </a:r>
          </a:p>
          <a:p>
            <a:pPr lvl="1"/>
            <a:r>
              <a:rPr lang="en-US" b="1" dirty="0">
                <a:solidFill>
                  <a:schemeClr val="accent6">
                    <a:lumMod val="50000"/>
                  </a:schemeClr>
                </a:solidFill>
              </a:rPr>
              <a:t>Know and follow </a:t>
            </a:r>
            <a:r>
              <a:rPr lang="en-US" b="1" dirty="0">
                <a:solidFill>
                  <a:srgbClr val="F6800A"/>
                </a:solidFill>
              </a:rPr>
              <a:t>proper procedures and regulations</a:t>
            </a:r>
            <a:r>
              <a:rPr lang="en-US" dirty="0"/>
              <a:t> for </a:t>
            </a:r>
            <a:r>
              <a:rPr lang="en-US" b="1" dirty="0">
                <a:solidFill>
                  <a:srgbClr val="0070C0"/>
                </a:solidFill>
              </a:rPr>
              <a:t>safe handling and use of chemicals in laboratory procedures</a:t>
            </a:r>
            <a:r>
              <a:rPr lang="en-US" dirty="0"/>
              <a:t>.</a:t>
            </a:r>
          </a:p>
          <a:p>
            <a:pPr lvl="1"/>
            <a:r>
              <a:rPr lang="en-US" b="1" dirty="0">
                <a:solidFill>
                  <a:schemeClr val="accent6">
                    <a:lumMod val="50000"/>
                  </a:schemeClr>
                </a:solidFill>
              </a:rPr>
              <a:t>Articulate </a:t>
            </a:r>
            <a:r>
              <a:rPr lang="en-US" b="1" dirty="0">
                <a:solidFill>
                  <a:srgbClr val="F6800A"/>
                </a:solidFill>
              </a:rPr>
              <a:t>connections between historical periods </a:t>
            </a:r>
            <a:r>
              <a:rPr lang="en-US" dirty="0"/>
              <a:t>within </a:t>
            </a:r>
            <a:r>
              <a:rPr lang="en-US" b="1" dirty="0">
                <a:solidFill>
                  <a:srgbClr val="0070C0"/>
                </a:solidFill>
              </a:rPr>
              <a:t>discussions</a:t>
            </a:r>
            <a:r>
              <a:rPr lang="en-US" dirty="0"/>
              <a:t> of </a:t>
            </a:r>
            <a:r>
              <a:rPr lang="en-US" b="1" dirty="0">
                <a:solidFill>
                  <a:srgbClr val="0070C0"/>
                </a:solidFill>
              </a:rPr>
              <a:t>theatre, art, culture, and society</a:t>
            </a:r>
            <a:r>
              <a:rPr lang="en-US" dirty="0"/>
              <a:t>.</a:t>
            </a:r>
          </a:p>
          <a:p>
            <a:pPr lvl="1"/>
            <a:r>
              <a:rPr lang="en-US" b="1" dirty="0">
                <a:solidFill>
                  <a:schemeClr val="accent6">
                    <a:lumMod val="50000"/>
                  </a:schemeClr>
                </a:solidFill>
              </a:rPr>
              <a:t>Analyze</a:t>
            </a:r>
            <a:r>
              <a:rPr lang="en-US" dirty="0"/>
              <a:t> literary texts and </a:t>
            </a:r>
            <a:r>
              <a:rPr lang="en-US" b="1" dirty="0">
                <a:solidFill>
                  <a:schemeClr val="accent6">
                    <a:lumMod val="50000"/>
                  </a:schemeClr>
                </a:solidFill>
              </a:rPr>
              <a:t>employ </a:t>
            </a:r>
            <a:r>
              <a:rPr lang="en-US" b="1" dirty="0">
                <a:solidFill>
                  <a:srgbClr val="F6800A"/>
                </a:solidFill>
              </a:rPr>
              <a:t>literary terms </a:t>
            </a:r>
            <a:r>
              <a:rPr lang="en-US" dirty="0"/>
              <a:t>in </a:t>
            </a:r>
            <a:r>
              <a:rPr lang="en-US" b="1" dirty="0">
                <a:solidFill>
                  <a:srgbClr val="0070C0"/>
                </a:solidFill>
              </a:rPr>
              <a:t>writing and discussion </a:t>
            </a:r>
            <a:r>
              <a:rPr lang="en-US" dirty="0"/>
              <a:t>about those texts.</a:t>
            </a:r>
          </a:p>
          <a:p>
            <a:endParaRPr lang="en-US" dirty="0"/>
          </a:p>
        </p:txBody>
      </p:sp>
      <p:pic>
        <p:nvPicPr>
          <p:cNvPr id="6" name="Graphic 5" descr="Traffic cone with solid fill">
            <a:extLst>
              <a:ext uri="{FF2B5EF4-FFF2-40B4-BE49-F238E27FC236}">
                <a16:creationId xmlns:a16="http://schemas.microsoft.com/office/drawing/2014/main" id="{BB5FF69B-FD8C-695C-618E-0F1886DAC14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67464" y="432593"/>
            <a:ext cx="1725816" cy="1725816"/>
          </a:xfrm>
          <a:prstGeom prst="rect">
            <a:avLst/>
          </a:prstGeom>
        </p:spPr>
      </p:pic>
    </p:spTree>
    <p:extLst>
      <p:ext uri="{BB962C8B-B14F-4D97-AF65-F5344CB8AC3E}">
        <p14:creationId xmlns:p14="http://schemas.microsoft.com/office/powerpoint/2010/main" val="3828508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F6B6AC74-38D3-7640-1CEE-148818A100ED}"/>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812799" y="457200"/>
            <a:ext cx="10566402" cy="5943600"/>
          </a:xfrm>
          <a:prstGeom prst="rect">
            <a:avLst/>
          </a:prstGeom>
        </p:spPr>
      </p:pic>
    </p:spTree>
    <p:extLst>
      <p:ext uri="{BB962C8B-B14F-4D97-AF65-F5344CB8AC3E}">
        <p14:creationId xmlns:p14="http://schemas.microsoft.com/office/powerpoint/2010/main" val="34165797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DEB09-DBF3-23E0-C8CE-0BF15E74A238}"/>
              </a:ext>
            </a:extLst>
          </p:cNvPr>
          <p:cNvSpPr>
            <a:spLocks noGrp="1"/>
          </p:cNvSpPr>
          <p:nvPr>
            <p:ph type="title"/>
          </p:nvPr>
        </p:nvSpPr>
        <p:spPr/>
        <p:txBody>
          <a:bodyPr/>
          <a:lstStyle/>
          <a:p>
            <a:r>
              <a:rPr lang="en-US" dirty="0"/>
              <a:t>Levels of Performance</a:t>
            </a:r>
          </a:p>
        </p:txBody>
      </p:sp>
      <p:sp>
        <p:nvSpPr>
          <p:cNvPr id="3" name="Content Placeholder 2">
            <a:extLst>
              <a:ext uri="{FF2B5EF4-FFF2-40B4-BE49-F238E27FC236}">
                <a16:creationId xmlns:a16="http://schemas.microsoft.com/office/drawing/2014/main" id="{7BAEB97D-2F21-CA69-4880-929650870832}"/>
              </a:ext>
            </a:extLst>
          </p:cNvPr>
          <p:cNvSpPr>
            <a:spLocks noGrp="1"/>
          </p:cNvSpPr>
          <p:nvPr>
            <p:ph idx="1"/>
          </p:nvPr>
        </p:nvSpPr>
        <p:spPr>
          <a:xfrm>
            <a:off x="838200" y="1825625"/>
            <a:ext cx="5530702" cy="4755928"/>
          </a:xfrm>
        </p:spPr>
        <p:txBody>
          <a:bodyPr>
            <a:normAutofit fontScale="85000" lnSpcReduction="10000"/>
          </a:bodyPr>
          <a:lstStyle/>
          <a:p>
            <a:r>
              <a:rPr lang="en-US" dirty="0"/>
              <a:t>Advanced and graduate-level courses should be associated with the highest levels of the taxonomy (orange and red).</a:t>
            </a:r>
          </a:p>
          <a:p>
            <a:r>
              <a:rPr lang="en-US" dirty="0"/>
              <a:t>Intermediate courses align with the middle levels of the taxonomy apply to (green).</a:t>
            </a:r>
          </a:p>
          <a:p>
            <a:r>
              <a:rPr lang="en-US" dirty="0"/>
              <a:t>Introductory or beginning-level courses may align with the lowest levels of the taxonomy apply to (purple and blue).</a:t>
            </a:r>
          </a:p>
          <a:p>
            <a:r>
              <a:rPr lang="en-US" dirty="0"/>
              <a:t>Alternatively, the lowest levels could describe learning outcomes for the beginning of a course, working toward the highest levels by the end of the term.</a:t>
            </a:r>
          </a:p>
          <a:p>
            <a:endParaRPr lang="en-US" dirty="0"/>
          </a:p>
        </p:txBody>
      </p:sp>
      <p:graphicFrame>
        <p:nvGraphicFramePr>
          <p:cNvPr id="6" name="Diagram 5">
            <a:extLst>
              <a:ext uri="{FF2B5EF4-FFF2-40B4-BE49-F238E27FC236}">
                <a16:creationId xmlns:a16="http://schemas.microsoft.com/office/drawing/2014/main" id="{71387526-867D-0C67-AFBB-098D1CF66866}"/>
              </a:ext>
            </a:extLst>
          </p:cNvPr>
          <p:cNvGraphicFramePr>
            <a:graphicFrameLocks/>
          </p:cNvGraphicFramePr>
          <p:nvPr/>
        </p:nvGraphicFramePr>
        <p:xfrm>
          <a:off x="7261152" y="1543049"/>
          <a:ext cx="3998728" cy="4351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25249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020726" y="607828"/>
            <a:ext cx="10333074" cy="990600"/>
          </a:xfrm>
        </p:spPr>
        <p:txBody>
          <a:bodyPr>
            <a:normAutofit fontScale="90000"/>
          </a:bodyPr>
          <a:lstStyle/>
          <a:p>
            <a:r>
              <a:rPr lang="en-US" dirty="0"/>
              <a:t>Resource: Active Verbs from Bloom’s Taxonomy</a:t>
            </a:r>
          </a:p>
        </p:txBody>
      </p:sp>
      <p:sp>
        <p:nvSpPr>
          <p:cNvPr id="3" name="Content Placeholder 2"/>
          <p:cNvSpPr>
            <a:spLocks noGrp="1"/>
          </p:cNvSpPr>
          <p:nvPr>
            <p:ph idx="1"/>
          </p:nvPr>
        </p:nvSpPr>
        <p:spPr>
          <a:xfrm>
            <a:off x="645928" y="1772462"/>
            <a:ext cx="10900144" cy="4862254"/>
          </a:xfrm>
        </p:spPr>
        <p:txBody>
          <a:bodyPr>
            <a:normAutofit fontScale="77500" lnSpcReduction="20000"/>
          </a:bodyPr>
          <a:lstStyle/>
          <a:p>
            <a:pPr marL="0" indent="0" algn="ctr">
              <a:buNone/>
            </a:pPr>
            <a:r>
              <a:rPr lang="en-US" sz="3100" b="1" dirty="0">
                <a:solidFill>
                  <a:srgbClr val="C00000"/>
                </a:solidFill>
              </a:rPr>
              <a:t>ADVANCED LEVEL / HIGHEST</a:t>
            </a:r>
          </a:p>
          <a:p>
            <a:pPr marL="0" indent="0" algn="ctr">
              <a:buNone/>
            </a:pPr>
            <a:endParaRPr lang="en-US" sz="3100" dirty="0"/>
          </a:p>
          <a:p>
            <a:r>
              <a:rPr lang="en-US" sz="3100" b="1" dirty="0">
                <a:solidFill>
                  <a:srgbClr val="C00000"/>
                </a:solidFill>
              </a:rPr>
              <a:t>Creating</a:t>
            </a:r>
            <a:r>
              <a:rPr lang="en-US" sz="3100" dirty="0">
                <a:solidFill>
                  <a:srgbClr val="C00000"/>
                </a:solidFill>
              </a:rPr>
              <a:t>:  assemble, compose, construct, create, design, develop, express, formulate</a:t>
            </a:r>
          </a:p>
          <a:p>
            <a:r>
              <a:rPr lang="en-US" sz="3100" b="1" dirty="0">
                <a:solidFill>
                  <a:srgbClr val="F6800A"/>
                </a:solidFill>
              </a:rPr>
              <a:t>Evaluating</a:t>
            </a:r>
            <a:r>
              <a:rPr lang="en-US" sz="3100" dirty="0">
                <a:solidFill>
                  <a:srgbClr val="F6800A"/>
                </a:solidFill>
              </a:rPr>
              <a:t>:  appraise, argue, defend, judge, select, support, value, evaluate</a:t>
            </a:r>
          </a:p>
          <a:p>
            <a:r>
              <a:rPr lang="en-US" sz="3100" b="1" dirty="0">
                <a:solidFill>
                  <a:srgbClr val="6EA82E"/>
                </a:solidFill>
              </a:rPr>
              <a:t>Analyzing</a:t>
            </a:r>
            <a:r>
              <a:rPr lang="en-US" sz="3100" dirty="0">
                <a:solidFill>
                  <a:srgbClr val="6EA82E"/>
                </a:solidFill>
              </a:rPr>
              <a:t>:  compare, contrast, criticize, differentiate, discriminate, distinguish, examine, experiment, question, test</a:t>
            </a:r>
          </a:p>
          <a:p>
            <a:r>
              <a:rPr lang="en-US" sz="3100" b="1" dirty="0">
                <a:solidFill>
                  <a:schemeClr val="accent6">
                    <a:lumMod val="50000"/>
                  </a:schemeClr>
                </a:solidFill>
              </a:rPr>
              <a:t>Applying</a:t>
            </a:r>
            <a:r>
              <a:rPr lang="en-US" sz="3100" dirty="0">
                <a:solidFill>
                  <a:schemeClr val="accent6">
                    <a:lumMod val="50000"/>
                  </a:schemeClr>
                </a:solidFill>
              </a:rPr>
              <a:t>:  choose, demonstrate, dramatize, employ, illustrate, interpret, operate, schedule, sketch, solve, use, write</a:t>
            </a:r>
            <a:endParaRPr lang="en-US" sz="3100" dirty="0">
              <a:solidFill>
                <a:srgbClr val="6EA82E"/>
              </a:solidFill>
            </a:endParaRPr>
          </a:p>
          <a:p>
            <a:pPr lvl="0"/>
            <a:r>
              <a:rPr lang="en-US" sz="3100" b="1" dirty="0">
                <a:solidFill>
                  <a:srgbClr val="0070C0"/>
                </a:solidFill>
              </a:rPr>
              <a:t>Understanding</a:t>
            </a:r>
            <a:r>
              <a:rPr lang="en-US" sz="3100" dirty="0">
                <a:solidFill>
                  <a:srgbClr val="0070C0"/>
                </a:solidFill>
              </a:rPr>
              <a:t>:  classify, describe, discuss, explain, identify, locate, recognize, report, select, translate, paraphrase</a:t>
            </a:r>
          </a:p>
          <a:p>
            <a:r>
              <a:rPr lang="en-US" sz="3100" b="1" dirty="0">
                <a:solidFill>
                  <a:srgbClr val="7030A0"/>
                </a:solidFill>
              </a:rPr>
              <a:t>Remembering</a:t>
            </a:r>
            <a:r>
              <a:rPr lang="en-US" sz="3100" dirty="0">
                <a:solidFill>
                  <a:srgbClr val="7030A0"/>
                </a:solidFill>
              </a:rPr>
              <a:t>:  define, duplicate, list, memorize, recall, repeat, reproduce, state</a:t>
            </a:r>
          </a:p>
          <a:p>
            <a:pPr marL="0" indent="0" algn="ctr">
              <a:buNone/>
            </a:pPr>
            <a:endParaRPr lang="en-US" sz="3100" b="1" dirty="0">
              <a:solidFill>
                <a:srgbClr val="7030A0"/>
              </a:solidFill>
            </a:endParaRPr>
          </a:p>
          <a:p>
            <a:pPr marL="0" indent="0" algn="ctr">
              <a:buNone/>
            </a:pPr>
            <a:r>
              <a:rPr lang="en-US" sz="3100" b="1" dirty="0">
                <a:solidFill>
                  <a:srgbClr val="7030A0"/>
                </a:solidFill>
              </a:rPr>
              <a:t>ENTRY LEVEL / LOWEST</a:t>
            </a:r>
          </a:p>
          <a:p>
            <a:pPr lvl="0"/>
            <a:endParaRPr lang="en-US" dirty="0">
              <a:solidFill>
                <a:srgbClr val="0070C0"/>
              </a:solidFill>
            </a:endParaRPr>
          </a:p>
          <a:p>
            <a:endParaRPr lang="en-US" dirty="0"/>
          </a:p>
        </p:txBody>
      </p:sp>
      <p:sp>
        <p:nvSpPr>
          <p:cNvPr id="2" name="Down Arrow 1"/>
          <p:cNvSpPr/>
          <p:nvPr/>
        </p:nvSpPr>
        <p:spPr>
          <a:xfrm rot="10800000">
            <a:off x="5181600" y="2130056"/>
            <a:ext cx="1828800" cy="3771014"/>
          </a:xfrm>
          <a:prstGeom prst="downArrow">
            <a:avLst/>
          </a:prstGeom>
          <a:solidFill>
            <a:schemeClr val="bg2">
              <a:lumMod val="50000"/>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61144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467" y="321734"/>
            <a:ext cx="10905066" cy="1135737"/>
          </a:xfrm>
        </p:spPr>
        <p:txBody>
          <a:bodyPr>
            <a:normAutofit/>
          </a:bodyPr>
          <a:lstStyle/>
          <a:p>
            <a:r>
              <a:rPr lang="en-US" sz="3600" dirty="0"/>
              <a:t>Specific and Challenging</a:t>
            </a:r>
          </a:p>
        </p:txBody>
      </p:sp>
      <p:sp>
        <p:nvSpPr>
          <p:cNvPr id="3" name="Content Placeholder 2"/>
          <p:cNvSpPr>
            <a:spLocks noGrp="1"/>
          </p:cNvSpPr>
          <p:nvPr>
            <p:ph idx="1"/>
          </p:nvPr>
        </p:nvSpPr>
        <p:spPr>
          <a:xfrm>
            <a:off x="643466" y="1779203"/>
            <a:ext cx="4008384" cy="4393982"/>
          </a:xfrm>
        </p:spPr>
        <p:txBody>
          <a:bodyPr>
            <a:normAutofit lnSpcReduction="10000"/>
          </a:bodyPr>
          <a:lstStyle/>
          <a:p>
            <a:r>
              <a:rPr lang="en-US" sz="2200" dirty="0"/>
              <a:t>Use specific language appropriate to the discipline of the course.</a:t>
            </a:r>
          </a:p>
          <a:p>
            <a:r>
              <a:rPr lang="en-US" sz="2200" dirty="0"/>
              <a:t>Even in an entry-level course, it is acceptable to reach higher than the lowest levels of the taxonomy, as shown in the example.</a:t>
            </a:r>
          </a:p>
          <a:p>
            <a:r>
              <a:rPr lang="en-US" sz="2200" dirty="0"/>
              <a:t>We can challenge our students and build rigor into our courses through the wording of our learning outcomes.</a:t>
            </a:r>
          </a:p>
          <a:p>
            <a:r>
              <a:rPr lang="en-US" sz="2200" dirty="0"/>
              <a:t>Outcomes are written in </a:t>
            </a:r>
            <a:r>
              <a:rPr lang="en-US" sz="2200" b="1" dirty="0"/>
              <a:t>present tense</a:t>
            </a:r>
            <a:r>
              <a:rPr lang="en-US" sz="2200" dirty="0"/>
              <a:t>.</a:t>
            </a:r>
          </a:p>
          <a:p>
            <a:pPr marL="0" indent="0">
              <a:buNone/>
            </a:pPr>
            <a:endParaRPr lang="en-US" sz="2000" dirty="0"/>
          </a:p>
          <a:p>
            <a:endParaRPr lang="en-US" sz="2000" dirty="0"/>
          </a:p>
        </p:txBody>
      </p:sp>
      <p:graphicFrame>
        <p:nvGraphicFramePr>
          <p:cNvPr id="4" name="Table 3"/>
          <p:cNvGraphicFramePr>
            <a:graphicFrameLocks noGrp="1"/>
          </p:cNvGraphicFramePr>
          <p:nvPr>
            <p:extLst>
              <p:ext uri="{D42A27DB-BD31-4B8C-83A1-F6EECF244321}">
                <p14:modId xmlns:p14="http://schemas.microsoft.com/office/powerpoint/2010/main" val="2901784888"/>
              </p:ext>
            </p:extLst>
          </p:nvPr>
        </p:nvGraphicFramePr>
        <p:xfrm>
          <a:off x="4976037" y="1388533"/>
          <a:ext cx="6555330" cy="4768054"/>
        </p:xfrm>
        <a:graphic>
          <a:graphicData uri="http://schemas.openxmlformats.org/drawingml/2006/table">
            <a:tbl>
              <a:tblPr firstRow="1" firstCol="1" bandRow="1">
                <a:tableStyleId>{93296810-A885-4BE3-A3E7-6D5BEEA58F35}</a:tableStyleId>
              </a:tblPr>
              <a:tblGrid>
                <a:gridCol w="1238350">
                  <a:extLst>
                    <a:ext uri="{9D8B030D-6E8A-4147-A177-3AD203B41FA5}">
                      <a16:colId xmlns:a16="http://schemas.microsoft.com/office/drawing/2014/main" val="20000"/>
                    </a:ext>
                  </a:extLst>
                </a:gridCol>
                <a:gridCol w="2168167">
                  <a:extLst>
                    <a:ext uri="{9D8B030D-6E8A-4147-A177-3AD203B41FA5}">
                      <a16:colId xmlns:a16="http://schemas.microsoft.com/office/drawing/2014/main" val="20001"/>
                    </a:ext>
                  </a:extLst>
                </a:gridCol>
                <a:gridCol w="3148813">
                  <a:extLst>
                    <a:ext uri="{9D8B030D-6E8A-4147-A177-3AD203B41FA5}">
                      <a16:colId xmlns:a16="http://schemas.microsoft.com/office/drawing/2014/main" val="20002"/>
                    </a:ext>
                  </a:extLst>
                </a:gridCol>
              </a:tblGrid>
              <a:tr h="378934">
                <a:tc>
                  <a:txBody>
                    <a:bodyPr/>
                    <a:lstStyle/>
                    <a:p>
                      <a:pPr marL="0" marR="0" algn="ctr">
                        <a:spcBef>
                          <a:spcPts val="0"/>
                        </a:spcBef>
                        <a:spcAft>
                          <a:spcPts val="0"/>
                        </a:spcAft>
                      </a:pPr>
                      <a:r>
                        <a:rPr lang="en-US" sz="1800" dirty="0">
                          <a:effectLst/>
                        </a:rPr>
                        <a:t>Discipline</a:t>
                      </a:r>
                      <a:endParaRPr lang="en-US" sz="1800" dirty="0">
                        <a:effectLst/>
                        <a:latin typeface="Calibri"/>
                        <a:ea typeface="Calibri"/>
                        <a:cs typeface="Times New Roman"/>
                      </a:endParaRPr>
                    </a:p>
                  </a:txBody>
                  <a:tcPr marL="73551" marR="73551" marT="0" marB="0"/>
                </a:tc>
                <a:tc>
                  <a:txBody>
                    <a:bodyPr/>
                    <a:lstStyle/>
                    <a:p>
                      <a:pPr marL="0" marR="0" algn="ctr">
                        <a:spcBef>
                          <a:spcPts val="0"/>
                        </a:spcBef>
                        <a:spcAft>
                          <a:spcPts val="0"/>
                        </a:spcAft>
                      </a:pPr>
                      <a:r>
                        <a:rPr lang="en-US" sz="1800">
                          <a:effectLst/>
                        </a:rPr>
                        <a:t>Too Generic</a:t>
                      </a:r>
                      <a:endParaRPr lang="en-US" sz="1800">
                        <a:effectLst/>
                        <a:latin typeface="Calibri"/>
                        <a:ea typeface="Calibri"/>
                        <a:cs typeface="Times New Roman"/>
                      </a:endParaRPr>
                    </a:p>
                  </a:txBody>
                  <a:tcPr marL="73551" marR="73551" marT="0" marB="0"/>
                </a:tc>
                <a:tc>
                  <a:txBody>
                    <a:bodyPr/>
                    <a:lstStyle/>
                    <a:p>
                      <a:pPr marL="0" marR="0" algn="ctr">
                        <a:spcBef>
                          <a:spcPts val="0"/>
                        </a:spcBef>
                        <a:spcAft>
                          <a:spcPts val="0"/>
                        </a:spcAft>
                      </a:pPr>
                      <a:r>
                        <a:rPr lang="en-US" sz="1800">
                          <a:effectLst/>
                        </a:rPr>
                        <a:t>More Specific</a:t>
                      </a:r>
                      <a:endParaRPr lang="en-US" sz="1800">
                        <a:effectLst/>
                        <a:latin typeface="Calibri"/>
                        <a:ea typeface="Calibri"/>
                        <a:cs typeface="Times New Roman"/>
                      </a:endParaRPr>
                    </a:p>
                  </a:txBody>
                  <a:tcPr marL="73551" marR="73551" marT="0" marB="0"/>
                </a:tc>
                <a:extLst>
                  <a:ext uri="{0D108BD9-81ED-4DB2-BD59-A6C34878D82A}">
                    <a16:rowId xmlns:a16="http://schemas.microsoft.com/office/drawing/2014/main" val="10000"/>
                  </a:ext>
                </a:extLst>
              </a:tr>
              <a:tr h="1368508">
                <a:tc>
                  <a:txBody>
                    <a:bodyPr/>
                    <a:lstStyle/>
                    <a:p>
                      <a:pPr marL="0" marR="0">
                        <a:spcBef>
                          <a:spcPts val="0"/>
                        </a:spcBef>
                        <a:spcAft>
                          <a:spcPts val="0"/>
                        </a:spcAft>
                      </a:pPr>
                      <a:r>
                        <a:rPr lang="en-US" sz="1800" dirty="0">
                          <a:effectLst/>
                        </a:rPr>
                        <a:t>Biology</a:t>
                      </a:r>
                      <a:endParaRPr lang="en-US" sz="1800" dirty="0">
                        <a:effectLst/>
                        <a:latin typeface="Calibri"/>
                        <a:ea typeface="Calibri"/>
                        <a:cs typeface="Times New Roman"/>
                      </a:endParaRPr>
                    </a:p>
                  </a:txBody>
                  <a:tcPr marL="73551" marR="73551" marT="0" marB="0" anchor="ctr"/>
                </a:tc>
                <a:tc>
                  <a:txBody>
                    <a:bodyPr/>
                    <a:lstStyle/>
                    <a:p>
                      <a:pPr marL="0" marR="0">
                        <a:spcBef>
                          <a:spcPts val="0"/>
                        </a:spcBef>
                        <a:spcAft>
                          <a:spcPts val="0"/>
                        </a:spcAft>
                      </a:pPr>
                      <a:r>
                        <a:rPr lang="en-US" sz="1800" dirty="0">
                          <a:effectLst/>
                        </a:rPr>
                        <a:t>Learn fundamental theories of biology.</a:t>
                      </a:r>
                      <a:endParaRPr lang="en-US" sz="1800" dirty="0">
                        <a:effectLst/>
                        <a:latin typeface="Calibri"/>
                        <a:ea typeface="Calibri"/>
                        <a:cs typeface="Times New Roman"/>
                      </a:endParaRPr>
                    </a:p>
                  </a:txBody>
                  <a:tcPr marL="73551" marR="73551" marT="0" marB="0" anchor="ctr"/>
                </a:tc>
                <a:tc>
                  <a:txBody>
                    <a:bodyPr/>
                    <a:lstStyle/>
                    <a:p>
                      <a:pPr marL="0" marR="0">
                        <a:spcBef>
                          <a:spcPts val="0"/>
                        </a:spcBef>
                        <a:spcAft>
                          <a:spcPts val="0"/>
                        </a:spcAft>
                      </a:pPr>
                      <a:r>
                        <a:rPr lang="en-US" sz="1800" dirty="0">
                          <a:effectLst/>
                        </a:rPr>
                        <a:t>Write knowledgeably about theoretical aspects of biology, using appropriate scientific references and examples.</a:t>
                      </a:r>
                    </a:p>
                    <a:p>
                      <a:pPr marL="0" marR="0">
                        <a:spcBef>
                          <a:spcPts val="0"/>
                        </a:spcBef>
                        <a:spcAft>
                          <a:spcPts val="0"/>
                        </a:spcAft>
                      </a:pPr>
                      <a:endParaRPr lang="en-US" sz="1800" dirty="0">
                        <a:effectLst/>
                        <a:latin typeface="Calibri"/>
                        <a:ea typeface="Calibri"/>
                        <a:cs typeface="Times New Roman"/>
                      </a:endParaRPr>
                    </a:p>
                  </a:txBody>
                  <a:tcPr marL="73551" marR="73551" marT="0" marB="0" anchor="ctr"/>
                </a:tc>
                <a:extLst>
                  <a:ext uri="{0D108BD9-81ED-4DB2-BD59-A6C34878D82A}">
                    <a16:rowId xmlns:a16="http://schemas.microsoft.com/office/drawing/2014/main" val="10001"/>
                  </a:ext>
                </a:extLst>
              </a:tr>
              <a:tr h="1103880">
                <a:tc>
                  <a:txBody>
                    <a:bodyPr/>
                    <a:lstStyle/>
                    <a:p>
                      <a:pPr marL="0" marR="0">
                        <a:spcBef>
                          <a:spcPts val="0"/>
                        </a:spcBef>
                        <a:spcAft>
                          <a:spcPts val="0"/>
                        </a:spcAft>
                      </a:pPr>
                      <a:r>
                        <a:rPr lang="en-US" sz="1800">
                          <a:effectLst/>
                        </a:rPr>
                        <a:t>Philosophy</a:t>
                      </a:r>
                      <a:endParaRPr lang="en-US" sz="1800">
                        <a:effectLst/>
                        <a:latin typeface="Calibri"/>
                        <a:ea typeface="Calibri"/>
                        <a:cs typeface="Times New Roman"/>
                      </a:endParaRPr>
                    </a:p>
                  </a:txBody>
                  <a:tcPr marL="73551" marR="73551" marT="0" marB="0" anchor="ctr"/>
                </a:tc>
                <a:tc>
                  <a:txBody>
                    <a:bodyPr/>
                    <a:lstStyle/>
                    <a:p>
                      <a:pPr marL="0" marR="0">
                        <a:spcBef>
                          <a:spcPts val="0"/>
                        </a:spcBef>
                        <a:spcAft>
                          <a:spcPts val="0"/>
                        </a:spcAft>
                      </a:pPr>
                      <a:r>
                        <a:rPr lang="en-US" sz="1800" dirty="0">
                          <a:effectLst/>
                        </a:rPr>
                        <a:t>Understand a variety of philosophical positions.</a:t>
                      </a:r>
                      <a:endParaRPr lang="en-US" sz="1800" dirty="0">
                        <a:effectLst/>
                        <a:latin typeface="Calibri"/>
                        <a:ea typeface="Calibri"/>
                        <a:cs typeface="Times New Roman"/>
                      </a:endParaRPr>
                    </a:p>
                  </a:txBody>
                  <a:tcPr marL="73551" marR="73551" marT="0" marB="0" anchor="ctr"/>
                </a:tc>
                <a:tc>
                  <a:txBody>
                    <a:bodyPr/>
                    <a:lstStyle/>
                    <a:p>
                      <a:pPr marL="0" marR="0">
                        <a:spcBef>
                          <a:spcPts val="0"/>
                        </a:spcBef>
                        <a:spcAft>
                          <a:spcPts val="0"/>
                        </a:spcAft>
                      </a:pPr>
                      <a:r>
                        <a:rPr lang="en-US" sz="1800" dirty="0">
                          <a:effectLst/>
                        </a:rPr>
                        <a:t>Develop relevant arguments and examples in order to discuss a variety of philosophical positions.</a:t>
                      </a:r>
                    </a:p>
                    <a:p>
                      <a:pPr marL="0" marR="0">
                        <a:spcBef>
                          <a:spcPts val="0"/>
                        </a:spcBef>
                        <a:spcAft>
                          <a:spcPts val="0"/>
                        </a:spcAft>
                      </a:pPr>
                      <a:endParaRPr lang="en-US" sz="1800" dirty="0">
                        <a:effectLst/>
                        <a:latin typeface="Calibri"/>
                        <a:ea typeface="Calibri"/>
                        <a:cs typeface="Times New Roman"/>
                      </a:endParaRPr>
                    </a:p>
                  </a:txBody>
                  <a:tcPr marL="73551" marR="73551" marT="0" marB="0" anchor="ctr"/>
                </a:tc>
                <a:extLst>
                  <a:ext uri="{0D108BD9-81ED-4DB2-BD59-A6C34878D82A}">
                    <a16:rowId xmlns:a16="http://schemas.microsoft.com/office/drawing/2014/main" val="10002"/>
                  </a:ext>
                </a:extLst>
              </a:tr>
              <a:tr h="1633137">
                <a:tc>
                  <a:txBody>
                    <a:bodyPr/>
                    <a:lstStyle/>
                    <a:p>
                      <a:pPr marL="0" marR="0">
                        <a:spcBef>
                          <a:spcPts val="0"/>
                        </a:spcBef>
                        <a:spcAft>
                          <a:spcPts val="0"/>
                        </a:spcAft>
                      </a:pPr>
                      <a:r>
                        <a:rPr lang="en-US" sz="1800">
                          <a:effectLst/>
                        </a:rPr>
                        <a:t>History</a:t>
                      </a:r>
                      <a:endParaRPr lang="en-US" sz="1800">
                        <a:effectLst/>
                        <a:latin typeface="Calibri"/>
                        <a:ea typeface="Calibri"/>
                        <a:cs typeface="Times New Roman"/>
                      </a:endParaRPr>
                    </a:p>
                  </a:txBody>
                  <a:tcPr marL="73551" marR="73551" marT="0" marB="0" anchor="ctr"/>
                </a:tc>
                <a:tc>
                  <a:txBody>
                    <a:bodyPr/>
                    <a:lstStyle/>
                    <a:p>
                      <a:pPr marL="0" marR="0">
                        <a:spcBef>
                          <a:spcPts val="0"/>
                        </a:spcBef>
                        <a:spcAft>
                          <a:spcPts val="0"/>
                        </a:spcAft>
                      </a:pPr>
                      <a:r>
                        <a:rPr lang="en-US" sz="1800" dirty="0">
                          <a:effectLst/>
                        </a:rPr>
                        <a:t>Know the difference between primary and secondary sources.</a:t>
                      </a:r>
                      <a:endParaRPr lang="en-US" sz="1800" dirty="0">
                        <a:effectLst/>
                        <a:latin typeface="Calibri"/>
                        <a:ea typeface="Calibri"/>
                        <a:cs typeface="Times New Roman"/>
                      </a:endParaRPr>
                    </a:p>
                  </a:txBody>
                  <a:tcPr marL="73551" marR="73551" marT="0" marB="0" anchor="ctr"/>
                </a:tc>
                <a:tc>
                  <a:txBody>
                    <a:bodyPr/>
                    <a:lstStyle/>
                    <a:p>
                      <a:pPr marL="0" marR="0">
                        <a:spcBef>
                          <a:spcPts val="0"/>
                        </a:spcBef>
                        <a:spcAft>
                          <a:spcPts val="0"/>
                        </a:spcAft>
                      </a:pPr>
                      <a:r>
                        <a:rPr lang="en-US" sz="1800" dirty="0">
                          <a:effectLst/>
                        </a:rPr>
                        <a:t>Appropriately utilize primary and secondary sources in their written work, demonstrating knowledge of sound disciplinary practices in historical scholarship.</a:t>
                      </a:r>
                      <a:endParaRPr lang="en-US" sz="1800" dirty="0">
                        <a:effectLst/>
                        <a:latin typeface="Calibri"/>
                        <a:ea typeface="Calibri"/>
                        <a:cs typeface="Times New Roman"/>
                      </a:endParaRPr>
                    </a:p>
                  </a:txBody>
                  <a:tcPr marL="73551" marR="73551" marT="0" marB="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4605041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2AD96-DA08-54E1-2F6E-A8A088122B1C}"/>
              </a:ext>
            </a:extLst>
          </p:cNvPr>
          <p:cNvSpPr>
            <a:spLocks noGrp="1"/>
          </p:cNvSpPr>
          <p:nvPr>
            <p:ph type="title"/>
          </p:nvPr>
        </p:nvSpPr>
        <p:spPr/>
        <p:txBody>
          <a:bodyPr/>
          <a:lstStyle/>
          <a:p>
            <a:r>
              <a:rPr lang="en-US" dirty="0"/>
              <a:t>Assessment Connection</a:t>
            </a:r>
            <a:br>
              <a:rPr lang="en-US" dirty="0"/>
            </a:br>
            <a:r>
              <a:rPr lang="en-US" dirty="0"/>
              <a:t>(More to come on Day 2)</a:t>
            </a:r>
          </a:p>
        </p:txBody>
      </p:sp>
      <p:graphicFrame>
        <p:nvGraphicFramePr>
          <p:cNvPr id="5" name="Content Placeholder 2">
            <a:extLst>
              <a:ext uri="{FF2B5EF4-FFF2-40B4-BE49-F238E27FC236}">
                <a16:creationId xmlns:a16="http://schemas.microsoft.com/office/drawing/2014/main" id="{F4C3B738-21CB-44FB-EBDB-077F69E7E08A}"/>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754681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F9739-D0D1-FD24-D85F-EDEE8E828A64}"/>
              </a:ext>
            </a:extLst>
          </p:cNvPr>
          <p:cNvSpPr>
            <a:spLocks noGrp="1"/>
          </p:cNvSpPr>
          <p:nvPr>
            <p:ph type="title"/>
          </p:nvPr>
        </p:nvSpPr>
        <p:spPr/>
        <p:txBody>
          <a:bodyPr/>
          <a:lstStyle/>
          <a:p>
            <a:r>
              <a:rPr lang="en-US" dirty="0"/>
              <a:t>Educator Accountability</a:t>
            </a:r>
          </a:p>
        </p:txBody>
      </p:sp>
      <p:graphicFrame>
        <p:nvGraphicFramePr>
          <p:cNvPr id="14" name="Content Placeholder 2">
            <a:extLst>
              <a:ext uri="{FF2B5EF4-FFF2-40B4-BE49-F238E27FC236}">
                <a16:creationId xmlns:a16="http://schemas.microsoft.com/office/drawing/2014/main" id="{33E2D4D1-5575-6221-640D-2AF1B920E52C}"/>
              </a:ext>
            </a:extLst>
          </p:cNvPr>
          <p:cNvGraphicFramePr>
            <a:graphicFrameLocks noGrp="1"/>
          </p:cNvGraphicFramePr>
          <p:nvPr>
            <p:ph idx="1"/>
            <p:extLst>
              <p:ext uri="{D42A27DB-BD31-4B8C-83A1-F6EECF244321}">
                <p14:modId xmlns:p14="http://schemas.microsoft.com/office/powerpoint/2010/main" val="789566085"/>
              </p:ext>
            </p:extLst>
          </p:nvPr>
        </p:nvGraphicFramePr>
        <p:xfrm>
          <a:off x="838200" y="1468582"/>
          <a:ext cx="10515600" cy="4708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84676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44AE3-B38C-BB2D-CE86-96B1E0D3B7FF}"/>
              </a:ext>
            </a:extLst>
          </p:cNvPr>
          <p:cNvSpPr>
            <a:spLocks noGrp="1"/>
          </p:cNvSpPr>
          <p:nvPr>
            <p:ph type="title"/>
          </p:nvPr>
        </p:nvSpPr>
        <p:spPr>
          <a:xfrm>
            <a:off x="4965430" y="629266"/>
            <a:ext cx="6586491" cy="1676603"/>
          </a:xfrm>
        </p:spPr>
        <p:txBody>
          <a:bodyPr>
            <a:normAutofit/>
          </a:bodyPr>
          <a:lstStyle/>
          <a:p>
            <a:r>
              <a:rPr lang="en-US" sz="5400"/>
              <a:t>Outcome Workshop</a:t>
            </a:r>
          </a:p>
        </p:txBody>
      </p:sp>
      <p:sp>
        <p:nvSpPr>
          <p:cNvPr id="3" name="Content Placeholder 2">
            <a:extLst>
              <a:ext uri="{FF2B5EF4-FFF2-40B4-BE49-F238E27FC236}">
                <a16:creationId xmlns:a16="http://schemas.microsoft.com/office/drawing/2014/main" id="{92A5223F-9704-F083-013A-01EA26F53484}"/>
              </a:ext>
            </a:extLst>
          </p:cNvPr>
          <p:cNvSpPr>
            <a:spLocks noGrp="1"/>
          </p:cNvSpPr>
          <p:nvPr>
            <p:ph idx="1"/>
          </p:nvPr>
        </p:nvSpPr>
        <p:spPr>
          <a:xfrm>
            <a:off x="4965431" y="2438400"/>
            <a:ext cx="6586489" cy="3785419"/>
          </a:xfrm>
        </p:spPr>
        <p:txBody>
          <a:bodyPr>
            <a:normAutofit/>
          </a:bodyPr>
          <a:lstStyle/>
          <a:p>
            <a:r>
              <a:rPr lang="en-US" sz="2400" dirty="0"/>
              <a:t>We’ll take the next 30 minutes to being writing course outcomes.</a:t>
            </a:r>
          </a:p>
          <a:p>
            <a:pPr lvl="1"/>
            <a:r>
              <a:rPr lang="en-US" dirty="0"/>
              <a:t>Use the handout provided.</a:t>
            </a:r>
          </a:p>
          <a:p>
            <a:pPr lvl="1"/>
            <a:r>
              <a:rPr lang="en-US" dirty="0"/>
              <a:t>Gather as many of the materials as you can.</a:t>
            </a:r>
          </a:p>
          <a:p>
            <a:pPr lvl="1"/>
            <a:r>
              <a:rPr lang="en-US" dirty="0"/>
              <a:t>Start sketching the outcomes for your course using the template on the handout.</a:t>
            </a:r>
          </a:p>
          <a:p>
            <a:r>
              <a:rPr lang="en-US" sz="2400" dirty="0"/>
              <a:t>Note: we’ll need these outcomes for the Objective Workshop later in this </a:t>
            </a:r>
            <a:r>
              <a:rPr lang="en-US" sz="2400"/>
              <a:t>session.</a:t>
            </a:r>
            <a:endParaRPr lang="en-US" sz="2400" dirty="0"/>
          </a:p>
        </p:txBody>
      </p:sp>
      <p:pic>
        <p:nvPicPr>
          <p:cNvPr id="7" name="Picture 6" descr="D-I-Y tools and crafts">
            <a:extLst>
              <a:ext uri="{FF2B5EF4-FFF2-40B4-BE49-F238E27FC236}">
                <a16:creationId xmlns:a16="http://schemas.microsoft.com/office/drawing/2014/main" id="{2CD4986E-94BA-DED2-7584-22C4D722266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1"/>
          <a:stretch/>
        </p:blipFill>
        <p:spPr>
          <a:xfrm>
            <a:off x="20" y="10"/>
            <a:ext cx="4635571" cy="6857990"/>
          </a:xfrm>
          <a:prstGeom prst="rect">
            <a:avLst/>
          </a:prstGeom>
          <a:effectLst/>
        </p:spPr>
      </p:pic>
    </p:spTree>
    <p:extLst>
      <p:ext uri="{BB962C8B-B14F-4D97-AF65-F5344CB8AC3E}">
        <p14:creationId xmlns:p14="http://schemas.microsoft.com/office/powerpoint/2010/main" val="36220715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F248AC-8A9E-7759-4211-30539DD86A12}"/>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lang="en-US" sz="5400" kern="1200" dirty="0">
                <a:solidFill>
                  <a:schemeClr val="tx1"/>
                </a:solidFill>
                <a:latin typeface="+mj-lt"/>
                <a:ea typeface="+mj-ea"/>
                <a:cs typeface="+mj-cs"/>
              </a:rPr>
              <a:t>Course Objectives</a:t>
            </a:r>
          </a:p>
        </p:txBody>
      </p:sp>
      <p:grpSp>
        <p:nvGrpSpPr>
          <p:cNvPr id="12" name="Group 1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Bullseye">
            <a:extLst>
              <a:ext uri="{FF2B5EF4-FFF2-40B4-BE49-F238E27FC236}">
                <a16:creationId xmlns:a16="http://schemas.microsoft.com/office/drawing/2014/main" id="{DA55A51A-111C-5BE6-CC77-07E47FB56F8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957597" y="666728"/>
            <a:ext cx="5465791" cy="5465791"/>
          </a:xfrm>
          <a:prstGeom prst="rect">
            <a:avLst/>
          </a:prstGeom>
        </p:spPr>
      </p:pic>
    </p:spTree>
    <p:extLst>
      <p:ext uri="{BB962C8B-B14F-4D97-AF65-F5344CB8AC3E}">
        <p14:creationId xmlns:p14="http://schemas.microsoft.com/office/powerpoint/2010/main" val="10446221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71C2D8-4899-7141-3D15-4A624FBA6823}"/>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Why do we create objectives?</a:t>
            </a:r>
          </a:p>
        </p:txBody>
      </p:sp>
      <p:graphicFrame>
        <p:nvGraphicFramePr>
          <p:cNvPr id="49" name="Content Placeholder 2">
            <a:extLst>
              <a:ext uri="{FF2B5EF4-FFF2-40B4-BE49-F238E27FC236}">
                <a16:creationId xmlns:a16="http://schemas.microsoft.com/office/drawing/2014/main" id="{1228FF39-28C4-C19C-3A8B-43805988BD41}"/>
              </a:ext>
            </a:extLst>
          </p:cNvPr>
          <p:cNvGraphicFramePr>
            <a:graphicFrameLocks noGrp="1"/>
          </p:cNvGraphicFramePr>
          <p:nvPr>
            <p:ph idx="1"/>
            <p:extLst>
              <p:ext uri="{D42A27DB-BD31-4B8C-83A1-F6EECF244321}">
                <p14:modId xmlns:p14="http://schemas.microsoft.com/office/powerpoint/2010/main" val="1561003680"/>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921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F506E2-A5E6-8AC0-6961-4058815F1874}"/>
              </a:ext>
            </a:extLst>
          </p:cNvPr>
          <p:cNvSpPr>
            <a:spLocks noGrp="1"/>
          </p:cNvSpPr>
          <p:nvPr>
            <p:ph type="title"/>
          </p:nvPr>
        </p:nvSpPr>
        <p:spPr>
          <a:xfrm>
            <a:off x="1524000" y="1293338"/>
            <a:ext cx="9144000" cy="3274592"/>
          </a:xfrm>
        </p:spPr>
        <p:txBody>
          <a:bodyPr vert="horz" lIns="91440" tIns="45720" rIns="91440" bIns="45720" rtlCol="0" anchor="ctr">
            <a:normAutofit/>
          </a:bodyPr>
          <a:lstStyle/>
          <a:p>
            <a:pPr algn="ctr"/>
            <a:r>
              <a:rPr lang="en-US" sz="7200" kern="1200" dirty="0">
                <a:solidFill>
                  <a:schemeClr val="tx1"/>
                </a:solidFill>
                <a:latin typeface="+mj-lt"/>
                <a:ea typeface="+mj-ea"/>
                <a:cs typeface="+mj-cs"/>
              </a:rPr>
              <a:t>Outcomes vs. Objectives: </a:t>
            </a:r>
            <a:br>
              <a:rPr lang="en-US" sz="7200" kern="1200" dirty="0">
                <a:solidFill>
                  <a:schemeClr val="tx1"/>
                </a:solidFill>
                <a:latin typeface="+mj-lt"/>
                <a:ea typeface="+mj-ea"/>
                <a:cs typeface="+mj-cs"/>
              </a:rPr>
            </a:br>
            <a:r>
              <a:rPr lang="en-US" sz="7200" kern="1200" dirty="0">
                <a:solidFill>
                  <a:schemeClr val="tx1"/>
                </a:solidFill>
                <a:latin typeface="+mj-lt"/>
                <a:ea typeface="+mj-ea"/>
                <a:cs typeface="+mj-cs"/>
              </a:rPr>
              <a:t>What’s the Difference?</a:t>
            </a:r>
          </a:p>
        </p:txBody>
      </p:sp>
      <p:cxnSp>
        <p:nvCxnSpPr>
          <p:cNvPr id="14" name="Straight Connector 13">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94681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67356-F54D-720D-2D59-EA7A03FE1393}"/>
              </a:ext>
            </a:extLst>
          </p:cNvPr>
          <p:cNvSpPr>
            <a:spLocks noGrp="1"/>
          </p:cNvSpPr>
          <p:nvPr>
            <p:ph type="title"/>
          </p:nvPr>
        </p:nvSpPr>
        <p:spPr>
          <a:xfrm>
            <a:off x="5970148" y="785963"/>
            <a:ext cx="5022318" cy="1538130"/>
          </a:xfrm>
        </p:spPr>
        <p:txBody>
          <a:bodyPr>
            <a:normAutofit fontScale="90000"/>
          </a:bodyPr>
          <a:lstStyle/>
          <a:p>
            <a:r>
              <a:rPr lang="en-US" dirty="0"/>
              <a:t>Two Key Questions </a:t>
            </a:r>
            <a:r>
              <a:rPr lang="en-US"/>
              <a:t>for Learning Objectives</a:t>
            </a:r>
            <a:endParaRPr lang="en-US" dirty="0"/>
          </a:p>
        </p:txBody>
      </p:sp>
      <p:sp>
        <p:nvSpPr>
          <p:cNvPr id="17" name="Freeform 6">
            <a:extLst>
              <a:ext uri="{FF2B5EF4-FFF2-40B4-BE49-F238E27FC236}">
                <a16:creationId xmlns:a16="http://schemas.microsoft.com/office/drawing/2014/main" id="{B6C29DB0-17E9-42FF-986E-0B7F493F4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99584"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6">
            <a:extLst>
              <a:ext uri="{FF2B5EF4-FFF2-40B4-BE49-F238E27FC236}">
                <a16:creationId xmlns:a16="http://schemas.microsoft.com/office/drawing/2014/main" id="{115AD956-A5B6-4760-B8B2-11E2DF6B0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pic>
        <p:nvPicPr>
          <p:cNvPr id="5" name="Graphic 4" descr="Question Mark with solid fill">
            <a:extLst>
              <a:ext uri="{FF2B5EF4-FFF2-40B4-BE49-F238E27FC236}">
                <a16:creationId xmlns:a16="http://schemas.microsoft.com/office/drawing/2014/main" id="{E3B0A29B-FD9A-5E3F-EA98-D5F437926C7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80173" y="1790732"/>
            <a:ext cx="3267942" cy="3267942"/>
          </a:xfrm>
          <a:prstGeom prst="rect">
            <a:avLst/>
          </a:prstGeom>
        </p:spPr>
      </p:pic>
      <p:sp>
        <p:nvSpPr>
          <p:cNvPr id="8" name="TextBox 7">
            <a:extLst>
              <a:ext uri="{FF2B5EF4-FFF2-40B4-BE49-F238E27FC236}">
                <a16:creationId xmlns:a16="http://schemas.microsoft.com/office/drawing/2014/main" id="{DCF2D07E-6E06-C2B8-6ADC-1ABCD5B4B01E}"/>
              </a:ext>
            </a:extLst>
          </p:cNvPr>
          <p:cNvSpPr txBox="1"/>
          <p:nvPr/>
        </p:nvSpPr>
        <p:spPr>
          <a:xfrm>
            <a:off x="5917335" y="2551068"/>
            <a:ext cx="5349924" cy="2677656"/>
          </a:xfrm>
          <a:prstGeom prst="rect">
            <a:avLst/>
          </a:prstGeom>
          <a:noFill/>
        </p:spPr>
        <p:txBody>
          <a:bodyPr wrap="square">
            <a:spAutoFit/>
          </a:bodyPr>
          <a:lstStyle/>
          <a:p>
            <a:r>
              <a:rPr lang="en-US" sz="2400" b="1" dirty="0">
                <a:solidFill>
                  <a:schemeClr val="accent6">
                    <a:lumMod val="75000"/>
                  </a:schemeClr>
                </a:solidFill>
              </a:rPr>
              <a:t>What do you want students to learn</a:t>
            </a:r>
            <a:r>
              <a:rPr lang="en-US" sz="2400" dirty="0"/>
              <a:t>…</a:t>
            </a:r>
          </a:p>
          <a:p>
            <a:pPr marL="457200" lvl="1" indent="0">
              <a:buNone/>
            </a:pPr>
            <a:r>
              <a:rPr lang="en-US" sz="2400" dirty="0"/>
              <a:t>… in today’s lesson?</a:t>
            </a:r>
          </a:p>
          <a:p>
            <a:pPr marL="457200" lvl="1" indent="0">
              <a:buNone/>
            </a:pPr>
            <a:r>
              <a:rPr lang="en-US" sz="2400" dirty="0"/>
              <a:t>… in this unit (module, chapter)?</a:t>
            </a:r>
          </a:p>
          <a:p>
            <a:pPr marL="457200" lvl="1" indent="0">
              <a:buNone/>
            </a:pPr>
            <a:r>
              <a:rPr lang="en-US" sz="2400" dirty="0"/>
              <a:t>… in this course?</a:t>
            </a:r>
          </a:p>
          <a:p>
            <a:pPr marL="457200" lvl="1" indent="0">
              <a:buNone/>
            </a:pPr>
            <a:r>
              <a:rPr lang="en-US" sz="2400" dirty="0"/>
              <a:t>… in this program?</a:t>
            </a:r>
          </a:p>
          <a:p>
            <a:pPr marL="457200" lvl="1" indent="0">
              <a:buNone/>
            </a:pPr>
            <a:endParaRPr lang="en-US" sz="2400" dirty="0"/>
          </a:p>
          <a:p>
            <a:r>
              <a:rPr lang="en-US" sz="2400" b="1" dirty="0">
                <a:solidFill>
                  <a:schemeClr val="accent6">
                    <a:lumMod val="75000"/>
                  </a:schemeClr>
                </a:solidFill>
              </a:rPr>
              <a:t>How do you know if they’ve learned it?</a:t>
            </a:r>
          </a:p>
        </p:txBody>
      </p:sp>
    </p:spTree>
    <p:extLst>
      <p:ext uri="{BB962C8B-B14F-4D97-AF65-F5344CB8AC3E}">
        <p14:creationId xmlns:p14="http://schemas.microsoft.com/office/powerpoint/2010/main" val="36895439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7CDABC-BAC1-3711-C5B2-926446508C9C}"/>
              </a:ext>
            </a:extLst>
          </p:cNvPr>
          <p:cNvSpPr>
            <a:spLocks noGrp="1"/>
          </p:cNvSpPr>
          <p:nvPr>
            <p:ph type="title"/>
          </p:nvPr>
        </p:nvSpPr>
        <p:spPr>
          <a:xfrm>
            <a:off x="6513788" y="365126"/>
            <a:ext cx="4840010" cy="745920"/>
          </a:xfrm>
        </p:spPr>
        <p:txBody>
          <a:bodyPr>
            <a:normAutofit/>
          </a:bodyPr>
          <a:lstStyle/>
          <a:p>
            <a:r>
              <a:rPr lang="en-US" dirty="0"/>
              <a:t>Explanation</a:t>
            </a:r>
          </a:p>
        </p:txBody>
      </p:sp>
      <p:pic>
        <p:nvPicPr>
          <p:cNvPr id="6" name="Picture 5" descr="Student looking at books while seated alone in library at night">
            <a:extLst>
              <a:ext uri="{FF2B5EF4-FFF2-40B4-BE49-F238E27FC236}">
                <a16:creationId xmlns:a16="http://schemas.microsoft.com/office/drawing/2014/main" id="{22A8D621-CF5D-16C8-3E0C-71692FC9FE5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6B3369BC-8DFE-B163-BB6B-02AACDB62AE9}"/>
              </a:ext>
            </a:extLst>
          </p:cNvPr>
          <p:cNvSpPr>
            <a:spLocks noGrp="1"/>
          </p:cNvSpPr>
          <p:nvPr>
            <p:ph idx="1"/>
          </p:nvPr>
        </p:nvSpPr>
        <p:spPr>
          <a:xfrm>
            <a:off x="6513788" y="1330406"/>
            <a:ext cx="4840010" cy="4834419"/>
          </a:xfrm>
        </p:spPr>
        <p:txBody>
          <a:bodyPr>
            <a:normAutofit/>
          </a:bodyPr>
          <a:lstStyle/>
          <a:p>
            <a:r>
              <a:rPr lang="en-US" sz="2400" dirty="0"/>
              <a:t>Like learning outcomes, objectives clarify what we expect students to know or be able to do.</a:t>
            </a:r>
          </a:p>
          <a:p>
            <a:r>
              <a:rPr lang="en-US" sz="2400" dirty="0"/>
              <a:t>A well-written objective is:</a:t>
            </a:r>
          </a:p>
          <a:p>
            <a:pPr lvl="1"/>
            <a:r>
              <a:rPr lang="en-US" b="1" dirty="0"/>
              <a:t>Specific</a:t>
            </a:r>
            <a:r>
              <a:rPr lang="en-US" dirty="0"/>
              <a:t> to the course </a:t>
            </a:r>
          </a:p>
          <a:p>
            <a:pPr lvl="1"/>
            <a:r>
              <a:rPr lang="en-US" b="1" dirty="0"/>
              <a:t>Measurable</a:t>
            </a:r>
            <a:r>
              <a:rPr lang="en-US" dirty="0"/>
              <a:t> and concise</a:t>
            </a:r>
          </a:p>
          <a:p>
            <a:pPr lvl="1"/>
            <a:r>
              <a:rPr lang="en-US" b="1" dirty="0"/>
              <a:t>Achievable </a:t>
            </a:r>
            <a:r>
              <a:rPr lang="en-US" dirty="0"/>
              <a:t>by a majority of students</a:t>
            </a:r>
          </a:p>
          <a:p>
            <a:pPr lvl="1"/>
            <a:r>
              <a:rPr lang="en-US" b="1" dirty="0"/>
              <a:t>Relevant</a:t>
            </a:r>
            <a:r>
              <a:rPr lang="en-US" dirty="0"/>
              <a:t> to the student learning outcomes of the course</a:t>
            </a:r>
          </a:p>
          <a:p>
            <a:pPr marL="457200" lvl="1" indent="0">
              <a:buNone/>
            </a:pPr>
            <a:endParaRPr lang="en-US" sz="1700" dirty="0"/>
          </a:p>
          <a:p>
            <a:pPr lvl="1"/>
            <a:endParaRPr lang="en-US" sz="1700" dirty="0"/>
          </a:p>
          <a:p>
            <a:endParaRPr lang="en-US" sz="1700" dirty="0"/>
          </a:p>
        </p:txBody>
      </p:sp>
    </p:spTree>
    <p:extLst>
      <p:ext uri="{BB962C8B-B14F-4D97-AF65-F5344CB8AC3E}">
        <p14:creationId xmlns:p14="http://schemas.microsoft.com/office/powerpoint/2010/main" val="37266109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E47D3-9FB6-C860-678E-76DFBA1FDF6E}"/>
              </a:ext>
            </a:extLst>
          </p:cNvPr>
          <p:cNvSpPr>
            <a:spLocks noGrp="1"/>
          </p:cNvSpPr>
          <p:nvPr>
            <p:ph type="title"/>
          </p:nvPr>
        </p:nvSpPr>
        <p:spPr>
          <a:xfrm>
            <a:off x="960100" y="978102"/>
            <a:ext cx="10588434" cy="1062644"/>
          </a:xfrm>
        </p:spPr>
        <p:txBody>
          <a:bodyPr anchor="b">
            <a:normAutofit/>
          </a:bodyPr>
          <a:lstStyle/>
          <a:p>
            <a:r>
              <a:rPr lang="en-US" dirty="0">
                <a:highlight>
                  <a:srgbClr val="00FF00"/>
                </a:highlight>
              </a:rPr>
              <a:t>Objectives</a:t>
            </a:r>
            <a:r>
              <a:rPr lang="en-US" dirty="0"/>
              <a:t> Lead to </a:t>
            </a:r>
            <a:r>
              <a:rPr lang="en-US" dirty="0">
                <a:highlight>
                  <a:srgbClr val="FFFF00"/>
                </a:highlight>
              </a:rPr>
              <a:t>Outcomes</a:t>
            </a:r>
          </a:p>
        </p:txBody>
      </p:sp>
      <p:cxnSp>
        <p:nvCxnSpPr>
          <p:cNvPr id="10" name="Straight Connector 9">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 name="Graphic 4" descr="Upstairs outline">
            <a:extLst>
              <a:ext uri="{FF2B5EF4-FFF2-40B4-BE49-F238E27FC236}">
                <a16:creationId xmlns:a16="http://schemas.microsoft.com/office/drawing/2014/main" id="{74A5D673-A747-2DE1-3726-6180B37C15D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35935" y="2811104"/>
            <a:ext cx="3825385" cy="2928114"/>
          </a:xfrm>
          <a:prstGeom prst="rect">
            <a:avLst/>
          </a:prstGeom>
        </p:spPr>
      </p:pic>
      <p:sp>
        <p:nvSpPr>
          <p:cNvPr id="3" name="Content Placeholder 2">
            <a:extLst>
              <a:ext uri="{FF2B5EF4-FFF2-40B4-BE49-F238E27FC236}">
                <a16:creationId xmlns:a16="http://schemas.microsoft.com/office/drawing/2014/main" id="{6E274624-CD97-C8FD-E613-7F2B5A25446D}"/>
              </a:ext>
            </a:extLst>
          </p:cNvPr>
          <p:cNvSpPr>
            <a:spLocks noGrp="1"/>
          </p:cNvSpPr>
          <p:nvPr>
            <p:ph idx="1"/>
          </p:nvPr>
        </p:nvSpPr>
        <p:spPr>
          <a:xfrm>
            <a:off x="4303815" y="2366436"/>
            <a:ext cx="7694221" cy="4266585"/>
          </a:xfrm>
        </p:spPr>
        <p:txBody>
          <a:bodyPr>
            <a:noAutofit/>
          </a:bodyPr>
          <a:lstStyle/>
          <a:p>
            <a:r>
              <a:rPr lang="en-US" sz="2200" dirty="0"/>
              <a:t>Each step on the stairway represents an objective connected to one or more lessons.</a:t>
            </a:r>
          </a:p>
          <a:p>
            <a:r>
              <a:rPr lang="en-US" sz="2200" dirty="0"/>
              <a:t>The top of the stairway represents the outcome.</a:t>
            </a:r>
          </a:p>
          <a:p>
            <a:r>
              <a:rPr lang="en-US" sz="2200" dirty="0">
                <a:highlight>
                  <a:srgbClr val="FFFF00"/>
                </a:highlight>
              </a:rPr>
              <a:t>Example Outcome</a:t>
            </a:r>
            <a:r>
              <a:rPr lang="en-US" sz="2200" dirty="0"/>
              <a:t>: Produce a well-written research paper on a historical event.</a:t>
            </a:r>
          </a:p>
          <a:p>
            <a:r>
              <a:rPr lang="en-US" sz="2200" dirty="0">
                <a:highlight>
                  <a:srgbClr val="00FF00"/>
                </a:highlight>
              </a:rPr>
              <a:t>Example Objectives</a:t>
            </a:r>
            <a:r>
              <a:rPr lang="en-US" sz="2200" dirty="0"/>
              <a:t>: Students will…</a:t>
            </a:r>
          </a:p>
          <a:p>
            <a:pPr lvl="1"/>
            <a:r>
              <a:rPr lang="en-US" sz="2200" dirty="0">
                <a:solidFill>
                  <a:srgbClr val="00B050"/>
                </a:solidFill>
              </a:rPr>
              <a:t>1</a:t>
            </a:r>
            <a:r>
              <a:rPr lang="en-US" sz="2200" dirty="0"/>
              <a:t>: Write a clear and informative thesis statement.</a:t>
            </a:r>
          </a:p>
          <a:p>
            <a:pPr lvl="1"/>
            <a:r>
              <a:rPr lang="en-US" sz="2200" dirty="0">
                <a:solidFill>
                  <a:srgbClr val="00B050"/>
                </a:solidFill>
              </a:rPr>
              <a:t>2</a:t>
            </a:r>
            <a:r>
              <a:rPr lang="en-US" sz="2200" dirty="0"/>
              <a:t>: Conduct research using primary and secondary sources.</a:t>
            </a:r>
          </a:p>
          <a:p>
            <a:pPr lvl="1"/>
            <a:r>
              <a:rPr lang="en-US" sz="2200" dirty="0">
                <a:solidFill>
                  <a:srgbClr val="00B050"/>
                </a:solidFill>
              </a:rPr>
              <a:t>3</a:t>
            </a:r>
            <a:r>
              <a:rPr lang="en-US" sz="2200" dirty="0"/>
              <a:t>: Draft the research paper.</a:t>
            </a:r>
          </a:p>
          <a:p>
            <a:pPr lvl="1"/>
            <a:r>
              <a:rPr lang="en-US" sz="2200" dirty="0">
                <a:solidFill>
                  <a:srgbClr val="00B050"/>
                </a:solidFill>
              </a:rPr>
              <a:t>4</a:t>
            </a:r>
            <a:r>
              <a:rPr lang="en-US" sz="2200" dirty="0"/>
              <a:t>: Utilize correct APA citations and reference list.</a:t>
            </a:r>
          </a:p>
        </p:txBody>
      </p:sp>
      <p:sp>
        <p:nvSpPr>
          <p:cNvPr id="6" name="TextBox 5">
            <a:extLst>
              <a:ext uri="{FF2B5EF4-FFF2-40B4-BE49-F238E27FC236}">
                <a16:creationId xmlns:a16="http://schemas.microsoft.com/office/drawing/2014/main" id="{CC475F3C-3EEA-FE4D-1739-0E725590C49F}"/>
              </a:ext>
            </a:extLst>
          </p:cNvPr>
          <p:cNvSpPr txBox="1"/>
          <p:nvPr/>
        </p:nvSpPr>
        <p:spPr>
          <a:xfrm>
            <a:off x="500047" y="4654173"/>
            <a:ext cx="1095153" cy="369332"/>
          </a:xfrm>
          <a:prstGeom prst="rect">
            <a:avLst/>
          </a:prstGeom>
          <a:noFill/>
        </p:spPr>
        <p:txBody>
          <a:bodyPr wrap="square" rtlCol="0">
            <a:spAutoFit/>
          </a:bodyPr>
          <a:lstStyle/>
          <a:p>
            <a:r>
              <a:rPr lang="en-US" dirty="0">
                <a:highlight>
                  <a:srgbClr val="00FF00"/>
                </a:highlight>
              </a:rPr>
              <a:t>objective</a:t>
            </a:r>
          </a:p>
        </p:txBody>
      </p:sp>
      <p:sp>
        <p:nvSpPr>
          <p:cNvPr id="7" name="TextBox 6">
            <a:extLst>
              <a:ext uri="{FF2B5EF4-FFF2-40B4-BE49-F238E27FC236}">
                <a16:creationId xmlns:a16="http://schemas.microsoft.com/office/drawing/2014/main" id="{7B713DF9-8CE3-007B-8C18-EB35795E70D9}"/>
              </a:ext>
            </a:extLst>
          </p:cNvPr>
          <p:cNvSpPr txBox="1"/>
          <p:nvPr/>
        </p:nvSpPr>
        <p:spPr>
          <a:xfrm>
            <a:off x="1253474" y="4130397"/>
            <a:ext cx="1095153" cy="369332"/>
          </a:xfrm>
          <a:prstGeom prst="rect">
            <a:avLst/>
          </a:prstGeom>
          <a:noFill/>
        </p:spPr>
        <p:txBody>
          <a:bodyPr wrap="square" rtlCol="0">
            <a:spAutoFit/>
          </a:bodyPr>
          <a:lstStyle/>
          <a:p>
            <a:r>
              <a:rPr lang="en-US" dirty="0">
                <a:highlight>
                  <a:srgbClr val="00FF00"/>
                </a:highlight>
              </a:rPr>
              <a:t>objective</a:t>
            </a:r>
          </a:p>
        </p:txBody>
      </p:sp>
      <p:sp>
        <p:nvSpPr>
          <p:cNvPr id="8" name="TextBox 7">
            <a:extLst>
              <a:ext uri="{FF2B5EF4-FFF2-40B4-BE49-F238E27FC236}">
                <a16:creationId xmlns:a16="http://schemas.microsoft.com/office/drawing/2014/main" id="{3D1E9612-AB3F-5E5A-A0AE-0D76F54C58A8}"/>
              </a:ext>
            </a:extLst>
          </p:cNvPr>
          <p:cNvSpPr txBox="1"/>
          <p:nvPr/>
        </p:nvSpPr>
        <p:spPr>
          <a:xfrm>
            <a:off x="1992149" y="3560552"/>
            <a:ext cx="1095153" cy="369332"/>
          </a:xfrm>
          <a:prstGeom prst="rect">
            <a:avLst/>
          </a:prstGeom>
          <a:noFill/>
        </p:spPr>
        <p:txBody>
          <a:bodyPr wrap="square" rtlCol="0">
            <a:spAutoFit/>
          </a:bodyPr>
          <a:lstStyle/>
          <a:p>
            <a:r>
              <a:rPr lang="en-US" dirty="0">
                <a:highlight>
                  <a:srgbClr val="00FF00"/>
                </a:highlight>
              </a:rPr>
              <a:t>objective</a:t>
            </a:r>
          </a:p>
        </p:txBody>
      </p:sp>
      <p:sp>
        <p:nvSpPr>
          <p:cNvPr id="9" name="TextBox 8">
            <a:extLst>
              <a:ext uri="{FF2B5EF4-FFF2-40B4-BE49-F238E27FC236}">
                <a16:creationId xmlns:a16="http://schemas.microsoft.com/office/drawing/2014/main" id="{E7503113-F9E1-D3D8-569E-E6110613ADB0}"/>
              </a:ext>
            </a:extLst>
          </p:cNvPr>
          <p:cNvSpPr txBox="1"/>
          <p:nvPr/>
        </p:nvSpPr>
        <p:spPr>
          <a:xfrm>
            <a:off x="2965608" y="3001162"/>
            <a:ext cx="1095153" cy="369332"/>
          </a:xfrm>
          <a:prstGeom prst="rect">
            <a:avLst/>
          </a:prstGeom>
          <a:noFill/>
        </p:spPr>
        <p:txBody>
          <a:bodyPr wrap="square" rtlCol="0">
            <a:spAutoFit/>
          </a:bodyPr>
          <a:lstStyle/>
          <a:p>
            <a:r>
              <a:rPr lang="en-US" dirty="0">
                <a:highlight>
                  <a:srgbClr val="FFFF00"/>
                </a:highlight>
              </a:rPr>
              <a:t>outcome</a:t>
            </a:r>
          </a:p>
        </p:txBody>
      </p:sp>
    </p:spTree>
    <p:extLst>
      <p:ext uri="{BB962C8B-B14F-4D97-AF65-F5344CB8AC3E}">
        <p14:creationId xmlns:p14="http://schemas.microsoft.com/office/powerpoint/2010/main" val="34805567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DBDB37F3-A245-B6F4-24AE-9BD4FB9ACA2F}"/>
              </a:ext>
            </a:extLst>
          </p:cNvPr>
          <p:cNvSpPr>
            <a:spLocks noGrp="1"/>
          </p:cNvSpPr>
          <p:nvPr>
            <p:ph type="title"/>
          </p:nvPr>
        </p:nvSpPr>
        <p:spPr>
          <a:xfrm>
            <a:off x="838200" y="365125"/>
            <a:ext cx="5393361" cy="1325563"/>
          </a:xfrm>
        </p:spPr>
        <p:txBody>
          <a:bodyPr>
            <a:normAutofit/>
          </a:bodyPr>
          <a:lstStyle/>
          <a:p>
            <a:r>
              <a:rPr lang="en-US" dirty="0"/>
              <a:t>Objective Writing Process</a:t>
            </a:r>
          </a:p>
        </p:txBody>
      </p:sp>
      <p:sp>
        <p:nvSpPr>
          <p:cNvPr id="3" name="Content Placeholder 2">
            <a:extLst>
              <a:ext uri="{FF2B5EF4-FFF2-40B4-BE49-F238E27FC236}">
                <a16:creationId xmlns:a16="http://schemas.microsoft.com/office/drawing/2014/main" id="{47AA59C1-CB52-BB29-9C5C-146810F45B7B}"/>
              </a:ext>
            </a:extLst>
          </p:cNvPr>
          <p:cNvSpPr>
            <a:spLocks noGrp="1"/>
          </p:cNvSpPr>
          <p:nvPr>
            <p:ph idx="1"/>
          </p:nvPr>
        </p:nvSpPr>
        <p:spPr>
          <a:xfrm>
            <a:off x="838200" y="1825625"/>
            <a:ext cx="5393361" cy="4351338"/>
          </a:xfrm>
        </p:spPr>
        <p:txBody>
          <a:bodyPr>
            <a:normAutofit/>
          </a:bodyPr>
          <a:lstStyle/>
          <a:p>
            <a:r>
              <a:rPr lang="en-US" dirty="0"/>
              <a:t>The process of writing objectives is a bit different from writing learning outcomes.</a:t>
            </a:r>
          </a:p>
          <a:p>
            <a:r>
              <a:rPr lang="en-US" dirty="0"/>
              <a:t>We do not need as much background information, but we must still align these statements with the course content and student learning outcomes.</a:t>
            </a:r>
          </a:p>
          <a:p>
            <a:r>
              <a:rPr lang="en-US" dirty="0"/>
              <a:t>Let’s go through the process step by step.</a:t>
            </a:r>
          </a:p>
        </p:txBody>
      </p:sp>
      <p:pic>
        <p:nvPicPr>
          <p:cNvPr id="5" name="Picture 4" descr="Colourful art materials">
            <a:extLst>
              <a:ext uri="{FF2B5EF4-FFF2-40B4-BE49-F238E27FC236}">
                <a16:creationId xmlns:a16="http://schemas.microsoft.com/office/drawing/2014/main" id="{FB86F686-D638-D837-AFC8-F79479AC52A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23"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10355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601C2-5189-224C-CD7F-55AA98A48637}"/>
              </a:ext>
            </a:extLst>
          </p:cNvPr>
          <p:cNvSpPr>
            <a:spLocks noGrp="1"/>
          </p:cNvSpPr>
          <p:nvPr>
            <p:ph type="title"/>
          </p:nvPr>
        </p:nvSpPr>
        <p:spPr>
          <a:xfrm>
            <a:off x="4965430" y="629268"/>
            <a:ext cx="6586491" cy="1286160"/>
          </a:xfrm>
        </p:spPr>
        <p:txBody>
          <a:bodyPr anchor="b">
            <a:normAutofit/>
          </a:bodyPr>
          <a:lstStyle/>
          <a:p>
            <a:r>
              <a:rPr lang="en-US" sz="3800" dirty="0"/>
              <a:t>Step 1: Gather Basic Resources</a:t>
            </a:r>
          </a:p>
        </p:txBody>
      </p:sp>
      <p:sp>
        <p:nvSpPr>
          <p:cNvPr id="3" name="Content Placeholder 2">
            <a:extLst>
              <a:ext uri="{FF2B5EF4-FFF2-40B4-BE49-F238E27FC236}">
                <a16:creationId xmlns:a16="http://schemas.microsoft.com/office/drawing/2014/main" id="{3C28F4D1-400C-166D-4E41-03E534D876F4}"/>
              </a:ext>
            </a:extLst>
          </p:cNvPr>
          <p:cNvSpPr>
            <a:spLocks noGrp="1" noRot="1" noMove="1" noResize="1" noEditPoints="1" noAdjustHandles="1" noChangeArrowheads="1" noChangeShapeType="1"/>
          </p:cNvSpPr>
          <p:nvPr>
            <p:ph idx="1"/>
          </p:nvPr>
        </p:nvSpPr>
        <p:spPr>
          <a:xfrm>
            <a:off x="4965431" y="2438400"/>
            <a:ext cx="6586489" cy="3785419"/>
          </a:xfrm>
        </p:spPr>
        <p:txBody>
          <a:bodyPr>
            <a:normAutofit/>
          </a:bodyPr>
          <a:lstStyle/>
          <a:p>
            <a:r>
              <a:rPr lang="en-US" sz="2200" dirty="0"/>
              <a:t>You’ll need:</a:t>
            </a:r>
          </a:p>
          <a:p>
            <a:pPr lvl="1"/>
            <a:r>
              <a:rPr lang="en-US" sz="2200" dirty="0"/>
              <a:t>the </a:t>
            </a:r>
            <a:r>
              <a:rPr lang="en-US" sz="2200" b="1" dirty="0"/>
              <a:t>course description </a:t>
            </a:r>
            <a:r>
              <a:rPr lang="en-US" sz="2200" dirty="0"/>
              <a:t>from the university catalog</a:t>
            </a:r>
          </a:p>
          <a:p>
            <a:pPr lvl="1"/>
            <a:r>
              <a:rPr lang="en-US" sz="2200" dirty="0"/>
              <a:t>a copy of the course’s current or most recent </a:t>
            </a:r>
            <a:r>
              <a:rPr lang="en-US" sz="2200" b="1" dirty="0"/>
              <a:t>syllabus</a:t>
            </a:r>
          </a:p>
          <a:p>
            <a:pPr lvl="1"/>
            <a:r>
              <a:rPr lang="en-US" sz="2200" dirty="0"/>
              <a:t>a copy of the course’s </a:t>
            </a:r>
            <a:r>
              <a:rPr lang="en-US" sz="2200" b="1" dirty="0"/>
              <a:t>student learning outcomes</a:t>
            </a:r>
          </a:p>
          <a:p>
            <a:r>
              <a:rPr lang="en-US" sz="2200" dirty="0">
                <a:highlight>
                  <a:srgbClr val="FFFF00"/>
                </a:highlight>
              </a:rPr>
              <a:t>Remember: changes to the course’s catalog description require a multistep process involving approval by departmental curriculum committees and academic affairs. Therefore, learning outcomes and objectives must align with the catalog description as written.</a:t>
            </a:r>
          </a:p>
          <a:p>
            <a:endParaRPr lang="en-US" sz="2000" dirty="0"/>
          </a:p>
          <a:p>
            <a:endParaRPr lang="en-US" sz="2000" dirty="0"/>
          </a:p>
        </p:txBody>
      </p:sp>
      <p:pic>
        <p:nvPicPr>
          <p:cNvPr id="14" name="Picture 4" descr="Stack of multi-coloured books">
            <a:extLst>
              <a:ext uri="{FF2B5EF4-FFF2-40B4-BE49-F238E27FC236}">
                <a16:creationId xmlns:a16="http://schemas.microsoft.com/office/drawing/2014/main" id="{06ED0013-0B00-9C1E-6728-9B17C7CF16E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1"/>
          <a:stretch/>
        </p:blipFill>
        <p:spPr>
          <a:xfrm>
            <a:off x="20" y="10"/>
            <a:ext cx="4635571" cy="6857990"/>
          </a:xfrm>
          <a:prstGeom prst="rect">
            <a:avLst/>
          </a:prstGeom>
          <a:effectLst/>
        </p:spPr>
      </p:pic>
      <p:cxnSp>
        <p:nvCxnSpPr>
          <p:cNvPr id="15"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A71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81443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a:xfrm>
            <a:off x="524741" y="620392"/>
            <a:ext cx="4009552" cy="1957840"/>
          </a:xfrm>
        </p:spPr>
        <p:txBody>
          <a:bodyPr>
            <a:normAutofit/>
          </a:bodyPr>
          <a:lstStyle/>
          <a:p>
            <a:r>
              <a:rPr lang="en-US" sz="6000" dirty="0">
                <a:solidFill>
                  <a:schemeClr val="bg1"/>
                </a:solidFill>
              </a:rPr>
              <a:t>Step 2: Map the Route</a:t>
            </a:r>
          </a:p>
        </p:txBody>
      </p:sp>
      <p:graphicFrame>
        <p:nvGraphicFramePr>
          <p:cNvPr id="39" name="Content Placeholder 2">
            <a:extLst>
              <a:ext uri="{FF2B5EF4-FFF2-40B4-BE49-F238E27FC236}">
                <a16:creationId xmlns:a16="http://schemas.microsoft.com/office/drawing/2014/main" id="{70E7770E-3AE1-20D3-0AF4-1B288C72B4D5}"/>
              </a:ext>
            </a:extLst>
          </p:cNvPr>
          <p:cNvGraphicFramePr>
            <a:graphicFrameLocks noGrp="1"/>
          </p:cNvGraphicFramePr>
          <p:nvPr>
            <p:ph idx="1"/>
            <p:extLst>
              <p:ext uri="{D42A27DB-BD31-4B8C-83A1-F6EECF244321}">
                <p14:modId xmlns:p14="http://schemas.microsoft.com/office/powerpoint/2010/main" val="855483633"/>
              </p:ext>
            </p:extLst>
          </p:nvPr>
        </p:nvGraphicFramePr>
        <p:xfrm>
          <a:off x="5468389" y="620391"/>
          <a:ext cx="6263640" cy="58251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Red thumbtacks on a map">
            <a:extLst>
              <a:ext uri="{FF2B5EF4-FFF2-40B4-BE49-F238E27FC236}">
                <a16:creationId xmlns:a16="http://schemas.microsoft.com/office/drawing/2014/main" id="{CB3A8B4C-35C9-4DAF-6C33-B9A70249447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77396" y="3198624"/>
            <a:ext cx="4334917" cy="3246955"/>
          </a:xfrm>
          <a:prstGeom prst="rect">
            <a:avLst/>
          </a:prstGeom>
        </p:spPr>
      </p:pic>
    </p:spTree>
    <p:extLst>
      <p:ext uri="{BB962C8B-B14F-4D97-AF65-F5344CB8AC3E}">
        <p14:creationId xmlns:p14="http://schemas.microsoft.com/office/powerpoint/2010/main" val="15908505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889FED-8DB4-DE36-BD08-FA5DF2C6AA18}"/>
              </a:ext>
            </a:extLst>
          </p:cNvPr>
          <p:cNvSpPr>
            <a:spLocks noGrp="1"/>
          </p:cNvSpPr>
          <p:nvPr>
            <p:ph type="title"/>
          </p:nvPr>
        </p:nvSpPr>
        <p:spPr>
          <a:xfrm>
            <a:off x="6503397" y="773686"/>
            <a:ext cx="4840010" cy="782739"/>
          </a:xfrm>
        </p:spPr>
        <p:txBody>
          <a:bodyPr>
            <a:normAutofit/>
          </a:bodyPr>
          <a:lstStyle/>
          <a:p>
            <a:r>
              <a:rPr lang="en-US" sz="3200" dirty="0"/>
              <a:t>Step 3: Analyze and Evaluate</a:t>
            </a:r>
          </a:p>
        </p:txBody>
      </p:sp>
      <p:pic>
        <p:nvPicPr>
          <p:cNvPr id="6" name="Picture 5" descr="Mountain path">
            <a:extLst>
              <a:ext uri="{FF2B5EF4-FFF2-40B4-BE49-F238E27FC236}">
                <a16:creationId xmlns:a16="http://schemas.microsoft.com/office/drawing/2014/main" id="{7303F944-DDD0-0DB2-8CBB-154056C8E72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91E0E43D-82A2-72F4-DF78-16F075BA5361}"/>
              </a:ext>
            </a:extLst>
          </p:cNvPr>
          <p:cNvSpPr>
            <a:spLocks noGrp="1"/>
          </p:cNvSpPr>
          <p:nvPr>
            <p:ph idx="1"/>
          </p:nvPr>
        </p:nvSpPr>
        <p:spPr>
          <a:xfrm>
            <a:off x="6196519" y="1653702"/>
            <a:ext cx="5680953" cy="5107021"/>
          </a:xfrm>
        </p:spPr>
        <p:txBody>
          <a:bodyPr>
            <a:noAutofit/>
          </a:bodyPr>
          <a:lstStyle/>
          <a:p>
            <a:r>
              <a:rPr lang="en-US" sz="2200" dirty="0"/>
              <a:t>List three or more checkpoints (benchmarks, milestones) leading to each learning outcome.</a:t>
            </a:r>
          </a:p>
          <a:p>
            <a:r>
              <a:rPr lang="en-US" sz="2200" dirty="0"/>
              <a:t>Determine how you will </a:t>
            </a:r>
            <a:r>
              <a:rPr lang="en-US" sz="2200" dirty="0">
                <a:solidFill>
                  <a:schemeClr val="accent6">
                    <a:lumMod val="75000"/>
                  </a:schemeClr>
                </a:solidFill>
              </a:rPr>
              <a:t>assess</a:t>
            </a:r>
            <a:r>
              <a:rPr lang="en-US" sz="2200" dirty="0"/>
              <a:t> student learning at each of those checkpoints.</a:t>
            </a:r>
          </a:p>
          <a:p>
            <a:r>
              <a:rPr lang="en-US" sz="2200" dirty="0"/>
              <a:t>Example: to write a summary and analysis of a professional journal article (learning outcome) students must first learn how to: </a:t>
            </a:r>
          </a:p>
          <a:p>
            <a:pPr marL="457200" lvl="1" indent="0">
              <a:buNone/>
            </a:pPr>
            <a:r>
              <a:rPr lang="en-US" sz="2200" dirty="0"/>
              <a:t>(1) read a professional article (</a:t>
            </a:r>
            <a:r>
              <a:rPr lang="en-US" sz="2200" dirty="0">
                <a:solidFill>
                  <a:schemeClr val="accent6">
                    <a:lumMod val="75000"/>
                  </a:schemeClr>
                </a:solidFill>
              </a:rPr>
              <a:t>short quiz</a:t>
            </a:r>
            <a:r>
              <a:rPr lang="en-US" sz="2200" dirty="0"/>
              <a:t>)</a:t>
            </a:r>
          </a:p>
          <a:p>
            <a:pPr marL="457200" lvl="1" indent="0">
              <a:buNone/>
            </a:pPr>
            <a:r>
              <a:rPr lang="en-US" sz="2200" dirty="0"/>
              <a:t>(2) summarize its important points (</a:t>
            </a:r>
            <a:r>
              <a:rPr lang="en-US" sz="2200" dirty="0">
                <a:solidFill>
                  <a:schemeClr val="accent6">
                    <a:lumMod val="75000"/>
                  </a:schemeClr>
                </a:solidFill>
              </a:rPr>
              <a:t>exit slip</a:t>
            </a:r>
            <a:r>
              <a:rPr lang="en-US" sz="2200" dirty="0"/>
              <a:t>)</a:t>
            </a:r>
          </a:p>
          <a:p>
            <a:pPr marL="457200" lvl="1" indent="0">
              <a:buNone/>
            </a:pPr>
            <a:r>
              <a:rPr lang="en-US" sz="2200" dirty="0"/>
              <a:t>(3) analyze the author’s statements (</a:t>
            </a:r>
            <a:r>
              <a:rPr lang="en-US" sz="2200" dirty="0">
                <a:solidFill>
                  <a:schemeClr val="accent6">
                    <a:lumMod val="75000"/>
                  </a:schemeClr>
                </a:solidFill>
              </a:rPr>
              <a:t>quiz</a:t>
            </a:r>
            <a:r>
              <a:rPr lang="en-US" sz="2200" dirty="0"/>
              <a:t>)</a:t>
            </a:r>
          </a:p>
          <a:p>
            <a:pPr marL="457200" lvl="1" indent="0">
              <a:buNone/>
            </a:pPr>
            <a:r>
              <a:rPr lang="en-US" sz="2200" dirty="0"/>
              <a:t>(4) compose a coherent response paper, </a:t>
            </a:r>
            <a:r>
              <a:rPr lang="en-US" sz="2200" dirty="0">
                <a:solidFill>
                  <a:schemeClr val="accent6">
                    <a:lumMod val="75000"/>
                  </a:schemeClr>
                </a:solidFill>
              </a:rPr>
              <a:t>and</a:t>
            </a:r>
          </a:p>
          <a:p>
            <a:pPr marL="457200" lvl="1" indent="0">
              <a:buNone/>
            </a:pPr>
            <a:r>
              <a:rPr lang="en-US" sz="2200" dirty="0"/>
              <a:t>(5) follow the professor’s formatting guidelines (</a:t>
            </a:r>
            <a:r>
              <a:rPr lang="en-US" sz="2200" dirty="0">
                <a:solidFill>
                  <a:schemeClr val="accent6">
                    <a:lumMod val="75000"/>
                  </a:schemeClr>
                </a:solidFill>
              </a:rPr>
              <a:t>assignment, graded with rubric</a:t>
            </a:r>
            <a:r>
              <a:rPr lang="en-US" sz="2200" dirty="0"/>
              <a:t>)</a:t>
            </a:r>
          </a:p>
        </p:txBody>
      </p:sp>
    </p:spTree>
    <p:extLst>
      <p:ext uri="{BB962C8B-B14F-4D97-AF65-F5344CB8AC3E}">
        <p14:creationId xmlns:p14="http://schemas.microsoft.com/office/powerpoint/2010/main" val="4355032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36397" y="502020"/>
            <a:ext cx="5323715" cy="1642970"/>
          </a:xfrm>
        </p:spPr>
        <p:txBody>
          <a:bodyPr anchor="b">
            <a:normAutofit/>
          </a:bodyPr>
          <a:lstStyle/>
          <a:p>
            <a:r>
              <a:rPr lang="en-US" sz="3700" dirty="0"/>
              <a:t>Characteristics of Well-Written Objectives</a:t>
            </a:r>
          </a:p>
        </p:txBody>
      </p:sp>
      <p:sp>
        <p:nvSpPr>
          <p:cNvPr id="3" name="Content Placeholder 2"/>
          <p:cNvSpPr>
            <a:spLocks noGrp="1"/>
          </p:cNvSpPr>
          <p:nvPr>
            <p:ph idx="1"/>
          </p:nvPr>
        </p:nvSpPr>
        <p:spPr>
          <a:xfrm>
            <a:off x="1144923" y="2405894"/>
            <a:ext cx="6308822" cy="3535083"/>
          </a:xfrm>
        </p:spPr>
        <p:txBody>
          <a:bodyPr anchor="t">
            <a:noAutofit/>
          </a:bodyPr>
          <a:lstStyle/>
          <a:p>
            <a:pPr lvl="0"/>
            <a:r>
              <a:rPr lang="en-US" sz="2400" dirty="0"/>
              <a:t>Written in </a:t>
            </a:r>
            <a:r>
              <a:rPr lang="en-US" sz="2400" b="1" dirty="0"/>
              <a:t>future tense </a:t>
            </a:r>
            <a:r>
              <a:rPr lang="en-US" sz="2400" dirty="0"/>
              <a:t>(Students will …)</a:t>
            </a:r>
          </a:p>
          <a:p>
            <a:pPr lvl="0"/>
            <a:r>
              <a:rPr lang="en-US" sz="2400" dirty="0"/>
              <a:t>Clearly supports one of the course’s student learning outcomes</a:t>
            </a:r>
          </a:p>
          <a:p>
            <a:pPr lvl="0"/>
            <a:r>
              <a:rPr lang="en-US" sz="2400" dirty="0"/>
              <a:t>Connects to an assessment mechanism (quiz, assignment, exit slip, etc.)</a:t>
            </a:r>
          </a:p>
          <a:p>
            <a:pPr lvl="0"/>
            <a:r>
              <a:rPr lang="en-US" sz="2400" dirty="0"/>
              <a:t>Utilizes vocabulary from Bloom’s taxonomy</a:t>
            </a:r>
          </a:p>
          <a:p>
            <a:pPr lvl="0"/>
            <a:r>
              <a:rPr lang="en-US" sz="2400" dirty="0"/>
              <a:t>Specific and simple</a:t>
            </a:r>
          </a:p>
          <a:p>
            <a:pPr lvl="0"/>
            <a:r>
              <a:rPr lang="en-US" sz="2400" dirty="0"/>
              <a:t>Indicates the knowledge, skills, and abilities expected</a:t>
            </a:r>
          </a:p>
        </p:txBody>
      </p:sp>
      <p:sp>
        <p:nvSpPr>
          <p:cNvPr id="12" name="Rectangle 1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descr="Pen with solid fill">
            <a:extLst>
              <a:ext uri="{FF2B5EF4-FFF2-40B4-BE49-F238E27FC236}">
                <a16:creationId xmlns:a16="http://schemas.microsoft.com/office/drawing/2014/main" id="{25F2653B-069F-550B-3D38-BB3859F1AC5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075967" y="1359681"/>
            <a:ext cx="4170530" cy="4170530"/>
          </a:xfrm>
          <a:prstGeom prst="rect">
            <a:avLst/>
          </a:prstGeom>
        </p:spPr>
      </p:pic>
    </p:spTree>
    <p:extLst>
      <p:ext uri="{BB962C8B-B14F-4D97-AF65-F5344CB8AC3E}">
        <p14:creationId xmlns:p14="http://schemas.microsoft.com/office/powerpoint/2010/main" val="30067651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E2AD96-DA08-54E1-2F6E-A8A088122B1C}"/>
              </a:ext>
            </a:extLst>
          </p:cNvPr>
          <p:cNvSpPr>
            <a:spLocks noGrp="1"/>
          </p:cNvSpPr>
          <p:nvPr>
            <p:ph type="title"/>
          </p:nvPr>
        </p:nvSpPr>
        <p:spPr>
          <a:xfrm>
            <a:off x="838200" y="556995"/>
            <a:ext cx="10515600" cy="1133693"/>
          </a:xfrm>
        </p:spPr>
        <p:txBody>
          <a:bodyPr>
            <a:normAutofit/>
          </a:bodyPr>
          <a:lstStyle/>
          <a:p>
            <a:r>
              <a:rPr lang="en-US" sz="5200"/>
              <a:t>Assessment</a:t>
            </a:r>
          </a:p>
        </p:txBody>
      </p:sp>
      <p:graphicFrame>
        <p:nvGraphicFramePr>
          <p:cNvPr id="5" name="Content Placeholder 2">
            <a:extLst>
              <a:ext uri="{FF2B5EF4-FFF2-40B4-BE49-F238E27FC236}">
                <a16:creationId xmlns:a16="http://schemas.microsoft.com/office/drawing/2014/main" id="{F4C3B738-21CB-44FB-EBDB-077F69E7E08A}"/>
              </a:ext>
            </a:extLst>
          </p:cNvPr>
          <p:cNvGraphicFramePr>
            <a:graphicFrameLocks noGrp="1"/>
          </p:cNvGraphicFramePr>
          <p:nvPr>
            <p:ph idx="1"/>
            <p:extLst>
              <p:ext uri="{D42A27DB-BD31-4B8C-83A1-F6EECF244321}">
                <p14:modId xmlns:p14="http://schemas.microsoft.com/office/powerpoint/2010/main" val="363301830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60481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BA9890-40C8-566A-26A0-3CCB3A8B3014}"/>
              </a:ext>
            </a:extLst>
          </p:cNvPr>
          <p:cNvSpPr>
            <a:spLocks noGrp="1"/>
          </p:cNvSpPr>
          <p:nvPr>
            <p:ph type="title"/>
          </p:nvPr>
        </p:nvSpPr>
        <p:spPr>
          <a:xfrm>
            <a:off x="838200" y="365125"/>
            <a:ext cx="10515600" cy="1325563"/>
          </a:xfrm>
        </p:spPr>
        <p:txBody>
          <a:bodyPr>
            <a:normAutofit/>
          </a:bodyPr>
          <a:lstStyle/>
          <a:p>
            <a:pPr algn="ctr"/>
            <a:r>
              <a:rPr lang="en-US" sz="4600">
                <a:solidFill>
                  <a:srgbClr val="FFFFFF"/>
                </a:solidFill>
              </a:rPr>
              <a:t>Summary</a:t>
            </a:r>
          </a:p>
        </p:txBody>
      </p:sp>
      <p:graphicFrame>
        <p:nvGraphicFramePr>
          <p:cNvPr id="6" name="Content Placeholder 2">
            <a:extLst>
              <a:ext uri="{FF2B5EF4-FFF2-40B4-BE49-F238E27FC236}">
                <a16:creationId xmlns:a16="http://schemas.microsoft.com/office/drawing/2014/main" id="{6601A73D-20B4-C0A2-FD97-1ADE276B6A9B}"/>
              </a:ext>
            </a:extLst>
          </p:cNvPr>
          <p:cNvGraphicFramePr>
            <a:graphicFrameLocks noGrp="1"/>
          </p:cNvGraphicFramePr>
          <p:nvPr>
            <p:ph idx="1"/>
            <p:extLst>
              <p:ext uri="{D42A27DB-BD31-4B8C-83A1-F6EECF244321}">
                <p14:modId xmlns:p14="http://schemas.microsoft.com/office/powerpoint/2010/main" val="1621730921"/>
              </p:ext>
            </p:extLst>
          </p:nvPr>
        </p:nvGraphicFramePr>
        <p:xfrm>
          <a:off x="838200" y="2438400"/>
          <a:ext cx="10515600" cy="3738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2993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2421E-6C7F-8F99-354F-AA268EA607D1}"/>
              </a:ext>
            </a:extLst>
          </p:cNvPr>
          <p:cNvSpPr>
            <a:spLocks noGrp="1"/>
          </p:cNvSpPr>
          <p:nvPr>
            <p:ph type="title"/>
          </p:nvPr>
        </p:nvSpPr>
        <p:spPr>
          <a:xfrm>
            <a:off x="841248" y="685800"/>
            <a:ext cx="10506456" cy="1157005"/>
          </a:xfrm>
        </p:spPr>
        <p:txBody>
          <a:bodyPr anchor="b">
            <a:normAutofit/>
          </a:bodyPr>
          <a:lstStyle/>
          <a:p>
            <a:r>
              <a:rPr lang="en-US" sz="4800"/>
              <a:t>Objectives and Outcomes</a:t>
            </a:r>
          </a:p>
        </p:txBody>
      </p:sp>
      <p:graphicFrame>
        <p:nvGraphicFramePr>
          <p:cNvPr id="19" name="Content Placeholder 2">
            <a:extLst>
              <a:ext uri="{FF2B5EF4-FFF2-40B4-BE49-F238E27FC236}">
                <a16:creationId xmlns:a16="http://schemas.microsoft.com/office/drawing/2014/main" id="{EA27FD2D-4EA2-75E9-38FD-FB49F7C7F406}"/>
              </a:ext>
            </a:extLst>
          </p:cNvPr>
          <p:cNvGraphicFramePr>
            <a:graphicFrameLocks noGrp="1"/>
          </p:cNvGraphicFramePr>
          <p:nvPr>
            <p:ph idx="1"/>
          </p:nvPr>
        </p:nvGraphicFramePr>
        <p:xfrm>
          <a:off x="838200" y="2295252"/>
          <a:ext cx="10506456" cy="38769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92735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E0C59-F896-3FDB-C597-13190F405847}"/>
              </a:ext>
            </a:extLst>
          </p:cNvPr>
          <p:cNvSpPr>
            <a:spLocks noGrp="1"/>
          </p:cNvSpPr>
          <p:nvPr>
            <p:ph type="title"/>
          </p:nvPr>
        </p:nvSpPr>
        <p:spPr>
          <a:xfrm>
            <a:off x="481013" y="3752849"/>
            <a:ext cx="3290887" cy="2452687"/>
          </a:xfrm>
        </p:spPr>
        <p:txBody>
          <a:bodyPr anchor="ctr">
            <a:normAutofit/>
          </a:bodyPr>
          <a:lstStyle/>
          <a:p>
            <a:r>
              <a:rPr lang="en-US" sz="3600" dirty="0"/>
              <a:t>Objective Workshop</a:t>
            </a:r>
          </a:p>
        </p:txBody>
      </p:sp>
      <p:pic>
        <p:nvPicPr>
          <p:cNvPr id="5" name="Picture 4" descr="Work tools on a red background">
            <a:extLst>
              <a:ext uri="{FF2B5EF4-FFF2-40B4-BE49-F238E27FC236}">
                <a16:creationId xmlns:a16="http://schemas.microsoft.com/office/drawing/2014/main" id="{5E5B5C57-74A7-F17B-341C-183267F879F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0FEED5E4-75D7-9D15-0DC1-8B5CE61CB0AD}"/>
              </a:ext>
            </a:extLst>
          </p:cNvPr>
          <p:cNvSpPr>
            <a:spLocks noGrp="1"/>
          </p:cNvSpPr>
          <p:nvPr>
            <p:ph idx="1"/>
          </p:nvPr>
        </p:nvSpPr>
        <p:spPr>
          <a:xfrm>
            <a:off x="2923082" y="3752850"/>
            <a:ext cx="8786313" cy="2872802"/>
          </a:xfrm>
        </p:spPr>
        <p:txBody>
          <a:bodyPr anchor="ctr">
            <a:normAutofit/>
          </a:bodyPr>
          <a:lstStyle/>
          <a:p>
            <a:r>
              <a:rPr lang="en-US" dirty="0"/>
              <a:t>We’ll take another 30 minutes to map the learning objectives for our courses.</a:t>
            </a:r>
          </a:p>
          <a:p>
            <a:r>
              <a:rPr lang="en-US" dirty="0"/>
              <a:t>Return to the handout.  Using the outcomes that you created and your preliminary plans for the course, map your course objectives and enter them into the template.</a:t>
            </a:r>
          </a:p>
        </p:txBody>
      </p:sp>
    </p:spTree>
    <p:extLst>
      <p:ext uri="{BB962C8B-B14F-4D97-AF65-F5344CB8AC3E}">
        <p14:creationId xmlns:p14="http://schemas.microsoft.com/office/powerpoint/2010/main" val="16135206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E8A24-C0F8-8536-2982-8ECFF81658A3}"/>
              </a:ext>
            </a:extLst>
          </p:cNvPr>
          <p:cNvSpPr>
            <a:spLocks noGrp="1"/>
          </p:cNvSpPr>
          <p:nvPr>
            <p:ph type="title"/>
          </p:nvPr>
        </p:nvSpPr>
        <p:spPr>
          <a:xfrm>
            <a:off x="4965430" y="629268"/>
            <a:ext cx="6586491" cy="1286160"/>
          </a:xfrm>
        </p:spPr>
        <p:txBody>
          <a:bodyPr anchor="b">
            <a:normAutofit/>
          </a:bodyPr>
          <a:lstStyle/>
          <a:p>
            <a:r>
              <a:rPr lang="en-US" dirty="0"/>
              <a:t>Reaching the Destination</a:t>
            </a:r>
          </a:p>
        </p:txBody>
      </p:sp>
      <p:sp>
        <p:nvSpPr>
          <p:cNvPr id="3" name="Content Placeholder 2">
            <a:extLst>
              <a:ext uri="{FF2B5EF4-FFF2-40B4-BE49-F238E27FC236}">
                <a16:creationId xmlns:a16="http://schemas.microsoft.com/office/drawing/2014/main" id="{34F738C9-6217-BF55-5008-F16AB8D5A97F}"/>
              </a:ext>
            </a:extLst>
          </p:cNvPr>
          <p:cNvSpPr>
            <a:spLocks noGrp="1"/>
          </p:cNvSpPr>
          <p:nvPr>
            <p:ph idx="1"/>
          </p:nvPr>
        </p:nvSpPr>
        <p:spPr>
          <a:xfrm>
            <a:off x="4965431" y="2438400"/>
            <a:ext cx="6586489" cy="3785419"/>
          </a:xfrm>
        </p:spPr>
        <p:txBody>
          <a:bodyPr>
            <a:normAutofit/>
          </a:bodyPr>
          <a:lstStyle/>
          <a:p>
            <a:r>
              <a:rPr lang="en-US" sz="2400" dirty="0"/>
              <a:t>Remember: student learning outcomes describe the </a:t>
            </a:r>
            <a:r>
              <a:rPr lang="en-US" sz="2400" b="1" dirty="0"/>
              <a:t>destination</a:t>
            </a:r>
            <a:r>
              <a:rPr lang="en-US" sz="2400" dirty="0"/>
              <a:t> we want our students to reach. </a:t>
            </a:r>
          </a:p>
          <a:p>
            <a:r>
              <a:rPr lang="en-US" sz="2400" dirty="0"/>
              <a:t>We </a:t>
            </a:r>
            <a:r>
              <a:rPr lang="en-US" sz="2400" b="1" dirty="0"/>
              <a:t>begin with this end in mind </a:t>
            </a:r>
            <a:r>
              <a:rPr lang="en-US" sz="2400" dirty="0"/>
              <a:t>and create around our intentions so we can deliver the best possible experience to our students, helping them complete the journey successfully. </a:t>
            </a:r>
          </a:p>
          <a:p>
            <a:r>
              <a:rPr lang="en-US" sz="2400" dirty="0"/>
              <a:t>Objectives map the </a:t>
            </a:r>
            <a:r>
              <a:rPr lang="en-US" sz="2400" b="1" dirty="0"/>
              <a:t>route</a:t>
            </a:r>
            <a:r>
              <a:rPr lang="en-US" sz="2400" dirty="0"/>
              <a:t> we will take to reach this destination, keeping our students on the path to academic achievement.</a:t>
            </a:r>
          </a:p>
          <a:p>
            <a:endParaRPr lang="en-US" sz="2000" dirty="0"/>
          </a:p>
        </p:txBody>
      </p:sp>
      <p:pic>
        <p:nvPicPr>
          <p:cNvPr id="8" name="Picture 7" descr="Country highway receding to horizon">
            <a:extLst>
              <a:ext uri="{FF2B5EF4-FFF2-40B4-BE49-F238E27FC236}">
                <a16:creationId xmlns:a16="http://schemas.microsoft.com/office/drawing/2014/main" id="{7313199B-3AD0-D3EE-5BCA-0F74E87164E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1"/>
          <a:stretch/>
        </p:blipFill>
        <p:spPr>
          <a:xfrm>
            <a:off x="0" y="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C815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42113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B451C-8104-F272-740E-2670DB0B106F}"/>
              </a:ext>
            </a:extLst>
          </p:cNvPr>
          <p:cNvSpPr>
            <a:spLocks noGrp="1"/>
          </p:cNvSpPr>
          <p:nvPr>
            <p:ph type="title"/>
          </p:nvPr>
        </p:nvSpPr>
        <p:spPr/>
        <p:txBody>
          <a:bodyPr/>
          <a:lstStyle/>
          <a:p>
            <a:pPr algn="ctr"/>
            <a:r>
              <a:rPr lang="en-US" dirty="0"/>
              <a:t>Questions?</a:t>
            </a:r>
          </a:p>
        </p:txBody>
      </p:sp>
      <p:pic>
        <p:nvPicPr>
          <p:cNvPr id="5" name="Content Placeholder 4" descr="Wooden blocks with question marks">
            <a:extLst>
              <a:ext uri="{FF2B5EF4-FFF2-40B4-BE49-F238E27FC236}">
                <a16:creationId xmlns:a16="http://schemas.microsoft.com/office/drawing/2014/main" id="{8AF8E28A-C0CB-BF19-E3E9-F72F13BFB907}"/>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2832496" y="1825625"/>
            <a:ext cx="6527007" cy="4351338"/>
          </a:xfrm>
        </p:spPr>
      </p:pic>
    </p:spTree>
    <p:extLst>
      <p:ext uri="{BB962C8B-B14F-4D97-AF65-F5344CB8AC3E}">
        <p14:creationId xmlns:p14="http://schemas.microsoft.com/office/powerpoint/2010/main" val="39765268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211CAE-B2DE-3746-6ECC-8BFE39044303}"/>
              </a:ext>
            </a:extLst>
          </p:cNvPr>
          <p:cNvSpPr>
            <a:spLocks noGrp="1"/>
          </p:cNvSpPr>
          <p:nvPr>
            <p:ph type="title"/>
          </p:nvPr>
        </p:nvSpPr>
        <p:spPr>
          <a:xfrm>
            <a:off x="838200" y="365125"/>
            <a:ext cx="10515600" cy="1325563"/>
          </a:xfrm>
        </p:spPr>
        <p:txBody>
          <a:bodyPr>
            <a:normAutofit/>
          </a:bodyPr>
          <a:lstStyle/>
          <a:p>
            <a:r>
              <a:rPr lang="en-US" sz="5400"/>
              <a:t>References </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C82554A-AC9E-4BF6-FF14-FFE1E122DB67}"/>
              </a:ext>
            </a:extLst>
          </p:cNvPr>
          <p:cNvSpPr>
            <a:spLocks noGrp="1"/>
          </p:cNvSpPr>
          <p:nvPr>
            <p:ph idx="1"/>
          </p:nvPr>
        </p:nvSpPr>
        <p:spPr>
          <a:xfrm>
            <a:off x="838200" y="1929384"/>
            <a:ext cx="10515600" cy="4251960"/>
          </a:xfrm>
        </p:spPr>
        <p:txBody>
          <a:bodyPr>
            <a:normAutofit/>
          </a:bodyPr>
          <a:lstStyle/>
          <a:p>
            <a:pPr lvl="0"/>
            <a:r>
              <a:rPr lang="en-US" sz="1700" dirty="0"/>
              <a:t>Association of American Colleges &amp; Universities (AACU) (2006) Academic freedom and educational responsibility. Retrieved from </a:t>
            </a:r>
            <a:r>
              <a:rPr lang="en-US" sz="1700" dirty="0">
                <a:hlinkClick r:id="rId2"/>
              </a:rPr>
              <a:t>https://www.aacu.org/about/statements/academic-freedom</a:t>
            </a:r>
            <a:endParaRPr lang="en-US" sz="1700" dirty="0"/>
          </a:p>
          <a:p>
            <a:pPr lvl="0"/>
            <a:r>
              <a:rPr lang="en-US" sz="1700" dirty="0"/>
              <a:t>Cain, T. R. (2014, November). Assessment and academic freedom: In concert, not conflict (Occasional Paper No. 22). Urbana, IL: University of Illinois and Indiana University, National Institute for Learning Outcomes Assessment (NILOA).</a:t>
            </a:r>
          </a:p>
          <a:p>
            <a:pPr lvl="0"/>
            <a:r>
              <a:rPr lang="en-US" sz="1700" dirty="0"/>
              <a:t>Higher Learning Commission </a:t>
            </a:r>
            <a:r>
              <a:rPr lang="en-US" sz="1700" dirty="0">
                <a:hlinkClick r:id="rId3"/>
              </a:rPr>
              <a:t>https://www.hlcommission.org/Policies/criteria-and-core-components.html</a:t>
            </a:r>
            <a:r>
              <a:rPr lang="en-US" sz="1700" dirty="0"/>
              <a:t> </a:t>
            </a:r>
          </a:p>
          <a:p>
            <a:pPr lvl="0"/>
            <a:r>
              <a:rPr lang="en-US" sz="1700" dirty="0"/>
              <a:t>Mackh, B. (2018). Higher Education by Design: Best Practices for Curricular Planning and Instruction. Routledge.</a:t>
            </a:r>
          </a:p>
          <a:p>
            <a:pPr lvl="0"/>
            <a:r>
              <a:rPr lang="en-US" sz="1700" dirty="0"/>
              <a:t>Mackh, B. (2021). Pivoting Your Instruction: A Guide to Comprehensive Instructional Design for Faculty. Routledge.</a:t>
            </a:r>
          </a:p>
          <a:p>
            <a:pPr lvl="0"/>
            <a:r>
              <a:rPr lang="en-US" sz="1700" dirty="0"/>
              <a:t>Ohio Department of Higher Education </a:t>
            </a:r>
            <a:r>
              <a:rPr lang="en-US" sz="1700" dirty="0">
                <a:hlinkClick r:id="rId4"/>
              </a:rPr>
              <a:t>https://highered.ohio.gov/static/files/uploads/program-approval/Academic-Program-Review-Guidelines_070516.pdf</a:t>
            </a:r>
            <a:r>
              <a:rPr lang="en-US" sz="1700" dirty="0"/>
              <a:t> </a:t>
            </a:r>
          </a:p>
          <a:p>
            <a:pPr lvl="0"/>
            <a:r>
              <a:rPr lang="en-US" sz="1700"/>
              <a:t>Woolvard</a:t>
            </a:r>
            <a:r>
              <a:rPr lang="en-US" sz="1700" dirty="0"/>
              <a:t>, B. (2004). Assessment clear and simple: A practical guide for institutions, departments, and general education. San Francisco, CA: Jossey-Bass. p.8</a:t>
            </a:r>
          </a:p>
          <a:p>
            <a:endParaRPr lang="en-US" sz="1700" dirty="0"/>
          </a:p>
          <a:p>
            <a:endParaRPr lang="en-US" sz="1700" dirty="0"/>
          </a:p>
        </p:txBody>
      </p:sp>
    </p:spTree>
    <p:extLst>
      <p:ext uri="{BB962C8B-B14F-4D97-AF65-F5344CB8AC3E}">
        <p14:creationId xmlns:p14="http://schemas.microsoft.com/office/powerpoint/2010/main" val="3923192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1E0AB-E7A0-6394-152A-8573F6D690A0}"/>
              </a:ext>
            </a:extLst>
          </p:cNvPr>
          <p:cNvSpPr>
            <a:spLocks noGrp="1"/>
          </p:cNvSpPr>
          <p:nvPr>
            <p:ph type="title"/>
          </p:nvPr>
        </p:nvSpPr>
        <p:spPr>
          <a:xfrm>
            <a:off x="5080216" y="1076324"/>
            <a:ext cx="6272784" cy="1535051"/>
          </a:xfrm>
        </p:spPr>
        <p:txBody>
          <a:bodyPr anchor="b">
            <a:normAutofit/>
          </a:bodyPr>
          <a:lstStyle/>
          <a:p>
            <a:r>
              <a:rPr lang="en-US" sz="3300"/>
              <a:t>Objectives answer the question “What WILL students learn?”</a:t>
            </a:r>
          </a:p>
        </p:txBody>
      </p:sp>
      <p:pic>
        <p:nvPicPr>
          <p:cNvPr id="5" name="Picture 4" descr="Close-up of dartboard">
            <a:extLst>
              <a:ext uri="{FF2B5EF4-FFF2-40B4-BE49-F238E27FC236}">
                <a16:creationId xmlns:a16="http://schemas.microsoft.com/office/drawing/2014/main" id="{AA871342-7F11-07F2-D607-79538A47576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1"/>
          <a:stretch/>
        </p:blipFill>
        <p:spPr>
          <a:xfrm>
            <a:off x="20" y="10"/>
            <a:ext cx="4505305" cy="6857990"/>
          </a:xfrm>
          <a:prstGeom prst="rect">
            <a:avLst/>
          </a:prstGeom>
        </p:spPr>
      </p:pic>
      <p:sp>
        <p:nvSpPr>
          <p:cNvPr id="3" name="Content Placeholder 2">
            <a:extLst>
              <a:ext uri="{FF2B5EF4-FFF2-40B4-BE49-F238E27FC236}">
                <a16:creationId xmlns:a16="http://schemas.microsoft.com/office/drawing/2014/main" id="{097E5398-8DF8-06F3-026C-3169CF7B4CF3}"/>
              </a:ext>
            </a:extLst>
          </p:cNvPr>
          <p:cNvSpPr>
            <a:spLocks noGrp="1"/>
          </p:cNvSpPr>
          <p:nvPr>
            <p:ph idx="1"/>
          </p:nvPr>
        </p:nvSpPr>
        <p:spPr>
          <a:xfrm>
            <a:off x="5080216" y="3049990"/>
            <a:ext cx="6272784" cy="3607310"/>
          </a:xfrm>
        </p:spPr>
        <p:txBody>
          <a:bodyPr>
            <a:normAutofit/>
          </a:bodyPr>
          <a:lstStyle/>
          <a:p>
            <a:r>
              <a:rPr lang="en-US" dirty="0"/>
              <a:t>Objective describe something that will happen in the FUTURE.</a:t>
            </a:r>
          </a:p>
          <a:p>
            <a:r>
              <a:rPr lang="en-US" dirty="0"/>
              <a:t>They define a </a:t>
            </a:r>
            <a:r>
              <a:rPr lang="en-US" dirty="0">
                <a:highlight>
                  <a:srgbClr val="FFFF00"/>
                </a:highlight>
              </a:rPr>
              <a:t>GOAL</a:t>
            </a:r>
            <a:r>
              <a:rPr lang="en-US" dirty="0"/>
              <a:t> for the learning that WILL take place in a course or program.</a:t>
            </a:r>
          </a:p>
          <a:p>
            <a:r>
              <a:rPr lang="en-US" dirty="0"/>
              <a:t>They state the educator’s INTENTIONS and PLANS for how students will achieve this goal.</a:t>
            </a:r>
          </a:p>
        </p:txBody>
      </p:sp>
    </p:spTree>
    <p:extLst>
      <p:ext uri="{BB962C8B-B14F-4D97-AF65-F5344CB8AC3E}">
        <p14:creationId xmlns:p14="http://schemas.microsoft.com/office/powerpoint/2010/main" val="1137550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EB8B8-DF96-7166-C41E-E2FA2A007F51}"/>
              </a:ext>
            </a:extLst>
          </p:cNvPr>
          <p:cNvSpPr>
            <a:spLocks noGrp="1"/>
          </p:cNvSpPr>
          <p:nvPr>
            <p:ph type="title"/>
          </p:nvPr>
        </p:nvSpPr>
        <p:spPr>
          <a:xfrm>
            <a:off x="429768" y="411480"/>
            <a:ext cx="11201400" cy="1106424"/>
          </a:xfrm>
        </p:spPr>
        <p:txBody>
          <a:bodyPr>
            <a:normAutofit/>
          </a:bodyPr>
          <a:lstStyle/>
          <a:p>
            <a:r>
              <a:rPr lang="en-US" sz="3600" dirty="0"/>
              <a:t>Outcomes answer the questions “What CAN students do?” or “What DO students know?”</a:t>
            </a:r>
          </a:p>
        </p:txBody>
      </p:sp>
      <p:pic>
        <p:nvPicPr>
          <p:cNvPr id="5" name="Picture 4" descr="Dart on bullseye">
            <a:extLst>
              <a:ext uri="{FF2B5EF4-FFF2-40B4-BE49-F238E27FC236}">
                <a16:creationId xmlns:a16="http://schemas.microsoft.com/office/drawing/2014/main" id="{D7A07A25-7E61-1BBB-FB46-8A2AC9310E08}"/>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29768" y="1721922"/>
            <a:ext cx="6704891" cy="4520559"/>
          </a:xfrm>
          <a:prstGeom prst="rect">
            <a:avLst/>
          </a:prstGeom>
        </p:spPr>
      </p:pic>
      <p:sp>
        <p:nvSpPr>
          <p:cNvPr id="3" name="Content Placeholder 2">
            <a:extLst>
              <a:ext uri="{FF2B5EF4-FFF2-40B4-BE49-F238E27FC236}">
                <a16:creationId xmlns:a16="http://schemas.microsoft.com/office/drawing/2014/main" id="{873FA811-34C5-8815-9340-8A101829A7C6}"/>
              </a:ext>
            </a:extLst>
          </p:cNvPr>
          <p:cNvSpPr>
            <a:spLocks noGrp="1"/>
          </p:cNvSpPr>
          <p:nvPr>
            <p:ph idx="1"/>
          </p:nvPr>
        </p:nvSpPr>
        <p:spPr>
          <a:xfrm>
            <a:off x="7938752" y="2020824"/>
            <a:ext cx="3455097" cy="3959352"/>
          </a:xfrm>
        </p:spPr>
        <p:txBody>
          <a:bodyPr anchor="ctr">
            <a:normAutofit lnSpcReduction="10000"/>
          </a:bodyPr>
          <a:lstStyle/>
          <a:p>
            <a:r>
              <a:rPr lang="en-US" dirty="0"/>
              <a:t>Outcomes describe the learning students </a:t>
            </a:r>
            <a:r>
              <a:rPr lang="en-US" b="1" dirty="0"/>
              <a:t>have gained </a:t>
            </a:r>
            <a:r>
              <a:rPr lang="en-US" dirty="0"/>
              <a:t>in a course or program.</a:t>
            </a:r>
          </a:p>
          <a:p>
            <a:r>
              <a:rPr lang="en-US" dirty="0"/>
              <a:t>They state what students </a:t>
            </a:r>
            <a:r>
              <a:rPr lang="en-US" b="1" dirty="0"/>
              <a:t>know or can</a:t>
            </a:r>
            <a:r>
              <a:rPr lang="en-US" dirty="0"/>
              <a:t> do as the </a:t>
            </a:r>
            <a:r>
              <a:rPr lang="en-US" dirty="0">
                <a:highlight>
                  <a:srgbClr val="00FF00"/>
                </a:highlight>
              </a:rPr>
              <a:t>RESULT</a:t>
            </a:r>
            <a:r>
              <a:rPr lang="en-US" dirty="0"/>
              <a:t> of their learning experience.</a:t>
            </a:r>
          </a:p>
        </p:txBody>
      </p:sp>
    </p:spTree>
    <p:extLst>
      <p:ext uri="{BB962C8B-B14F-4D97-AF65-F5344CB8AC3E}">
        <p14:creationId xmlns:p14="http://schemas.microsoft.com/office/powerpoint/2010/main" val="4123219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52DC5-E0F4-8B17-F58B-F580CCBCE209}"/>
              </a:ext>
            </a:extLst>
          </p:cNvPr>
          <p:cNvSpPr>
            <a:spLocks noGrp="1"/>
          </p:cNvSpPr>
          <p:nvPr>
            <p:ph type="title"/>
          </p:nvPr>
        </p:nvSpPr>
        <p:spPr>
          <a:xfrm>
            <a:off x="5080216" y="1076324"/>
            <a:ext cx="6272784" cy="1535051"/>
          </a:xfrm>
        </p:spPr>
        <p:txBody>
          <a:bodyPr anchor="b">
            <a:normAutofit/>
          </a:bodyPr>
          <a:lstStyle/>
          <a:p>
            <a:r>
              <a:rPr lang="en-US" sz="5200" dirty="0"/>
              <a:t>Why Both?</a:t>
            </a:r>
          </a:p>
        </p:txBody>
      </p:sp>
      <p:pic>
        <p:nvPicPr>
          <p:cNvPr id="5" name="Picture 4" descr="A person reaching for a paper on a table full of paper and sticky notes">
            <a:extLst>
              <a:ext uri="{FF2B5EF4-FFF2-40B4-BE49-F238E27FC236}">
                <a16:creationId xmlns:a16="http://schemas.microsoft.com/office/drawing/2014/main" id="{D3BD933C-1E24-5216-EF2F-F64B4E8F10E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1"/>
          <a:stretch/>
        </p:blipFill>
        <p:spPr>
          <a:xfrm>
            <a:off x="20" y="10"/>
            <a:ext cx="4505305" cy="6857990"/>
          </a:xfrm>
          <a:prstGeom prst="rect">
            <a:avLst/>
          </a:prstGeom>
        </p:spPr>
      </p:pic>
      <p:sp>
        <p:nvSpPr>
          <p:cNvPr id="3" name="Content Placeholder 2">
            <a:extLst>
              <a:ext uri="{FF2B5EF4-FFF2-40B4-BE49-F238E27FC236}">
                <a16:creationId xmlns:a16="http://schemas.microsoft.com/office/drawing/2014/main" id="{0A125BD4-09AF-3343-7C46-70D13F311BB1}"/>
              </a:ext>
            </a:extLst>
          </p:cNvPr>
          <p:cNvSpPr>
            <a:spLocks noGrp="1"/>
          </p:cNvSpPr>
          <p:nvPr>
            <p:ph idx="1"/>
          </p:nvPr>
        </p:nvSpPr>
        <p:spPr>
          <a:xfrm>
            <a:off x="5080216" y="3150617"/>
            <a:ext cx="6272784" cy="2825686"/>
          </a:xfrm>
        </p:spPr>
        <p:txBody>
          <a:bodyPr>
            <a:noAutofit/>
          </a:bodyPr>
          <a:lstStyle/>
          <a:p>
            <a:r>
              <a:rPr lang="en-US" b="1" dirty="0"/>
              <a:t>Objectives</a:t>
            </a:r>
            <a:r>
              <a:rPr lang="en-US" dirty="0"/>
              <a:t> are an essential feature of course and program </a:t>
            </a:r>
            <a:r>
              <a:rPr lang="en-US" b="1" dirty="0"/>
              <a:t>design</a:t>
            </a:r>
            <a:r>
              <a:rPr lang="en-US" dirty="0"/>
              <a:t> because they shape the learning that will take place.</a:t>
            </a:r>
          </a:p>
          <a:p>
            <a:r>
              <a:rPr lang="en-US" b="1" dirty="0"/>
              <a:t>Outcomes</a:t>
            </a:r>
            <a:r>
              <a:rPr lang="en-US" dirty="0"/>
              <a:t> are important to </a:t>
            </a:r>
            <a:r>
              <a:rPr lang="en-US" b="1" dirty="0"/>
              <a:t>assessment</a:t>
            </a:r>
            <a:r>
              <a:rPr lang="en-US" dirty="0"/>
              <a:t>.  We cannot measure what </a:t>
            </a:r>
            <a:r>
              <a:rPr lang="en-US" i="1" dirty="0"/>
              <a:t>will</a:t>
            </a:r>
            <a:r>
              <a:rPr lang="en-US" dirty="0"/>
              <a:t> happen in the future – we can only measure what </a:t>
            </a:r>
            <a:r>
              <a:rPr lang="en-US" i="1" dirty="0"/>
              <a:t>has been achieved</a:t>
            </a:r>
            <a:r>
              <a:rPr lang="en-US" dirty="0"/>
              <a:t>.</a:t>
            </a:r>
          </a:p>
        </p:txBody>
      </p:sp>
    </p:spTree>
    <p:extLst>
      <p:ext uri="{BB962C8B-B14F-4D97-AF65-F5344CB8AC3E}">
        <p14:creationId xmlns:p14="http://schemas.microsoft.com/office/powerpoint/2010/main" val="33502486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8535</TotalTime>
  <Words>4154</Words>
  <Application>Microsoft Macintosh PowerPoint</Application>
  <PresentationFormat>Widescreen</PresentationFormat>
  <Paragraphs>377</Paragraphs>
  <Slides>63</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63</vt:i4>
      </vt:variant>
    </vt:vector>
  </HeadingPairs>
  <TitlesOfParts>
    <vt:vector size="67" baseType="lpstr">
      <vt:lpstr>Arial</vt:lpstr>
      <vt:lpstr>Calibri</vt:lpstr>
      <vt:lpstr>Calibri Light</vt:lpstr>
      <vt:lpstr>Office Theme</vt:lpstr>
      <vt:lpstr>Topic 1: Creating Objectives and Outcomes</vt:lpstr>
      <vt:lpstr>Core Principles</vt:lpstr>
      <vt:lpstr>The Journey</vt:lpstr>
      <vt:lpstr>Backward Design</vt:lpstr>
      <vt:lpstr>Outcomes vs. Objectives:  What’s the Difference?</vt:lpstr>
      <vt:lpstr>Objectives and Outcomes</vt:lpstr>
      <vt:lpstr>Objectives answer the question “What WILL students learn?”</vt:lpstr>
      <vt:lpstr>Outcomes answer the questions “What CAN students do?” or “What DO students know?”</vt:lpstr>
      <vt:lpstr>Why Both?</vt:lpstr>
      <vt:lpstr>The Word WILL</vt:lpstr>
      <vt:lpstr>Example</vt:lpstr>
      <vt:lpstr>Comparison</vt:lpstr>
      <vt:lpstr>The Power of WILL</vt:lpstr>
      <vt:lpstr>Summary</vt:lpstr>
      <vt:lpstr>Student Learning Outcomes</vt:lpstr>
      <vt:lpstr>Recap</vt:lpstr>
      <vt:lpstr>Why do we create student learning outcome statements?</vt:lpstr>
      <vt:lpstr>External Requirements for Academic Program Review: Higher Learning Commission</vt:lpstr>
      <vt:lpstr>External Requirements for Academic Program Review: Ohio Department of Higher Education</vt:lpstr>
      <vt:lpstr>External Requirements for Academic Program Review: Ohio Department of Higher Education (continued)</vt:lpstr>
      <vt:lpstr>AAC&amp;U Statement on Academic Freedom and Educational Responsibility</vt:lpstr>
      <vt:lpstr>Academic Freedom and Assessment</vt:lpstr>
      <vt:lpstr>Academic Freedom and Assessment 2</vt:lpstr>
      <vt:lpstr>So…why do we write student learning outcomes for our courses?</vt:lpstr>
      <vt:lpstr>Two Key Questions</vt:lpstr>
      <vt:lpstr>Explanation</vt:lpstr>
      <vt:lpstr>Alignment</vt:lpstr>
      <vt:lpstr>Mission Components</vt:lpstr>
      <vt:lpstr>Aligning Courses to Programs</vt:lpstr>
      <vt:lpstr>Objectives Lead to Outcomes</vt:lpstr>
      <vt:lpstr>Outcome Writing Process</vt:lpstr>
      <vt:lpstr>Step 1: Gather Basic Resources</vt:lpstr>
      <vt:lpstr>Step 2: Define the Course Context</vt:lpstr>
      <vt:lpstr>Step 3: Go Deeper</vt:lpstr>
      <vt:lpstr>Disciplinary Accreditation Organizations</vt:lpstr>
      <vt:lpstr>Other Information Sources</vt:lpstr>
      <vt:lpstr>Still More Information to Consider</vt:lpstr>
      <vt:lpstr>Step 4: Analyze and Evaluate</vt:lpstr>
      <vt:lpstr>Characteristics of Well-Written Student Learning Outcomes</vt:lpstr>
      <vt:lpstr>Sentence Construction</vt:lpstr>
      <vt:lpstr>PowerPoint Presentation</vt:lpstr>
      <vt:lpstr>Levels of Performance</vt:lpstr>
      <vt:lpstr>Resource: Active Verbs from Bloom’s Taxonomy</vt:lpstr>
      <vt:lpstr>Specific and Challenging</vt:lpstr>
      <vt:lpstr>Assessment Connection (More to come on Day 2)</vt:lpstr>
      <vt:lpstr>Educator Accountability</vt:lpstr>
      <vt:lpstr>Outcome Workshop</vt:lpstr>
      <vt:lpstr>Course Objectives</vt:lpstr>
      <vt:lpstr>Why do we create objectives?</vt:lpstr>
      <vt:lpstr>Two Key Questions for Learning Objectives</vt:lpstr>
      <vt:lpstr>Explanation</vt:lpstr>
      <vt:lpstr>Objectives Lead to Outcomes</vt:lpstr>
      <vt:lpstr>Objective Writing Process</vt:lpstr>
      <vt:lpstr>Step 1: Gather Basic Resources</vt:lpstr>
      <vt:lpstr>Step 2: Map the Route</vt:lpstr>
      <vt:lpstr>Step 3: Analyze and Evaluate</vt:lpstr>
      <vt:lpstr>Characteristics of Well-Written Objectives</vt:lpstr>
      <vt:lpstr>Assessment</vt:lpstr>
      <vt:lpstr>Summary</vt:lpstr>
      <vt:lpstr>Objective Workshop</vt:lpstr>
      <vt:lpstr>Reaching the Destination</vt:lpstr>
      <vt:lpstr>Questions?</vt:lpstr>
      <vt:lpstr>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Assessment 101</dc:title>
  <dc:creator>Bruce Mackh</dc:creator>
  <cp:lastModifiedBy>Gifford, Jesse Alma</cp:lastModifiedBy>
  <cp:revision>7</cp:revision>
  <dcterms:created xsi:type="dcterms:W3CDTF">2022-08-26T08:43:40Z</dcterms:created>
  <dcterms:modified xsi:type="dcterms:W3CDTF">2023-03-06T18:27:38Z</dcterms:modified>
</cp:coreProperties>
</file>