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266" r:id="rId2"/>
    <p:sldId id="282" r:id="rId3"/>
    <p:sldId id="286" r:id="rId4"/>
    <p:sldId id="295" r:id="rId5"/>
    <p:sldId id="287" r:id="rId6"/>
    <p:sldId id="288" r:id="rId7"/>
    <p:sldId id="289" r:id="rId8"/>
    <p:sldId id="290" r:id="rId9"/>
    <p:sldId id="291" r:id="rId10"/>
    <p:sldId id="293" r:id="rId11"/>
    <p:sldId id="294" r:id="rId12"/>
    <p:sldId id="296" r:id="rId13"/>
    <p:sldId id="297" r:id="rId14"/>
    <p:sldId id="298" r:id="rId15"/>
    <p:sldId id="299" r:id="rId16"/>
    <p:sldId id="300" r:id="rId17"/>
    <p:sldId id="302" r:id="rId18"/>
    <p:sldId id="303"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6581"/>
    <a:srgbClr val="FFC91D"/>
    <a:srgbClr val="095730"/>
    <a:srgbClr val="084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88"/>
    <p:restoredTop sz="86412"/>
  </p:normalViewPr>
  <p:slideViewPr>
    <p:cSldViewPr snapToGrid="0" snapToObjects="1">
      <p:cViewPr varScale="1">
        <p:scale>
          <a:sx n="126" d="100"/>
          <a:sy n="126" d="100"/>
        </p:scale>
        <p:origin x="1200"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18A20-C0BC-8548-AEF7-B926ACAFDB8C}"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0DFDA770-E563-324A-9EDA-9C836E0A122D}">
      <dgm:prSet/>
      <dgm:spPr>
        <a:solidFill>
          <a:srgbClr val="426581"/>
        </a:solidFill>
      </dgm:spPr>
      <dgm:t>
        <a:bodyPr/>
        <a:lstStyle/>
        <a:p>
          <a:pPr rtl="0"/>
          <a:r>
            <a:rPr lang="en-US" dirty="0"/>
            <a:t>Community Dialogue</a:t>
          </a:r>
        </a:p>
      </dgm:t>
    </dgm:pt>
    <dgm:pt modelId="{7158819B-568A-914D-B2FD-03A6D1013CB2}" type="parTrans" cxnId="{C5244676-200D-DE40-811B-D9A3FCAA60EC}">
      <dgm:prSet/>
      <dgm:spPr/>
      <dgm:t>
        <a:bodyPr/>
        <a:lstStyle/>
        <a:p>
          <a:endParaRPr lang="en-US"/>
        </a:p>
      </dgm:t>
    </dgm:pt>
    <dgm:pt modelId="{26E08AA8-062B-2749-9D36-108A03131E8C}" type="sibTrans" cxnId="{C5244676-200D-DE40-811B-D9A3FCAA60EC}">
      <dgm:prSet/>
      <dgm:spPr/>
      <dgm:t>
        <a:bodyPr/>
        <a:lstStyle/>
        <a:p>
          <a:endParaRPr lang="en-US"/>
        </a:p>
      </dgm:t>
    </dgm:pt>
    <dgm:pt modelId="{214BCF00-EA8B-0A4A-805E-7AB8391A010F}">
      <dgm:prSet/>
      <dgm:spPr>
        <a:gradFill rotWithShape="0">
          <a:gsLst>
            <a:gs pos="0">
              <a:srgbClr val="084D2E"/>
            </a:gs>
            <a:gs pos="50000">
              <a:srgbClr val="095730"/>
            </a:gs>
            <a:gs pos="100000">
              <a:srgbClr val="095730"/>
            </a:gs>
          </a:gsLst>
          <a:lin ang="5400000" scaled="0"/>
        </a:gradFill>
      </dgm:spPr>
      <dgm:t>
        <a:bodyPr/>
        <a:lstStyle/>
        <a:p>
          <a:pPr rtl="0"/>
          <a:r>
            <a:rPr lang="en-US" dirty="0"/>
            <a:t>Strategic Planning Summit</a:t>
          </a:r>
        </a:p>
      </dgm:t>
    </dgm:pt>
    <dgm:pt modelId="{42DC630D-45A9-A94B-A522-B8DC3E264667}" type="parTrans" cxnId="{4FB108AE-10C1-A542-AB5F-2C7D2B59D930}">
      <dgm:prSet/>
      <dgm:spPr/>
      <dgm:t>
        <a:bodyPr/>
        <a:lstStyle/>
        <a:p>
          <a:endParaRPr lang="en-US"/>
        </a:p>
      </dgm:t>
    </dgm:pt>
    <dgm:pt modelId="{25CE2CFB-B533-E244-A8D3-0632E1A67BB5}" type="sibTrans" cxnId="{4FB108AE-10C1-A542-AB5F-2C7D2B59D930}">
      <dgm:prSet/>
      <dgm:spPr/>
      <dgm:t>
        <a:bodyPr/>
        <a:lstStyle/>
        <a:p>
          <a:endParaRPr lang="en-US"/>
        </a:p>
      </dgm:t>
    </dgm:pt>
    <dgm:pt modelId="{1CE31D93-7ED2-C44A-9C9F-D4B7E5EE0AB1}">
      <dgm:prSet/>
      <dgm:spPr>
        <a:gradFill rotWithShape="0">
          <a:gsLst>
            <a:gs pos="0">
              <a:srgbClr val="084D2E"/>
            </a:gs>
            <a:gs pos="50000">
              <a:srgbClr val="095730"/>
            </a:gs>
            <a:gs pos="100000">
              <a:srgbClr val="095730"/>
            </a:gs>
          </a:gsLst>
        </a:gradFill>
      </dgm:spPr>
      <dgm:t>
        <a:bodyPr/>
        <a:lstStyle/>
        <a:p>
          <a:pPr rtl="0"/>
          <a:r>
            <a:rPr lang="en-US" dirty="0"/>
            <a:t>Drafting</a:t>
          </a:r>
        </a:p>
      </dgm:t>
    </dgm:pt>
    <dgm:pt modelId="{DE9C471F-649E-244B-B22D-C5EDD456E40C}" type="parTrans" cxnId="{01EDE5B1-B62C-1444-9413-3BBAB2F04AC7}">
      <dgm:prSet/>
      <dgm:spPr/>
      <dgm:t>
        <a:bodyPr/>
        <a:lstStyle/>
        <a:p>
          <a:endParaRPr lang="en-US"/>
        </a:p>
      </dgm:t>
    </dgm:pt>
    <dgm:pt modelId="{2108465A-2C87-7942-92C9-90C0609B68FD}" type="sibTrans" cxnId="{01EDE5B1-B62C-1444-9413-3BBAB2F04AC7}">
      <dgm:prSet/>
      <dgm:spPr/>
      <dgm:t>
        <a:bodyPr/>
        <a:lstStyle/>
        <a:p>
          <a:endParaRPr lang="en-US"/>
        </a:p>
      </dgm:t>
    </dgm:pt>
    <dgm:pt modelId="{185A0CD6-EA09-9145-BAD7-A0344F8F5F57}">
      <dgm:prSet/>
      <dgm:spPr>
        <a:gradFill rotWithShape="0">
          <a:gsLst>
            <a:gs pos="0">
              <a:srgbClr val="084D2E"/>
            </a:gs>
            <a:gs pos="50000">
              <a:srgbClr val="095730"/>
            </a:gs>
            <a:gs pos="100000">
              <a:srgbClr val="095730"/>
            </a:gs>
          </a:gsLst>
        </a:gradFill>
      </dgm:spPr>
      <dgm:t>
        <a:bodyPr/>
        <a:lstStyle/>
        <a:p>
          <a:pPr rtl="0"/>
          <a:r>
            <a:rPr lang="en-US" dirty="0"/>
            <a:t>Feedback</a:t>
          </a:r>
        </a:p>
      </dgm:t>
    </dgm:pt>
    <dgm:pt modelId="{56539795-34D5-8348-AAE1-85331382918D}" type="parTrans" cxnId="{A520692B-5084-DB42-8F19-A7BB0F993CD9}">
      <dgm:prSet/>
      <dgm:spPr/>
      <dgm:t>
        <a:bodyPr/>
        <a:lstStyle/>
        <a:p>
          <a:endParaRPr lang="en-US"/>
        </a:p>
      </dgm:t>
    </dgm:pt>
    <dgm:pt modelId="{9AF5DCAC-C72F-C144-BD07-CF3DF1CC3333}" type="sibTrans" cxnId="{A520692B-5084-DB42-8F19-A7BB0F993CD9}">
      <dgm:prSet/>
      <dgm:spPr/>
      <dgm:t>
        <a:bodyPr/>
        <a:lstStyle/>
        <a:p>
          <a:endParaRPr lang="en-US"/>
        </a:p>
      </dgm:t>
    </dgm:pt>
    <dgm:pt modelId="{96564324-04B7-4C42-8160-2584E42EC5D6}">
      <dgm:prSet/>
      <dgm:spPr>
        <a:gradFill rotWithShape="0">
          <a:gsLst>
            <a:gs pos="0">
              <a:srgbClr val="084D2E"/>
            </a:gs>
            <a:gs pos="50000">
              <a:srgbClr val="095730"/>
            </a:gs>
            <a:gs pos="100000">
              <a:srgbClr val="095730"/>
            </a:gs>
          </a:gsLst>
        </a:gradFill>
      </dgm:spPr>
      <dgm:t>
        <a:bodyPr/>
        <a:lstStyle/>
        <a:p>
          <a:pPr rtl="0"/>
          <a:r>
            <a:rPr lang="en-US" dirty="0"/>
            <a:t>Refining</a:t>
          </a:r>
        </a:p>
      </dgm:t>
    </dgm:pt>
    <dgm:pt modelId="{EA630575-7864-3745-AE3A-04315D119FF3}" type="parTrans" cxnId="{7F345079-7CF6-454D-9E1B-B9943F9F3B95}">
      <dgm:prSet/>
      <dgm:spPr/>
      <dgm:t>
        <a:bodyPr/>
        <a:lstStyle/>
        <a:p>
          <a:endParaRPr lang="en-US"/>
        </a:p>
      </dgm:t>
    </dgm:pt>
    <dgm:pt modelId="{E8F4D3DD-2AF3-0343-BDE8-DE2B65E9CA63}" type="sibTrans" cxnId="{7F345079-7CF6-454D-9E1B-B9943F9F3B95}">
      <dgm:prSet/>
      <dgm:spPr/>
      <dgm:t>
        <a:bodyPr/>
        <a:lstStyle/>
        <a:p>
          <a:endParaRPr lang="en-US"/>
        </a:p>
      </dgm:t>
    </dgm:pt>
    <dgm:pt modelId="{55105198-DE19-404A-94FF-A85CF951E210}" type="pres">
      <dgm:prSet presAssocID="{80018A20-C0BC-8548-AEF7-B926ACAFDB8C}" presName="Name0" presStyleCnt="0">
        <dgm:presLayoutVars>
          <dgm:dir/>
          <dgm:animLvl val="lvl"/>
          <dgm:resizeHandles val="exact"/>
        </dgm:presLayoutVars>
      </dgm:prSet>
      <dgm:spPr/>
    </dgm:pt>
    <dgm:pt modelId="{75C8E295-AA80-9C46-BBBC-08360875FBBD}" type="pres">
      <dgm:prSet presAssocID="{96564324-04B7-4C42-8160-2584E42EC5D6}" presName="boxAndChildren" presStyleCnt="0"/>
      <dgm:spPr/>
    </dgm:pt>
    <dgm:pt modelId="{6455B175-62E2-7B40-B9B3-DEF2A909E1BF}" type="pres">
      <dgm:prSet presAssocID="{96564324-04B7-4C42-8160-2584E42EC5D6}" presName="parentTextBox" presStyleLbl="node1" presStyleIdx="0" presStyleCnt="5"/>
      <dgm:spPr/>
    </dgm:pt>
    <dgm:pt modelId="{B3D0B8C6-7D68-7047-AC65-48DC172F507C}" type="pres">
      <dgm:prSet presAssocID="{9AF5DCAC-C72F-C144-BD07-CF3DF1CC3333}" presName="sp" presStyleCnt="0"/>
      <dgm:spPr/>
    </dgm:pt>
    <dgm:pt modelId="{C53CD1EC-5992-A24E-B35C-7A816015807B}" type="pres">
      <dgm:prSet presAssocID="{185A0CD6-EA09-9145-BAD7-A0344F8F5F57}" presName="arrowAndChildren" presStyleCnt="0"/>
      <dgm:spPr/>
    </dgm:pt>
    <dgm:pt modelId="{FCDFF8F9-A3DC-854C-B02E-1C450296E165}" type="pres">
      <dgm:prSet presAssocID="{185A0CD6-EA09-9145-BAD7-A0344F8F5F57}" presName="parentTextArrow" presStyleLbl="node1" presStyleIdx="1" presStyleCnt="5"/>
      <dgm:spPr/>
    </dgm:pt>
    <dgm:pt modelId="{E06ED24C-557B-9F4D-9AD1-009B7E258731}" type="pres">
      <dgm:prSet presAssocID="{2108465A-2C87-7942-92C9-90C0609B68FD}" presName="sp" presStyleCnt="0"/>
      <dgm:spPr/>
    </dgm:pt>
    <dgm:pt modelId="{96AA4237-4E3A-B243-BA67-4F783D22FB7D}" type="pres">
      <dgm:prSet presAssocID="{1CE31D93-7ED2-C44A-9C9F-D4B7E5EE0AB1}" presName="arrowAndChildren" presStyleCnt="0"/>
      <dgm:spPr/>
    </dgm:pt>
    <dgm:pt modelId="{0639C272-0D92-8D41-AADA-7062332A5ACF}" type="pres">
      <dgm:prSet presAssocID="{1CE31D93-7ED2-C44A-9C9F-D4B7E5EE0AB1}" presName="parentTextArrow" presStyleLbl="node1" presStyleIdx="2" presStyleCnt="5"/>
      <dgm:spPr/>
    </dgm:pt>
    <dgm:pt modelId="{0B9518BE-D18A-0A4A-82AE-DA31EA80E2C4}" type="pres">
      <dgm:prSet presAssocID="{25CE2CFB-B533-E244-A8D3-0632E1A67BB5}" presName="sp" presStyleCnt="0"/>
      <dgm:spPr/>
    </dgm:pt>
    <dgm:pt modelId="{097E294E-5962-BD43-9839-70252C845FE4}" type="pres">
      <dgm:prSet presAssocID="{214BCF00-EA8B-0A4A-805E-7AB8391A010F}" presName="arrowAndChildren" presStyleCnt="0"/>
      <dgm:spPr/>
    </dgm:pt>
    <dgm:pt modelId="{D10E41DD-D1FE-D04E-89C2-73BABB202665}" type="pres">
      <dgm:prSet presAssocID="{214BCF00-EA8B-0A4A-805E-7AB8391A010F}" presName="parentTextArrow" presStyleLbl="node1" presStyleIdx="3" presStyleCnt="5"/>
      <dgm:spPr/>
    </dgm:pt>
    <dgm:pt modelId="{BF11E10F-6898-A24D-B665-A2E78FF1484D}" type="pres">
      <dgm:prSet presAssocID="{26E08AA8-062B-2749-9D36-108A03131E8C}" presName="sp" presStyleCnt="0"/>
      <dgm:spPr/>
    </dgm:pt>
    <dgm:pt modelId="{9D023E59-1B2B-5C47-AF24-0F0D4EB25E68}" type="pres">
      <dgm:prSet presAssocID="{0DFDA770-E563-324A-9EDA-9C836E0A122D}" presName="arrowAndChildren" presStyleCnt="0"/>
      <dgm:spPr/>
    </dgm:pt>
    <dgm:pt modelId="{A3A4CDA3-E96F-3C42-A085-7ABB94BA477D}" type="pres">
      <dgm:prSet presAssocID="{0DFDA770-E563-324A-9EDA-9C836E0A122D}" presName="parentTextArrow" presStyleLbl="node1" presStyleIdx="4" presStyleCnt="5"/>
      <dgm:spPr/>
    </dgm:pt>
  </dgm:ptLst>
  <dgm:cxnLst>
    <dgm:cxn modelId="{67CAD103-439E-D743-8AFC-455027055AA6}" type="presOf" srcId="{80018A20-C0BC-8548-AEF7-B926ACAFDB8C}" destId="{55105198-DE19-404A-94FF-A85CF951E210}" srcOrd="0" destOrd="0" presId="urn:microsoft.com/office/officeart/2005/8/layout/process4"/>
    <dgm:cxn modelId="{A520692B-5084-DB42-8F19-A7BB0F993CD9}" srcId="{80018A20-C0BC-8548-AEF7-B926ACAFDB8C}" destId="{185A0CD6-EA09-9145-BAD7-A0344F8F5F57}" srcOrd="3" destOrd="0" parTransId="{56539795-34D5-8348-AAE1-85331382918D}" sibTransId="{9AF5DCAC-C72F-C144-BD07-CF3DF1CC3333}"/>
    <dgm:cxn modelId="{E0C0A73D-ED9F-7349-A1FD-1D7D90251239}" type="presOf" srcId="{1CE31D93-7ED2-C44A-9C9F-D4B7E5EE0AB1}" destId="{0639C272-0D92-8D41-AADA-7062332A5ACF}" srcOrd="0" destOrd="0" presId="urn:microsoft.com/office/officeart/2005/8/layout/process4"/>
    <dgm:cxn modelId="{C5244676-200D-DE40-811B-D9A3FCAA60EC}" srcId="{80018A20-C0BC-8548-AEF7-B926ACAFDB8C}" destId="{0DFDA770-E563-324A-9EDA-9C836E0A122D}" srcOrd="0" destOrd="0" parTransId="{7158819B-568A-914D-B2FD-03A6D1013CB2}" sibTransId="{26E08AA8-062B-2749-9D36-108A03131E8C}"/>
    <dgm:cxn modelId="{7F345079-7CF6-454D-9E1B-B9943F9F3B95}" srcId="{80018A20-C0BC-8548-AEF7-B926ACAFDB8C}" destId="{96564324-04B7-4C42-8160-2584E42EC5D6}" srcOrd="4" destOrd="0" parTransId="{EA630575-7864-3745-AE3A-04315D119FF3}" sibTransId="{E8F4D3DD-2AF3-0343-BDE8-DE2B65E9CA63}"/>
    <dgm:cxn modelId="{C6736489-C4FD-3D49-9E43-5C10BFC84A42}" type="presOf" srcId="{185A0CD6-EA09-9145-BAD7-A0344F8F5F57}" destId="{FCDFF8F9-A3DC-854C-B02E-1C450296E165}" srcOrd="0" destOrd="0" presId="urn:microsoft.com/office/officeart/2005/8/layout/process4"/>
    <dgm:cxn modelId="{4FB108AE-10C1-A542-AB5F-2C7D2B59D930}" srcId="{80018A20-C0BC-8548-AEF7-B926ACAFDB8C}" destId="{214BCF00-EA8B-0A4A-805E-7AB8391A010F}" srcOrd="1" destOrd="0" parTransId="{42DC630D-45A9-A94B-A522-B8DC3E264667}" sibTransId="{25CE2CFB-B533-E244-A8D3-0632E1A67BB5}"/>
    <dgm:cxn modelId="{009B97B0-B4C3-0B48-A302-7D23B690065D}" type="presOf" srcId="{0DFDA770-E563-324A-9EDA-9C836E0A122D}" destId="{A3A4CDA3-E96F-3C42-A085-7ABB94BA477D}" srcOrd="0" destOrd="0" presId="urn:microsoft.com/office/officeart/2005/8/layout/process4"/>
    <dgm:cxn modelId="{01EDE5B1-B62C-1444-9413-3BBAB2F04AC7}" srcId="{80018A20-C0BC-8548-AEF7-B926ACAFDB8C}" destId="{1CE31D93-7ED2-C44A-9C9F-D4B7E5EE0AB1}" srcOrd="2" destOrd="0" parTransId="{DE9C471F-649E-244B-B22D-C5EDD456E40C}" sibTransId="{2108465A-2C87-7942-92C9-90C0609B68FD}"/>
    <dgm:cxn modelId="{755B30BE-09AC-C342-8C63-E39B84AA11A3}" type="presOf" srcId="{214BCF00-EA8B-0A4A-805E-7AB8391A010F}" destId="{D10E41DD-D1FE-D04E-89C2-73BABB202665}" srcOrd="0" destOrd="0" presId="urn:microsoft.com/office/officeart/2005/8/layout/process4"/>
    <dgm:cxn modelId="{F8D4B6C5-8F5F-5A44-830F-05BC75576EE7}" type="presOf" srcId="{96564324-04B7-4C42-8160-2584E42EC5D6}" destId="{6455B175-62E2-7B40-B9B3-DEF2A909E1BF}" srcOrd="0" destOrd="0" presId="urn:microsoft.com/office/officeart/2005/8/layout/process4"/>
    <dgm:cxn modelId="{0F3D55DD-572D-1C45-8516-D7FD5D2AF577}" type="presParOf" srcId="{55105198-DE19-404A-94FF-A85CF951E210}" destId="{75C8E295-AA80-9C46-BBBC-08360875FBBD}" srcOrd="0" destOrd="0" presId="urn:microsoft.com/office/officeart/2005/8/layout/process4"/>
    <dgm:cxn modelId="{E099B84E-DC10-F84F-B5D5-322501FC1512}" type="presParOf" srcId="{75C8E295-AA80-9C46-BBBC-08360875FBBD}" destId="{6455B175-62E2-7B40-B9B3-DEF2A909E1BF}" srcOrd="0" destOrd="0" presId="urn:microsoft.com/office/officeart/2005/8/layout/process4"/>
    <dgm:cxn modelId="{8F554E28-A473-844D-ACAC-2B72E634ABB3}" type="presParOf" srcId="{55105198-DE19-404A-94FF-A85CF951E210}" destId="{B3D0B8C6-7D68-7047-AC65-48DC172F507C}" srcOrd="1" destOrd="0" presId="urn:microsoft.com/office/officeart/2005/8/layout/process4"/>
    <dgm:cxn modelId="{6CDD962C-6F2D-564E-9FE5-B062668118C4}" type="presParOf" srcId="{55105198-DE19-404A-94FF-A85CF951E210}" destId="{C53CD1EC-5992-A24E-B35C-7A816015807B}" srcOrd="2" destOrd="0" presId="urn:microsoft.com/office/officeart/2005/8/layout/process4"/>
    <dgm:cxn modelId="{6A3849C0-3AB7-034E-8763-45D343A9CCD5}" type="presParOf" srcId="{C53CD1EC-5992-A24E-B35C-7A816015807B}" destId="{FCDFF8F9-A3DC-854C-B02E-1C450296E165}" srcOrd="0" destOrd="0" presId="urn:microsoft.com/office/officeart/2005/8/layout/process4"/>
    <dgm:cxn modelId="{5F189290-647F-D344-B524-5EE84E5DEA85}" type="presParOf" srcId="{55105198-DE19-404A-94FF-A85CF951E210}" destId="{E06ED24C-557B-9F4D-9AD1-009B7E258731}" srcOrd="3" destOrd="0" presId="urn:microsoft.com/office/officeart/2005/8/layout/process4"/>
    <dgm:cxn modelId="{FD6BF046-0B74-CB47-9F97-0A3CA96E63AC}" type="presParOf" srcId="{55105198-DE19-404A-94FF-A85CF951E210}" destId="{96AA4237-4E3A-B243-BA67-4F783D22FB7D}" srcOrd="4" destOrd="0" presId="urn:microsoft.com/office/officeart/2005/8/layout/process4"/>
    <dgm:cxn modelId="{C396A7D5-1C9E-0B44-845C-E25A8F16D3F4}" type="presParOf" srcId="{96AA4237-4E3A-B243-BA67-4F783D22FB7D}" destId="{0639C272-0D92-8D41-AADA-7062332A5ACF}" srcOrd="0" destOrd="0" presId="urn:microsoft.com/office/officeart/2005/8/layout/process4"/>
    <dgm:cxn modelId="{6F155BFC-56E1-904D-A33F-853D57E39F4B}" type="presParOf" srcId="{55105198-DE19-404A-94FF-A85CF951E210}" destId="{0B9518BE-D18A-0A4A-82AE-DA31EA80E2C4}" srcOrd="5" destOrd="0" presId="urn:microsoft.com/office/officeart/2005/8/layout/process4"/>
    <dgm:cxn modelId="{4608E9A8-B27E-DC4D-89A5-BC7C5D842B99}" type="presParOf" srcId="{55105198-DE19-404A-94FF-A85CF951E210}" destId="{097E294E-5962-BD43-9839-70252C845FE4}" srcOrd="6" destOrd="0" presId="urn:microsoft.com/office/officeart/2005/8/layout/process4"/>
    <dgm:cxn modelId="{B0E7930D-0BA5-4049-87E8-8E7C783EB4A8}" type="presParOf" srcId="{097E294E-5962-BD43-9839-70252C845FE4}" destId="{D10E41DD-D1FE-D04E-89C2-73BABB202665}" srcOrd="0" destOrd="0" presId="urn:microsoft.com/office/officeart/2005/8/layout/process4"/>
    <dgm:cxn modelId="{8AABEB96-4F9C-804F-ADDD-DFA3DDB8BB0C}" type="presParOf" srcId="{55105198-DE19-404A-94FF-A85CF951E210}" destId="{BF11E10F-6898-A24D-B665-A2E78FF1484D}" srcOrd="7" destOrd="0" presId="urn:microsoft.com/office/officeart/2005/8/layout/process4"/>
    <dgm:cxn modelId="{6D29ED37-B335-F842-B85E-22239153C357}" type="presParOf" srcId="{55105198-DE19-404A-94FF-A85CF951E210}" destId="{9D023E59-1B2B-5C47-AF24-0F0D4EB25E68}" srcOrd="8" destOrd="0" presId="urn:microsoft.com/office/officeart/2005/8/layout/process4"/>
    <dgm:cxn modelId="{CB79F03F-F023-FD4E-B0AB-D14472ACD301}" type="presParOf" srcId="{9D023E59-1B2B-5C47-AF24-0F0D4EB25E68}" destId="{A3A4CDA3-E96F-3C42-A085-7ABB94BA47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18A20-C0BC-8548-AEF7-B926ACAFDB8C}"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0DFDA770-E563-324A-9EDA-9C836E0A122D}">
      <dgm:prSet/>
      <dgm:spPr>
        <a:gradFill rotWithShape="0">
          <a:gsLst>
            <a:gs pos="0">
              <a:srgbClr val="084D2E"/>
            </a:gs>
            <a:gs pos="50000">
              <a:srgbClr val="095730"/>
            </a:gs>
            <a:gs pos="100000">
              <a:srgbClr val="084D2E"/>
            </a:gs>
          </a:gsLst>
        </a:gradFill>
      </dgm:spPr>
      <dgm:t>
        <a:bodyPr/>
        <a:lstStyle/>
        <a:p>
          <a:pPr rtl="0"/>
          <a:r>
            <a:rPr lang="en-US" dirty="0"/>
            <a:t>Community Dialogue</a:t>
          </a:r>
        </a:p>
      </dgm:t>
    </dgm:pt>
    <dgm:pt modelId="{7158819B-568A-914D-B2FD-03A6D1013CB2}" type="parTrans" cxnId="{C5244676-200D-DE40-811B-D9A3FCAA60EC}">
      <dgm:prSet/>
      <dgm:spPr/>
      <dgm:t>
        <a:bodyPr/>
        <a:lstStyle/>
        <a:p>
          <a:endParaRPr lang="en-US"/>
        </a:p>
      </dgm:t>
    </dgm:pt>
    <dgm:pt modelId="{26E08AA8-062B-2749-9D36-108A03131E8C}" type="sibTrans" cxnId="{C5244676-200D-DE40-811B-D9A3FCAA60EC}">
      <dgm:prSet/>
      <dgm:spPr/>
      <dgm:t>
        <a:bodyPr/>
        <a:lstStyle/>
        <a:p>
          <a:endParaRPr lang="en-US"/>
        </a:p>
      </dgm:t>
    </dgm:pt>
    <dgm:pt modelId="{214BCF00-EA8B-0A4A-805E-7AB8391A010F}">
      <dgm:prSet/>
      <dgm:spPr>
        <a:solidFill>
          <a:srgbClr val="426581"/>
        </a:solidFill>
      </dgm:spPr>
      <dgm:t>
        <a:bodyPr/>
        <a:lstStyle/>
        <a:p>
          <a:pPr rtl="0"/>
          <a:r>
            <a:rPr lang="en-US" dirty="0"/>
            <a:t>Strategic Planning Summit</a:t>
          </a:r>
        </a:p>
      </dgm:t>
    </dgm:pt>
    <dgm:pt modelId="{42DC630D-45A9-A94B-A522-B8DC3E264667}" type="parTrans" cxnId="{4FB108AE-10C1-A542-AB5F-2C7D2B59D930}">
      <dgm:prSet/>
      <dgm:spPr/>
      <dgm:t>
        <a:bodyPr/>
        <a:lstStyle/>
        <a:p>
          <a:endParaRPr lang="en-US"/>
        </a:p>
      </dgm:t>
    </dgm:pt>
    <dgm:pt modelId="{25CE2CFB-B533-E244-A8D3-0632E1A67BB5}" type="sibTrans" cxnId="{4FB108AE-10C1-A542-AB5F-2C7D2B59D930}">
      <dgm:prSet/>
      <dgm:spPr/>
      <dgm:t>
        <a:bodyPr/>
        <a:lstStyle/>
        <a:p>
          <a:endParaRPr lang="en-US"/>
        </a:p>
      </dgm:t>
    </dgm:pt>
    <dgm:pt modelId="{1CE31D93-7ED2-C44A-9C9F-D4B7E5EE0AB1}">
      <dgm:prSet/>
      <dgm:spPr>
        <a:gradFill rotWithShape="0">
          <a:gsLst>
            <a:gs pos="0">
              <a:srgbClr val="084D2E"/>
            </a:gs>
            <a:gs pos="50000">
              <a:srgbClr val="095730"/>
            </a:gs>
            <a:gs pos="100000">
              <a:srgbClr val="095730"/>
            </a:gs>
          </a:gsLst>
        </a:gradFill>
      </dgm:spPr>
      <dgm:t>
        <a:bodyPr/>
        <a:lstStyle/>
        <a:p>
          <a:pPr rtl="0"/>
          <a:r>
            <a:rPr lang="en-US" dirty="0"/>
            <a:t>Drafting</a:t>
          </a:r>
        </a:p>
      </dgm:t>
    </dgm:pt>
    <dgm:pt modelId="{DE9C471F-649E-244B-B22D-C5EDD456E40C}" type="parTrans" cxnId="{01EDE5B1-B62C-1444-9413-3BBAB2F04AC7}">
      <dgm:prSet/>
      <dgm:spPr/>
      <dgm:t>
        <a:bodyPr/>
        <a:lstStyle/>
        <a:p>
          <a:endParaRPr lang="en-US"/>
        </a:p>
      </dgm:t>
    </dgm:pt>
    <dgm:pt modelId="{2108465A-2C87-7942-92C9-90C0609B68FD}" type="sibTrans" cxnId="{01EDE5B1-B62C-1444-9413-3BBAB2F04AC7}">
      <dgm:prSet/>
      <dgm:spPr/>
      <dgm:t>
        <a:bodyPr/>
        <a:lstStyle/>
        <a:p>
          <a:endParaRPr lang="en-US"/>
        </a:p>
      </dgm:t>
    </dgm:pt>
    <dgm:pt modelId="{185A0CD6-EA09-9145-BAD7-A0344F8F5F57}">
      <dgm:prSet/>
      <dgm:spPr>
        <a:gradFill rotWithShape="0">
          <a:gsLst>
            <a:gs pos="0">
              <a:srgbClr val="084D2E"/>
            </a:gs>
            <a:gs pos="50000">
              <a:srgbClr val="095730"/>
            </a:gs>
            <a:gs pos="100000">
              <a:srgbClr val="095730"/>
            </a:gs>
          </a:gsLst>
        </a:gradFill>
      </dgm:spPr>
      <dgm:t>
        <a:bodyPr/>
        <a:lstStyle/>
        <a:p>
          <a:pPr rtl="0"/>
          <a:r>
            <a:rPr lang="en-US" dirty="0"/>
            <a:t>Feedback</a:t>
          </a:r>
        </a:p>
      </dgm:t>
    </dgm:pt>
    <dgm:pt modelId="{56539795-34D5-8348-AAE1-85331382918D}" type="parTrans" cxnId="{A520692B-5084-DB42-8F19-A7BB0F993CD9}">
      <dgm:prSet/>
      <dgm:spPr/>
      <dgm:t>
        <a:bodyPr/>
        <a:lstStyle/>
        <a:p>
          <a:endParaRPr lang="en-US"/>
        </a:p>
      </dgm:t>
    </dgm:pt>
    <dgm:pt modelId="{9AF5DCAC-C72F-C144-BD07-CF3DF1CC3333}" type="sibTrans" cxnId="{A520692B-5084-DB42-8F19-A7BB0F993CD9}">
      <dgm:prSet/>
      <dgm:spPr/>
      <dgm:t>
        <a:bodyPr/>
        <a:lstStyle/>
        <a:p>
          <a:endParaRPr lang="en-US"/>
        </a:p>
      </dgm:t>
    </dgm:pt>
    <dgm:pt modelId="{96564324-04B7-4C42-8160-2584E42EC5D6}">
      <dgm:prSet/>
      <dgm:spPr>
        <a:gradFill rotWithShape="0">
          <a:gsLst>
            <a:gs pos="0">
              <a:srgbClr val="084D2E"/>
            </a:gs>
            <a:gs pos="50000">
              <a:srgbClr val="095730"/>
            </a:gs>
            <a:gs pos="100000">
              <a:srgbClr val="095730"/>
            </a:gs>
          </a:gsLst>
        </a:gradFill>
      </dgm:spPr>
      <dgm:t>
        <a:bodyPr/>
        <a:lstStyle/>
        <a:p>
          <a:pPr rtl="0"/>
          <a:r>
            <a:rPr lang="en-US" dirty="0"/>
            <a:t>Refining</a:t>
          </a:r>
        </a:p>
      </dgm:t>
    </dgm:pt>
    <dgm:pt modelId="{EA630575-7864-3745-AE3A-04315D119FF3}" type="parTrans" cxnId="{7F345079-7CF6-454D-9E1B-B9943F9F3B95}">
      <dgm:prSet/>
      <dgm:spPr/>
      <dgm:t>
        <a:bodyPr/>
        <a:lstStyle/>
        <a:p>
          <a:endParaRPr lang="en-US"/>
        </a:p>
      </dgm:t>
    </dgm:pt>
    <dgm:pt modelId="{E8F4D3DD-2AF3-0343-BDE8-DE2B65E9CA63}" type="sibTrans" cxnId="{7F345079-7CF6-454D-9E1B-B9943F9F3B95}">
      <dgm:prSet/>
      <dgm:spPr/>
      <dgm:t>
        <a:bodyPr/>
        <a:lstStyle/>
        <a:p>
          <a:endParaRPr lang="en-US"/>
        </a:p>
      </dgm:t>
    </dgm:pt>
    <dgm:pt modelId="{55105198-DE19-404A-94FF-A85CF951E210}" type="pres">
      <dgm:prSet presAssocID="{80018A20-C0BC-8548-AEF7-B926ACAFDB8C}" presName="Name0" presStyleCnt="0">
        <dgm:presLayoutVars>
          <dgm:dir/>
          <dgm:animLvl val="lvl"/>
          <dgm:resizeHandles val="exact"/>
        </dgm:presLayoutVars>
      </dgm:prSet>
      <dgm:spPr/>
    </dgm:pt>
    <dgm:pt modelId="{75C8E295-AA80-9C46-BBBC-08360875FBBD}" type="pres">
      <dgm:prSet presAssocID="{96564324-04B7-4C42-8160-2584E42EC5D6}" presName="boxAndChildren" presStyleCnt="0"/>
      <dgm:spPr/>
    </dgm:pt>
    <dgm:pt modelId="{6455B175-62E2-7B40-B9B3-DEF2A909E1BF}" type="pres">
      <dgm:prSet presAssocID="{96564324-04B7-4C42-8160-2584E42EC5D6}" presName="parentTextBox" presStyleLbl="node1" presStyleIdx="0" presStyleCnt="5"/>
      <dgm:spPr/>
    </dgm:pt>
    <dgm:pt modelId="{B3D0B8C6-7D68-7047-AC65-48DC172F507C}" type="pres">
      <dgm:prSet presAssocID="{9AF5DCAC-C72F-C144-BD07-CF3DF1CC3333}" presName="sp" presStyleCnt="0"/>
      <dgm:spPr/>
    </dgm:pt>
    <dgm:pt modelId="{C53CD1EC-5992-A24E-B35C-7A816015807B}" type="pres">
      <dgm:prSet presAssocID="{185A0CD6-EA09-9145-BAD7-A0344F8F5F57}" presName="arrowAndChildren" presStyleCnt="0"/>
      <dgm:spPr/>
    </dgm:pt>
    <dgm:pt modelId="{FCDFF8F9-A3DC-854C-B02E-1C450296E165}" type="pres">
      <dgm:prSet presAssocID="{185A0CD6-EA09-9145-BAD7-A0344F8F5F57}" presName="parentTextArrow" presStyleLbl="node1" presStyleIdx="1" presStyleCnt="5"/>
      <dgm:spPr/>
    </dgm:pt>
    <dgm:pt modelId="{E06ED24C-557B-9F4D-9AD1-009B7E258731}" type="pres">
      <dgm:prSet presAssocID="{2108465A-2C87-7942-92C9-90C0609B68FD}" presName="sp" presStyleCnt="0"/>
      <dgm:spPr/>
    </dgm:pt>
    <dgm:pt modelId="{96AA4237-4E3A-B243-BA67-4F783D22FB7D}" type="pres">
      <dgm:prSet presAssocID="{1CE31D93-7ED2-C44A-9C9F-D4B7E5EE0AB1}" presName="arrowAndChildren" presStyleCnt="0"/>
      <dgm:spPr/>
    </dgm:pt>
    <dgm:pt modelId="{0639C272-0D92-8D41-AADA-7062332A5ACF}" type="pres">
      <dgm:prSet presAssocID="{1CE31D93-7ED2-C44A-9C9F-D4B7E5EE0AB1}" presName="parentTextArrow" presStyleLbl="node1" presStyleIdx="2" presStyleCnt="5"/>
      <dgm:spPr/>
    </dgm:pt>
    <dgm:pt modelId="{0B9518BE-D18A-0A4A-82AE-DA31EA80E2C4}" type="pres">
      <dgm:prSet presAssocID="{25CE2CFB-B533-E244-A8D3-0632E1A67BB5}" presName="sp" presStyleCnt="0"/>
      <dgm:spPr/>
    </dgm:pt>
    <dgm:pt modelId="{097E294E-5962-BD43-9839-70252C845FE4}" type="pres">
      <dgm:prSet presAssocID="{214BCF00-EA8B-0A4A-805E-7AB8391A010F}" presName="arrowAndChildren" presStyleCnt="0"/>
      <dgm:spPr/>
    </dgm:pt>
    <dgm:pt modelId="{D10E41DD-D1FE-D04E-89C2-73BABB202665}" type="pres">
      <dgm:prSet presAssocID="{214BCF00-EA8B-0A4A-805E-7AB8391A010F}" presName="parentTextArrow" presStyleLbl="node1" presStyleIdx="3" presStyleCnt="5"/>
      <dgm:spPr/>
    </dgm:pt>
    <dgm:pt modelId="{BF11E10F-6898-A24D-B665-A2E78FF1484D}" type="pres">
      <dgm:prSet presAssocID="{26E08AA8-062B-2749-9D36-108A03131E8C}" presName="sp" presStyleCnt="0"/>
      <dgm:spPr/>
    </dgm:pt>
    <dgm:pt modelId="{9D023E59-1B2B-5C47-AF24-0F0D4EB25E68}" type="pres">
      <dgm:prSet presAssocID="{0DFDA770-E563-324A-9EDA-9C836E0A122D}" presName="arrowAndChildren" presStyleCnt="0"/>
      <dgm:spPr/>
    </dgm:pt>
    <dgm:pt modelId="{A3A4CDA3-E96F-3C42-A085-7ABB94BA477D}" type="pres">
      <dgm:prSet presAssocID="{0DFDA770-E563-324A-9EDA-9C836E0A122D}" presName="parentTextArrow" presStyleLbl="node1" presStyleIdx="4" presStyleCnt="5"/>
      <dgm:spPr/>
    </dgm:pt>
  </dgm:ptLst>
  <dgm:cxnLst>
    <dgm:cxn modelId="{D515490C-3459-AB4E-80A1-AE66469DEDC9}" type="presOf" srcId="{0DFDA770-E563-324A-9EDA-9C836E0A122D}" destId="{A3A4CDA3-E96F-3C42-A085-7ABB94BA477D}" srcOrd="0" destOrd="0" presId="urn:microsoft.com/office/officeart/2005/8/layout/process4"/>
    <dgm:cxn modelId="{27A8F313-0727-B548-A09E-052DB46B3627}" type="presOf" srcId="{96564324-04B7-4C42-8160-2584E42EC5D6}" destId="{6455B175-62E2-7B40-B9B3-DEF2A909E1BF}" srcOrd="0" destOrd="0" presId="urn:microsoft.com/office/officeart/2005/8/layout/process4"/>
    <dgm:cxn modelId="{930DDF28-4578-B748-9518-326CFDB648E2}" type="presOf" srcId="{80018A20-C0BC-8548-AEF7-B926ACAFDB8C}" destId="{55105198-DE19-404A-94FF-A85CF951E210}" srcOrd="0" destOrd="0" presId="urn:microsoft.com/office/officeart/2005/8/layout/process4"/>
    <dgm:cxn modelId="{3AAF0F29-1340-8D42-B963-93E321D5CC53}" type="presOf" srcId="{185A0CD6-EA09-9145-BAD7-A0344F8F5F57}" destId="{FCDFF8F9-A3DC-854C-B02E-1C450296E165}" srcOrd="0" destOrd="0" presId="urn:microsoft.com/office/officeart/2005/8/layout/process4"/>
    <dgm:cxn modelId="{A520692B-5084-DB42-8F19-A7BB0F993CD9}" srcId="{80018A20-C0BC-8548-AEF7-B926ACAFDB8C}" destId="{185A0CD6-EA09-9145-BAD7-A0344F8F5F57}" srcOrd="3" destOrd="0" parTransId="{56539795-34D5-8348-AAE1-85331382918D}" sibTransId="{9AF5DCAC-C72F-C144-BD07-CF3DF1CC3333}"/>
    <dgm:cxn modelId="{C5244676-200D-DE40-811B-D9A3FCAA60EC}" srcId="{80018A20-C0BC-8548-AEF7-B926ACAFDB8C}" destId="{0DFDA770-E563-324A-9EDA-9C836E0A122D}" srcOrd="0" destOrd="0" parTransId="{7158819B-568A-914D-B2FD-03A6D1013CB2}" sibTransId="{26E08AA8-062B-2749-9D36-108A03131E8C}"/>
    <dgm:cxn modelId="{7F345079-7CF6-454D-9E1B-B9943F9F3B95}" srcId="{80018A20-C0BC-8548-AEF7-B926ACAFDB8C}" destId="{96564324-04B7-4C42-8160-2584E42EC5D6}" srcOrd="4" destOrd="0" parTransId="{EA630575-7864-3745-AE3A-04315D119FF3}" sibTransId="{E8F4D3DD-2AF3-0343-BDE8-DE2B65E9CA63}"/>
    <dgm:cxn modelId="{4FB108AE-10C1-A542-AB5F-2C7D2B59D930}" srcId="{80018A20-C0BC-8548-AEF7-B926ACAFDB8C}" destId="{214BCF00-EA8B-0A4A-805E-7AB8391A010F}" srcOrd="1" destOrd="0" parTransId="{42DC630D-45A9-A94B-A522-B8DC3E264667}" sibTransId="{25CE2CFB-B533-E244-A8D3-0632E1A67BB5}"/>
    <dgm:cxn modelId="{01EDE5B1-B62C-1444-9413-3BBAB2F04AC7}" srcId="{80018A20-C0BC-8548-AEF7-B926ACAFDB8C}" destId="{1CE31D93-7ED2-C44A-9C9F-D4B7E5EE0AB1}" srcOrd="2" destOrd="0" parTransId="{DE9C471F-649E-244B-B22D-C5EDD456E40C}" sibTransId="{2108465A-2C87-7942-92C9-90C0609B68FD}"/>
    <dgm:cxn modelId="{C47F3CC7-B87E-774D-A920-6924901D5B60}" type="presOf" srcId="{1CE31D93-7ED2-C44A-9C9F-D4B7E5EE0AB1}" destId="{0639C272-0D92-8D41-AADA-7062332A5ACF}" srcOrd="0" destOrd="0" presId="urn:microsoft.com/office/officeart/2005/8/layout/process4"/>
    <dgm:cxn modelId="{71423AEC-47B6-8343-9BB6-94B8805B4FEF}" type="presOf" srcId="{214BCF00-EA8B-0A4A-805E-7AB8391A010F}" destId="{D10E41DD-D1FE-D04E-89C2-73BABB202665}" srcOrd="0" destOrd="0" presId="urn:microsoft.com/office/officeart/2005/8/layout/process4"/>
    <dgm:cxn modelId="{6801B88F-AECB-BE40-AD21-05DA041AB825}" type="presParOf" srcId="{55105198-DE19-404A-94FF-A85CF951E210}" destId="{75C8E295-AA80-9C46-BBBC-08360875FBBD}" srcOrd="0" destOrd="0" presId="urn:microsoft.com/office/officeart/2005/8/layout/process4"/>
    <dgm:cxn modelId="{C4868951-B5FD-DD47-B964-D7D5216B9E8A}" type="presParOf" srcId="{75C8E295-AA80-9C46-BBBC-08360875FBBD}" destId="{6455B175-62E2-7B40-B9B3-DEF2A909E1BF}" srcOrd="0" destOrd="0" presId="urn:microsoft.com/office/officeart/2005/8/layout/process4"/>
    <dgm:cxn modelId="{4493357D-436C-E846-80A6-FCB6E19D8A99}" type="presParOf" srcId="{55105198-DE19-404A-94FF-A85CF951E210}" destId="{B3D0B8C6-7D68-7047-AC65-48DC172F507C}" srcOrd="1" destOrd="0" presId="urn:microsoft.com/office/officeart/2005/8/layout/process4"/>
    <dgm:cxn modelId="{3FE14F06-85D8-9E48-A008-1789B4E42D71}" type="presParOf" srcId="{55105198-DE19-404A-94FF-A85CF951E210}" destId="{C53CD1EC-5992-A24E-B35C-7A816015807B}" srcOrd="2" destOrd="0" presId="urn:microsoft.com/office/officeart/2005/8/layout/process4"/>
    <dgm:cxn modelId="{FE85BD7A-EBE8-5B41-8E1E-71FD73D49003}" type="presParOf" srcId="{C53CD1EC-5992-A24E-B35C-7A816015807B}" destId="{FCDFF8F9-A3DC-854C-B02E-1C450296E165}" srcOrd="0" destOrd="0" presId="urn:microsoft.com/office/officeart/2005/8/layout/process4"/>
    <dgm:cxn modelId="{B06C1097-424C-C949-B502-9B13BB27AE53}" type="presParOf" srcId="{55105198-DE19-404A-94FF-A85CF951E210}" destId="{E06ED24C-557B-9F4D-9AD1-009B7E258731}" srcOrd="3" destOrd="0" presId="urn:microsoft.com/office/officeart/2005/8/layout/process4"/>
    <dgm:cxn modelId="{1FCFF684-41EE-164B-B0C9-9DD1157ADF74}" type="presParOf" srcId="{55105198-DE19-404A-94FF-A85CF951E210}" destId="{96AA4237-4E3A-B243-BA67-4F783D22FB7D}" srcOrd="4" destOrd="0" presId="urn:microsoft.com/office/officeart/2005/8/layout/process4"/>
    <dgm:cxn modelId="{AF5E22DA-0601-624E-8BA2-670A1FBAE9F6}" type="presParOf" srcId="{96AA4237-4E3A-B243-BA67-4F783D22FB7D}" destId="{0639C272-0D92-8D41-AADA-7062332A5ACF}" srcOrd="0" destOrd="0" presId="urn:microsoft.com/office/officeart/2005/8/layout/process4"/>
    <dgm:cxn modelId="{ADB540A7-2962-824A-9DBE-644FED962C1F}" type="presParOf" srcId="{55105198-DE19-404A-94FF-A85CF951E210}" destId="{0B9518BE-D18A-0A4A-82AE-DA31EA80E2C4}" srcOrd="5" destOrd="0" presId="urn:microsoft.com/office/officeart/2005/8/layout/process4"/>
    <dgm:cxn modelId="{511B097B-C340-8F40-BC84-4D850E099EF2}" type="presParOf" srcId="{55105198-DE19-404A-94FF-A85CF951E210}" destId="{097E294E-5962-BD43-9839-70252C845FE4}" srcOrd="6" destOrd="0" presId="urn:microsoft.com/office/officeart/2005/8/layout/process4"/>
    <dgm:cxn modelId="{43338083-A8F1-2B4B-952B-229A6DCCFBBD}" type="presParOf" srcId="{097E294E-5962-BD43-9839-70252C845FE4}" destId="{D10E41DD-D1FE-D04E-89C2-73BABB202665}" srcOrd="0" destOrd="0" presId="urn:microsoft.com/office/officeart/2005/8/layout/process4"/>
    <dgm:cxn modelId="{7A4AE85A-EDF2-8B4E-ADAD-124AD76DCE3A}" type="presParOf" srcId="{55105198-DE19-404A-94FF-A85CF951E210}" destId="{BF11E10F-6898-A24D-B665-A2E78FF1484D}" srcOrd="7" destOrd="0" presId="urn:microsoft.com/office/officeart/2005/8/layout/process4"/>
    <dgm:cxn modelId="{A626F0C7-7EAA-1E4D-A861-B0E236705399}" type="presParOf" srcId="{55105198-DE19-404A-94FF-A85CF951E210}" destId="{9D023E59-1B2B-5C47-AF24-0F0D4EB25E68}" srcOrd="8" destOrd="0" presId="urn:microsoft.com/office/officeart/2005/8/layout/process4"/>
    <dgm:cxn modelId="{F2232F41-6F54-B04F-B1F7-FB0A851EBC5C}" type="presParOf" srcId="{9D023E59-1B2B-5C47-AF24-0F0D4EB25E68}" destId="{A3A4CDA3-E96F-3C42-A085-7ABB94BA47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18A20-C0BC-8548-AEF7-B926ACAFDB8C}"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0DFDA770-E563-324A-9EDA-9C836E0A122D}">
      <dgm:prSet/>
      <dgm:spPr>
        <a:gradFill rotWithShape="0">
          <a:gsLst>
            <a:gs pos="0">
              <a:srgbClr val="084D2E"/>
            </a:gs>
            <a:gs pos="50000">
              <a:srgbClr val="095730"/>
            </a:gs>
            <a:gs pos="100000">
              <a:srgbClr val="084D2E"/>
            </a:gs>
          </a:gsLst>
        </a:gradFill>
      </dgm:spPr>
      <dgm:t>
        <a:bodyPr/>
        <a:lstStyle/>
        <a:p>
          <a:pPr rtl="0"/>
          <a:r>
            <a:rPr lang="en-US" dirty="0"/>
            <a:t>Community Dialogue</a:t>
          </a:r>
        </a:p>
      </dgm:t>
    </dgm:pt>
    <dgm:pt modelId="{7158819B-568A-914D-B2FD-03A6D1013CB2}" type="parTrans" cxnId="{C5244676-200D-DE40-811B-D9A3FCAA60EC}">
      <dgm:prSet/>
      <dgm:spPr/>
      <dgm:t>
        <a:bodyPr/>
        <a:lstStyle/>
        <a:p>
          <a:endParaRPr lang="en-US"/>
        </a:p>
      </dgm:t>
    </dgm:pt>
    <dgm:pt modelId="{26E08AA8-062B-2749-9D36-108A03131E8C}" type="sibTrans" cxnId="{C5244676-200D-DE40-811B-D9A3FCAA60EC}">
      <dgm:prSet/>
      <dgm:spPr/>
      <dgm:t>
        <a:bodyPr/>
        <a:lstStyle/>
        <a:p>
          <a:endParaRPr lang="en-US"/>
        </a:p>
      </dgm:t>
    </dgm:pt>
    <dgm:pt modelId="{214BCF00-EA8B-0A4A-805E-7AB8391A010F}">
      <dgm:prSet/>
      <dgm:spPr>
        <a:gradFill rotWithShape="0">
          <a:gsLst>
            <a:gs pos="0">
              <a:srgbClr val="084D2E"/>
            </a:gs>
            <a:gs pos="50000">
              <a:srgbClr val="095730"/>
            </a:gs>
            <a:gs pos="100000">
              <a:srgbClr val="095730"/>
            </a:gs>
          </a:gsLst>
        </a:gradFill>
      </dgm:spPr>
      <dgm:t>
        <a:bodyPr/>
        <a:lstStyle/>
        <a:p>
          <a:pPr rtl="0"/>
          <a:r>
            <a:rPr lang="en-US" dirty="0"/>
            <a:t>Strategic Planning Summit</a:t>
          </a:r>
        </a:p>
      </dgm:t>
    </dgm:pt>
    <dgm:pt modelId="{42DC630D-45A9-A94B-A522-B8DC3E264667}" type="parTrans" cxnId="{4FB108AE-10C1-A542-AB5F-2C7D2B59D930}">
      <dgm:prSet/>
      <dgm:spPr/>
      <dgm:t>
        <a:bodyPr/>
        <a:lstStyle/>
        <a:p>
          <a:endParaRPr lang="en-US"/>
        </a:p>
      </dgm:t>
    </dgm:pt>
    <dgm:pt modelId="{25CE2CFB-B533-E244-A8D3-0632E1A67BB5}" type="sibTrans" cxnId="{4FB108AE-10C1-A542-AB5F-2C7D2B59D930}">
      <dgm:prSet/>
      <dgm:spPr/>
      <dgm:t>
        <a:bodyPr/>
        <a:lstStyle/>
        <a:p>
          <a:endParaRPr lang="en-US"/>
        </a:p>
      </dgm:t>
    </dgm:pt>
    <dgm:pt modelId="{1CE31D93-7ED2-C44A-9C9F-D4B7E5EE0AB1}">
      <dgm:prSet/>
      <dgm:spPr>
        <a:solidFill>
          <a:srgbClr val="426581"/>
        </a:solidFill>
      </dgm:spPr>
      <dgm:t>
        <a:bodyPr/>
        <a:lstStyle/>
        <a:p>
          <a:pPr rtl="0"/>
          <a:r>
            <a:rPr lang="en-US" dirty="0"/>
            <a:t>Drafting</a:t>
          </a:r>
        </a:p>
      </dgm:t>
    </dgm:pt>
    <dgm:pt modelId="{DE9C471F-649E-244B-B22D-C5EDD456E40C}" type="parTrans" cxnId="{01EDE5B1-B62C-1444-9413-3BBAB2F04AC7}">
      <dgm:prSet/>
      <dgm:spPr/>
      <dgm:t>
        <a:bodyPr/>
        <a:lstStyle/>
        <a:p>
          <a:endParaRPr lang="en-US"/>
        </a:p>
      </dgm:t>
    </dgm:pt>
    <dgm:pt modelId="{2108465A-2C87-7942-92C9-90C0609B68FD}" type="sibTrans" cxnId="{01EDE5B1-B62C-1444-9413-3BBAB2F04AC7}">
      <dgm:prSet/>
      <dgm:spPr/>
      <dgm:t>
        <a:bodyPr/>
        <a:lstStyle/>
        <a:p>
          <a:endParaRPr lang="en-US"/>
        </a:p>
      </dgm:t>
    </dgm:pt>
    <dgm:pt modelId="{185A0CD6-EA09-9145-BAD7-A0344F8F5F57}">
      <dgm:prSet/>
      <dgm:spPr>
        <a:gradFill rotWithShape="0">
          <a:gsLst>
            <a:gs pos="0">
              <a:srgbClr val="084D2E"/>
            </a:gs>
            <a:gs pos="50000">
              <a:srgbClr val="095730"/>
            </a:gs>
            <a:gs pos="100000">
              <a:srgbClr val="095730"/>
            </a:gs>
          </a:gsLst>
        </a:gradFill>
      </dgm:spPr>
      <dgm:t>
        <a:bodyPr/>
        <a:lstStyle/>
        <a:p>
          <a:pPr rtl="0"/>
          <a:r>
            <a:rPr lang="en-US" dirty="0"/>
            <a:t>Feedback</a:t>
          </a:r>
        </a:p>
      </dgm:t>
    </dgm:pt>
    <dgm:pt modelId="{56539795-34D5-8348-AAE1-85331382918D}" type="parTrans" cxnId="{A520692B-5084-DB42-8F19-A7BB0F993CD9}">
      <dgm:prSet/>
      <dgm:spPr/>
      <dgm:t>
        <a:bodyPr/>
        <a:lstStyle/>
        <a:p>
          <a:endParaRPr lang="en-US"/>
        </a:p>
      </dgm:t>
    </dgm:pt>
    <dgm:pt modelId="{9AF5DCAC-C72F-C144-BD07-CF3DF1CC3333}" type="sibTrans" cxnId="{A520692B-5084-DB42-8F19-A7BB0F993CD9}">
      <dgm:prSet/>
      <dgm:spPr/>
      <dgm:t>
        <a:bodyPr/>
        <a:lstStyle/>
        <a:p>
          <a:endParaRPr lang="en-US"/>
        </a:p>
      </dgm:t>
    </dgm:pt>
    <dgm:pt modelId="{96564324-04B7-4C42-8160-2584E42EC5D6}">
      <dgm:prSet/>
      <dgm:spPr>
        <a:gradFill rotWithShape="0">
          <a:gsLst>
            <a:gs pos="0">
              <a:srgbClr val="084D2E"/>
            </a:gs>
            <a:gs pos="50000">
              <a:srgbClr val="095730"/>
            </a:gs>
            <a:gs pos="100000">
              <a:srgbClr val="095730"/>
            </a:gs>
          </a:gsLst>
        </a:gradFill>
      </dgm:spPr>
      <dgm:t>
        <a:bodyPr/>
        <a:lstStyle/>
        <a:p>
          <a:pPr rtl="0"/>
          <a:r>
            <a:rPr lang="en-US" dirty="0"/>
            <a:t>Refining</a:t>
          </a:r>
        </a:p>
      </dgm:t>
    </dgm:pt>
    <dgm:pt modelId="{EA630575-7864-3745-AE3A-04315D119FF3}" type="parTrans" cxnId="{7F345079-7CF6-454D-9E1B-B9943F9F3B95}">
      <dgm:prSet/>
      <dgm:spPr/>
      <dgm:t>
        <a:bodyPr/>
        <a:lstStyle/>
        <a:p>
          <a:endParaRPr lang="en-US"/>
        </a:p>
      </dgm:t>
    </dgm:pt>
    <dgm:pt modelId="{E8F4D3DD-2AF3-0343-BDE8-DE2B65E9CA63}" type="sibTrans" cxnId="{7F345079-7CF6-454D-9E1B-B9943F9F3B95}">
      <dgm:prSet/>
      <dgm:spPr/>
      <dgm:t>
        <a:bodyPr/>
        <a:lstStyle/>
        <a:p>
          <a:endParaRPr lang="en-US"/>
        </a:p>
      </dgm:t>
    </dgm:pt>
    <dgm:pt modelId="{55105198-DE19-404A-94FF-A85CF951E210}" type="pres">
      <dgm:prSet presAssocID="{80018A20-C0BC-8548-AEF7-B926ACAFDB8C}" presName="Name0" presStyleCnt="0">
        <dgm:presLayoutVars>
          <dgm:dir/>
          <dgm:animLvl val="lvl"/>
          <dgm:resizeHandles val="exact"/>
        </dgm:presLayoutVars>
      </dgm:prSet>
      <dgm:spPr/>
    </dgm:pt>
    <dgm:pt modelId="{75C8E295-AA80-9C46-BBBC-08360875FBBD}" type="pres">
      <dgm:prSet presAssocID="{96564324-04B7-4C42-8160-2584E42EC5D6}" presName="boxAndChildren" presStyleCnt="0"/>
      <dgm:spPr/>
    </dgm:pt>
    <dgm:pt modelId="{6455B175-62E2-7B40-B9B3-DEF2A909E1BF}" type="pres">
      <dgm:prSet presAssocID="{96564324-04B7-4C42-8160-2584E42EC5D6}" presName="parentTextBox" presStyleLbl="node1" presStyleIdx="0" presStyleCnt="5"/>
      <dgm:spPr/>
    </dgm:pt>
    <dgm:pt modelId="{B3D0B8C6-7D68-7047-AC65-48DC172F507C}" type="pres">
      <dgm:prSet presAssocID="{9AF5DCAC-C72F-C144-BD07-CF3DF1CC3333}" presName="sp" presStyleCnt="0"/>
      <dgm:spPr/>
    </dgm:pt>
    <dgm:pt modelId="{C53CD1EC-5992-A24E-B35C-7A816015807B}" type="pres">
      <dgm:prSet presAssocID="{185A0CD6-EA09-9145-BAD7-A0344F8F5F57}" presName="arrowAndChildren" presStyleCnt="0"/>
      <dgm:spPr/>
    </dgm:pt>
    <dgm:pt modelId="{FCDFF8F9-A3DC-854C-B02E-1C450296E165}" type="pres">
      <dgm:prSet presAssocID="{185A0CD6-EA09-9145-BAD7-A0344F8F5F57}" presName="parentTextArrow" presStyleLbl="node1" presStyleIdx="1" presStyleCnt="5"/>
      <dgm:spPr/>
    </dgm:pt>
    <dgm:pt modelId="{E06ED24C-557B-9F4D-9AD1-009B7E258731}" type="pres">
      <dgm:prSet presAssocID="{2108465A-2C87-7942-92C9-90C0609B68FD}" presName="sp" presStyleCnt="0"/>
      <dgm:spPr/>
    </dgm:pt>
    <dgm:pt modelId="{96AA4237-4E3A-B243-BA67-4F783D22FB7D}" type="pres">
      <dgm:prSet presAssocID="{1CE31D93-7ED2-C44A-9C9F-D4B7E5EE0AB1}" presName="arrowAndChildren" presStyleCnt="0"/>
      <dgm:spPr/>
    </dgm:pt>
    <dgm:pt modelId="{0639C272-0D92-8D41-AADA-7062332A5ACF}" type="pres">
      <dgm:prSet presAssocID="{1CE31D93-7ED2-C44A-9C9F-D4B7E5EE0AB1}" presName="parentTextArrow" presStyleLbl="node1" presStyleIdx="2" presStyleCnt="5"/>
      <dgm:spPr/>
    </dgm:pt>
    <dgm:pt modelId="{0B9518BE-D18A-0A4A-82AE-DA31EA80E2C4}" type="pres">
      <dgm:prSet presAssocID="{25CE2CFB-B533-E244-A8D3-0632E1A67BB5}" presName="sp" presStyleCnt="0"/>
      <dgm:spPr/>
    </dgm:pt>
    <dgm:pt modelId="{097E294E-5962-BD43-9839-70252C845FE4}" type="pres">
      <dgm:prSet presAssocID="{214BCF00-EA8B-0A4A-805E-7AB8391A010F}" presName="arrowAndChildren" presStyleCnt="0"/>
      <dgm:spPr/>
    </dgm:pt>
    <dgm:pt modelId="{D10E41DD-D1FE-D04E-89C2-73BABB202665}" type="pres">
      <dgm:prSet presAssocID="{214BCF00-EA8B-0A4A-805E-7AB8391A010F}" presName="parentTextArrow" presStyleLbl="node1" presStyleIdx="3" presStyleCnt="5"/>
      <dgm:spPr/>
    </dgm:pt>
    <dgm:pt modelId="{BF11E10F-6898-A24D-B665-A2E78FF1484D}" type="pres">
      <dgm:prSet presAssocID="{26E08AA8-062B-2749-9D36-108A03131E8C}" presName="sp" presStyleCnt="0"/>
      <dgm:spPr/>
    </dgm:pt>
    <dgm:pt modelId="{9D023E59-1B2B-5C47-AF24-0F0D4EB25E68}" type="pres">
      <dgm:prSet presAssocID="{0DFDA770-E563-324A-9EDA-9C836E0A122D}" presName="arrowAndChildren" presStyleCnt="0"/>
      <dgm:spPr/>
    </dgm:pt>
    <dgm:pt modelId="{A3A4CDA3-E96F-3C42-A085-7ABB94BA477D}" type="pres">
      <dgm:prSet presAssocID="{0DFDA770-E563-324A-9EDA-9C836E0A122D}" presName="parentTextArrow" presStyleLbl="node1" presStyleIdx="4" presStyleCnt="5"/>
      <dgm:spPr/>
    </dgm:pt>
  </dgm:ptLst>
  <dgm:cxnLst>
    <dgm:cxn modelId="{E39E5C15-2360-B541-8E63-8B8FCC71924F}" type="presOf" srcId="{214BCF00-EA8B-0A4A-805E-7AB8391A010F}" destId="{D10E41DD-D1FE-D04E-89C2-73BABB202665}" srcOrd="0" destOrd="0" presId="urn:microsoft.com/office/officeart/2005/8/layout/process4"/>
    <dgm:cxn modelId="{A520692B-5084-DB42-8F19-A7BB0F993CD9}" srcId="{80018A20-C0BC-8548-AEF7-B926ACAFDB8C}" destId="{185A0CD6-EA09-9145-BAD7-A0344F8F5F57}" srcOrd="3" destOrd="0" parTransId="{56539795-34D5-8348-AAE1-85331382918D}" sibTransId="{9AF5DCAC-C72F-C144-BD07-CF3DF1CC3333}"/>
    <dgm:cxn modelId="{8FDC0938-6537-674B-83DC-7C6F4BD0EA1E}" type="presOf" srcId="{80018A20-C0BC-8548-AEF7-B926ACAFDB8C}" destId="{55105198-DE19-404A-94FF-A85CF951E210}" srcOrd="0" destOrd="0" presId="urn:microsoft.com/office/officeart/2005/8/layout/process4"/>
    <dgm:cxn modelId="{14DAF25A-170D-7E43-9EE9-66AA1493D224}" type="presOf" srcId="{185A0CD6-EA09-9145-BAD7-A0344F8F5F57}" destId="{FCDFF8F9-A3DC-854C-B02E-1C450296E165}" srcOrd="0" destOrd="0" presId="urn:microsoft.com/office/officeart/2005/8/layout/process4"/>
    <dgm:cxn modelId="{C5244676-200D-DE40-811B-D9A3FCAA60EC}" srcId="{80018A20-C0BC-8548-AEF7-B926ACAFDB8C}" destId="{0DFDA770-E563-324A-9EDA-9C836E0A122D}" srcOrd="0" destOrd="0" parTransId="{7158819B-568A-914D-B2FD-03A6D1013CB2}" sibTransId="{26E08AA8-062B-2749-9D36-108A03131E8C}"/>
    <dgm:cxn modelId="{7F345079-7CF6-454D-9E1B-B9943F9F3B95}" srcId="{80018A20-C0BC-8548-AEF7-B926ACAFDB8C}" destId="{96564324-04B7-4C42-8160-2584E42EC5D6}" srcOrd="4" destOrd="0" parTransId="{EA630575-7864-3745-AE3A-04315D119FF3}" sibTransId="{E8F4D3DD-2AF3-0343-BDE8-DE2B65E9CA63}"/>
    <dgm:cxn modelId="{4FB108AE-10C1-A542-AB5F-2C7D2B59D930}" srcId="{80018A20-C0BC-8548-AEF7-B926ACAFDB8C}" destId="{214BCF00-EA8B-0A4A-805E-7AB8391A010F}" srcOrd="1" destOrd="0" parTransId="{42DC630D-45A9-A94B-A522-B8DC3E264667}" sibTransId="{25CE2CFB-B533-E244-A8D3-0632E1A67BB5}"/>
    <dgm:cxn modelId="{01EDE5B1-B62C-1444-9413-3BBAB2F04AC7}" srcId="{80018A20-C0BC-8548-AEF7-B926ACAFDB8C}" destId="{1CE31D93-7ED2-C44A-9C9F-D4B7E5EE0AB1}" srcOrd="2" destOrd="0" parTransId="{DE9C471F-649E-244B-B22D-C5EDD456E40C}" sibTransId="{2108465A-2C87-7942-92C9-90C0609B68FD}"/>
    <dgm:cxn modelId="{BD9D80BB-219C-0347-AE83-D25E52088562}" type="presOf" srcId="{96564324-04B7-4C42-8160-2584E42EC5D6}" destId="{6455B175-62E2-7B40-B9B3-DEF2A909E1BF}" srcOrd="0" destOrd="0" presId="urn:microsoft.com/office/officeart/2005/8/layout/process4"/>
    <dgm:cxn modelId="{AFFF9BBE-7797-DC4E-80D1-62003A692988}" type="presOf" srcId="{1CE31D93-7ED2-C44A-9C9F-D4B7E5EE0AB1}" destId="{0639C272-0D92-8D41-AADA-7062332A5ACF}" srcOrd="0" destOrd="0" presId="urn:microsoft.com/office/officeart/2005/8/layout/process4"/>
    <dgm:cxn modelId="{2C30C5C4-F5F1-2A45-B335-9866F449F354}" type="presOf" srcId="{0DFDA770-E563-324A-9EDA-9C836E0A122D}" destId="{A3A4CDA3-E96F-3C42-A085-7ABB94BA477D}" srcOrd="0" destOrd="0" presId="urn:microsoft.com/office/officeart/2005/8/layout/process4"/>
    <dgm:cxn modelId="{96C4DBEB-2A3E-9444-AD47-5CFAC202A93B}" type="presParOf" srcId="{55105198-DE19-404A-94FF-A85CF951E210}" destId="{75C8E295-AA80-9C46-BBBC-08360875FBBD}" srcOrd="0" destOrd="0" presId="urn:microsoft.com/office/officeart/2005/8/layout/process4"/>
    <dgm:cxn modelId="{0A9526B4-2C50-C544-BA2E-A738E7A8F4E6}" type="presParOf" srcId="{75C8E295-AA80-9C46-BBBC-08360875FBBD}" destId="{6455B175-62E2-7B40-B9B3-DEF2A909E1BF}" srcOrd="0" destOrd="0" presId="urn:microsoft.com/office/officeart/2005/8/layout/process4"/>
    <dgm:cxn modelId="{991686B2-A520-834A-A8F1-C7350BB3D656}" type="presParOf" srcId="{55105198-DE19-404A-94FF-A85CF951E210}" destId="{B3D0B8C6-7D68-7047-AC65-48DC172F507C}" srcOrd="1" destOrd="0" presId="urn:microsoft.com/office/officeart/2005/8/layout/process4"/>
    <dgm:cxn modelId="{BEE519F1-8B38-6A41-88EF-34E0725069B7}" type="presParOf" srcId="{55105198-DE19-404A-94FF-A85CF951E210}" destId="{C53CD1EC-5992-A24E-B35C-7A816015807B}" srcOrd="2" destOrd="0" presId="urn:microsoft.com/office/officeart/2005/8/layout/process4"/>
    <dgm:cxn modelId="{F5D4E83B-CD3D-374D-B938-E263CA3D47C7}" type="presParOf" srcId="{C53CD1EC-5992-A24E-B35C-7A816015807B}" destId="{FCDFF8F9-A3DC-854C-B02E-1C450296E165}" srcOrd="0" destOrd="0" presId="urn:microsoft.com/office/officeart/2005/8/layout/process4"/>
    <dgm:cxn modelId="{ED6B72D7-509E-C34D-AD73-683F50D9D0C3}" type="presParOf" srcId="{55105198-DE19-404A-94FF-A85CF951E210}" destId="{E06ED24C-557B-9F4D-9AD1-009B7E258731}" srcOrd="3" destOrd="0" presId="urn:microsoft.com/office/officeart/2005/8/layout/process4"/>
    <dgm:cxn modelId="{5A5CA5ED-BC78-3240-AF6E-FC54A48D8452}" type="presParOf" srcId="{55105198-DE19-404A-94FF-A85CF951E210}" destId="{96AA4237-4E3A-B243-BA67-4F783D22FB7D}" srcOrd="4" destOrd="0" presId="urn:microsoft.com/office/officeart/2005/8/layout/process4"/>
    <dgm:cxn modelId="{F5C9A720-488C-A840-BAA8-06D926D17471}" type="presParOf" srcId="{96AA4237-4E3A-B243-BA67-4F783D22FB7D}" destId="{0639C272-0D92-8D41-AADA-7062332A5ACF}" srcOrd="0" destOrd="0" presId="urn:microsoft.com/office/officeart/2005/8/layout/process4"/>
    <dgm:cxn modelId="{BDDB30D6-5DBA-DB43-9CBC-51C745AC7BC6}" type="presParOf" srcId="{55105198-DE19-404A-94FF-A85CF951E210}" destId="{0B9518BE-D18A-0A4A-82AE-DA31EA80E2C4}" srcOrd="5" destOrd="0" presId="urn:microsoft.com/office/officeart/2005/8/layout/process4"/>
    <dgm:cxn modelId="{3BABD2F9-7B05-664E-814B-50A9E1B18420}" type="presParOf" srcId="{55105198-DE19-404A-94FF-A85CF951E210}" destId="{097E294E-5962-BD43-9839-70252C845FE4}" srcOrd="6" destOrd="0" presId="urn:microsoft.com/office/officeart/2005/8/layout/process4"/>
    <dgm:cxn modelId="{2E8BDE12-7A06-5041-B75C-906E613C8A9E}" type="presParOf" srcId="{097E294E-5962-BD43-9839-70252C845FE4}" destId="{D10E41DD-D1FE-D04E-89C2-73BABB202665}" srcOrd="0" destOrd="0" presId="urn:microsoft.com/office/officeart/2005/8/layout/process4"/>
    <dgm:cxn modelId="{F4486801-0A67-7D4D-87A4-1D9B680C05F7}" type="presParOf" srcId="{55105198-DE19-404A-94FF-A85CF951E210}" destId="{BF11E10F-6898-A24D-B665-A2E78FF1484D}" srcOrd="7" destOrd="0" presId="urn:microsoft.com/office/officeart/2005/8/layout/process4"/>
    <dgm:cxn modelId="{5E4464F8-8451-8F45-98F4-80494F0197C6}" type="presParOf" srcId="{55105198-DE19-404A-94FF-A85CF951E210}" destId="{9D023E59-1B2B-5C47-AF24-0F0D4EB25E68}" srcOrd="8" destOrd="0" presId="urn:microsoft.com/office/officeart/2005/8/layout/process4"/>
    <dgm:cxn modelId="{2FE119BA-3CDA-8E44-8EFF-22908704E39D}" type="presParOf" srcId="{9D023E59-1B2B-5C47-AF24-0F0D4EB25E68}" destId="{A3A4CDA3-E96F-3C42-A085-7ABB94BA477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018A20-C0BC-8548-AEF7-B926ACAFDB8C}"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0DFDA770-E563-324A-9EDA-9C836E0A122D}">
      <dgm:prSet/>
      <dgm:spPr>
        <a:gradFill rotWithShape="0">
          <a:gsLst>
            <a:gs pos="0">
              <a:srgbClr val="084D2E"/>
            </a:gs>
            <a:gs pos="50000">
              <a:srgbClr val="095730"/>
            </a:gs>
            <a:gs pos="100000">
              <a:srgbClr val="084D2E"/>
            </a:gs>
          </a:gsLst>
        </a:gradFill>
      </dgm:spPr>
      <dgm:t>
        <a:bodyPr/>
        <a:lstStyle/>
        <a:p>
          <a:pPr rtl="0"/>
          <a:r>
            <a:rPr lang="en-US" dirty="0"/>
            <a:t>Community Dialogue</a:t>
          </a:r>
        </a:p>
      </dgm:t>
    </dgm:pt>
    <dgm:pt modelId="{7158819B-568A-914D-B2FD-03A6D1013CB2}" type="parTrans" cxnId="{C5244676-200D-DE40-811B-D9A3FCAA60EC}">
      <dgm:prSet/>
      <dgm:spPr/>
      <dgm:t>
        <a:bodyPr/>
        <a:lstStyle/>
        <a:p>
          <a:endParaRPr lang="en-US"/>
        </a:p>
      </dgm:t>
    </dgm:pt>
    <dgm:pt modelId="{26E08AA8-062B-2749-9D36-108A03131E8C}" type="sibTrans" cxnId="{C5244676-200D-DE40-811B-D9A3FCAA60EC}">
      <dgm:prSet/>
      <dgm:spPr/>
      <dgm:t>
        <a:bodyPr/>
        <a:lstStyle/>
        <a:p>
          <a:endParaRPr lang="en-US"/>
        </a:p>
      </dgm:t>
    </dgm:pt>
    <dgm:pt modelId="{214BCF00-EA8B-0A4A-805E-7AB8391A010F}">
      <dgm:prSet/>
      <dgm:spPr>
        <a:gradFill rotWithShape="0">
          <a:gsLst>
            <a:gs pos="0">
              <a:srgbClr val="084D2E"/>
            </a:gs>
            <a:gs pos="50000">
              <a:srgbClr val="095730"/>
            </a:gs>
            <a:gs pos="100000">
              <a:srgbClr val="095730"/>
            </a:gs>
          </a:gsLst>
        </a:gradFill>
      </dgm:spPr>
      <dgm:t>
        <a:bodyPr/>
        <a:lstStyle/>
        <a:p>
          <a:pPr rtl="0"/>
          <a:r>
            <a:rPr lang="en-US" dirty="0"/>
            <a:t>Strategic Planning Summit</a:t>
          </a:r>
        </a:p>
      </dgm:t>
    </dgm:pt>
    <dgm:pt modelId="{42DC630D-45A9-A94B-A522-B8DC3E264667}" type="parTrans" cxnId="{4FB108AE-10C1-A542-AB5F-2C7D2B59D930}">
      <dgm:prSet/>
      <dgm:spPr/>
      <dgm:t>
        <a:bodyPr/>
        <a:lstStyle/>
        <a:p>
          <a:endParaRPr lang="en-US"/>
        </a:p>
      </dgm:t>
    </dgm:pt>
    <dgm:pt modelId="{25CE2CFB-B533-E244-A8D3-0632E1A67BB5}" type="sibTrans" cxnId="{4FB108AE-10C1-A542-AB5F-2C7D2B59D930}">
      <dgm:prSet/>
      <dgm:spPr/>
      <dgm:t>
        <a:bodyPr/>
        <a:lstStyle/>
        <a:p>
          <a:endParaRPr lang="en-US"/>
        </a:p>
      </dgm:t>
    </dgm:pt>
    <dgm:pt modelId="{1CE31D93-7ED2-C44A-9C9F-D4B7E5EE0AB1}">
      <dgm:prSet/>
      <dgm:spPr>
        <a:gradFill rotWithShape="0">
          <a:gsLst>
            <a:gs pos="0">
              <a:srgbClr val="084D2E"/>
            </a:gs>
            <a:gs pos="50000">
              <a:srgbClr val="095730"/>
            </a:gs>
            <a:gs pos="100000">
              <a:srgbClr val="095730"/>
            </a:gs>
          </a:gsLst>
        </a:gradFill>
      </dgm:spPr>
      <dgm:t>
        <a:bodyPr/>
        <a:lstStyle/>
        <a:p>
          <a:pPr rtl="0"/>
          <a:r>
            <a:rPr lang="en-US" dirty="0"/>
            <a:t>Drafting</a:t>
          </a:r>
        </a:p>
      </dgm:t>
    </dgm:pt>
    <dgm:pt modelId="{DE9C471F-649E-244B-B22D-C5EDD456E40C}" type="parTrans" cxnId="{01EDE5B1-B62C-1444-9413-3BBAB2F04AC7}">
      <dgm:prSet/>
      <dgm:spPr/>
      <dgm:t>
        <a:bodyPr/>
        <a:lstStyle/>
        <a:p>
          <a:endParaRPr lang="en-US"/>
        </a:p>
      </dgm:t>
    </dgm:pt>
    <dgm:pt modelId="{2108465A-2C87-7942-92C9-90C0609B68FD}" type="sibTrans" cxnId="{01EDE5B1-B62C-1444-9413-3BBAB2F04AC7}">
      <dgm:prSet/>
      <dgm:spPr/>
      <dgm:t>
        <a:bodyPr/>
        <a:lstStyle/>
        <a:p>
          <a:endParaRPr lang="en-US"/>
        </a:p>
      </dgm:t>
    </dgm:pt>
    <dgm:pt modelId="{185A0CD6-EA09-9145-BAD7-A0344F8F5F57}">
      <dgm:prSet/>
      <dgm:spPr>
        <a:solidFill>
          <a:srgbClr val="426581"/>
        </a:solidFill>
      </dgm:spPr>
      <dgm:t>
        <a:bodyPr/>
        <a:lstStyle/>
        <a:p>
          <a:pPr rtl="0"/>
          <a:r>
            <a:rPr lang="en-US" dirty="0"/>
            <a:t>Feedback</a:t>
          </a:r>
        </a:p>
      </dgm:t>
    </dgm:pt>
    <dgm:pt modelId="{56539795-34D5-8348-AAE1-85331382918D}" type="parTrans" cxnId="{A520692B-5084-DB42-8F19-A7BB0F993CD9}">
      <dgm:prSet/>
      <dgm:spPr/>
      <dgm:t>
        <a:bodyPr/>
        <a:lstStyle/>
        <a:p>
          <a:endParaRPr lang="en-US"/>
        </a:p>
      </dgm:t>
    </dgm:pt>
    <dgm:pt modelId="{9AF5DCAC-C72F-C144-BD07-CF3DF1CC3333}" type="sibTrans" cxnId="{A520692B-5084-DB42-8F19-A7BB0F993CD9}">
      <dgm:prSet/>
      <dgm:spPr/>
      <dgm:t>
        <a:bodyPr/>
        <a:lstStyle/>
        <a:p>
          <a:endParaRPr lang="en-US"/>
        </a:p>
      </dgm:t>
    </dgm:pt>
    <dgm:pt modelId="{96564324-04B7-4C42-8160-2584E42EC5D6}">
      <dgm:prSet/>
      <dgm:spPr>
        <a:gradFill rotWithShape="0">
          <a:gsLst>
            <a:gs pos="0">
              <a:srgbClr val="084D2E"/>
            </a:gs>
            <a:gs pos="50000">
              <a:srgbClr val="095730"/>
            </a:gs>
            <a:gs pos="100000">
              <a:srgbClr val="095730"/>
            </a:gs>
          </a:gsLst>
        </a:gradFill>
      </dgm:spPr>
      <dgm:t>
        <a:bodyPr/>
        <a:lstStyle/>
        <a:p>
          <a:pPr rtl="0"/>
          <a:r>
            <a:rPr lang="en-US" dirty="0"/>
            <a:t>Refining</a:t>
          </a:r>
        </a:p>
      </dgm:t>
    </dgm:pt>
    <dgm:pt modelId="{EA630575-7864-3745-AE3A-04315D119FF3}" type="parTrans" cxnId="{7F345079-7CF6-454D-9E1B-B9943F9F3B95}">
      <dgm:prSet/>
      <dgm:spPr/>
      <dgm:t>
        <a:bodyPr/>
        <a:lstStyle/>
        <a:p>
          <a:endParaRPr lang="en-US"/>
        </a:p>
      </dgm:t>
    </dgm:pt>
    <dgm:pt modelId="{E8F4D3DD-2AF3-0343-BDE8-DE2B65E9CA63}" type="sibTrans" cxnId="{7F345079-7CF6-454D-9E1B-B9943F9F3B95}">
      <dgm:prSet/>
      <dgm:spPr/>
      <dgm:t>
        <a:bodyPr/>
        <a:lstStyle/>
        <a:p>
          <a:endParaRPr lang="en-US"/>
        </a:p>
      </dgm:t>
    </dgm:pt>
    <dgm:pt modelId="{55105198-DE19-404A-94FF-A85CF951E210}" type="pres">
      <dgm:prSet presAssocID="{80018A20-C0BC-8548-AEF7-B926ACAFDB8C}" presName="Name0" presStyleCnt="0">
        <dgm:presLayoutVars>
          <dgm:dir/>
          <dgm:animLvl val="lvl"/>
          <dgm:resizeHandles val="exact"/>
        </dgm:presLayoutVars>
      </dgm:prSet>
      <dgm:spPr/>
    </dgm:pt>
    <dgm:pt modelId="{75C8E295-AA80-9C46-BBBC-08360875FBBD}" type="pres">
      <dgm:prSet presAssocID="{96564324-04B7-4C42-8160-2584E42EC5D6}" presName="boxAndChildren" presStyleCnt="0"/>
      <dgm:spPr/>
    </dgm:pt>
    <dgm:pt modelId="{6455B175-62E2-7B40-B9B3-DEF2A909E1BF}" type="pres">
      <dgm:prSet presAssocID="{96564324-04B7-4C42-8160-2584E42EC5D6}" presName="parentTextBox" presStyleLbl="node1" presStyleIdx="0" presStyleCnt="5"/>
      <dgm:spPr/>
    </dgm:pt>
    <dgm:pt modelId="{B3D0B8C6-7D68-7047-AC65-48DC172F507C}" type="pres">
      <dgm:prSet presAssocID="{9AF5DCAC-C72F-C144-BD07-CF3DF1CC3333}" presName="sp" presStyleCnt="0"/>
      <dgm:spPr/>
    </dgm:pt>
    <dgm:pt modelId="{C53CD1EC-5992-A24E-B35C-7A816015807B}" type="pres">
      <dgm:prSet presAssocID="{185A0CD6-EA09-9145-BAD7-A0344F8F5F57}" presName="arrowAndChildren" presStyleCnt="0"/>
      <dgm:spPr/>
    </dgm:pt>
    <dgm:pt modelId="{FCDFF8F9-A3DC-854C-B02E-1C450296E165}" type="pres">
      <dgm:prSet presAssocID="{185A0CD6-EA09-9145-BAD7-A0344F8F5F57}" presName="parentTextArrow" presStyleLbl="node1" presStyleIdx="1" presStyleCnt="5"/>
      <dgm:spPr/>
    </dgm:pt>
    <dgm:pt modelId="{E06ED24C-557B-9F4D-9AD1-009B7E258731}" type="pres">
      <dgm:prSet presAssocID="{2108465A-2C87-7942-92C9-90C0609B68FD}" presName="sp" presStyleCnt="0"/>
      <dgm:spPr/>
    </dgm:pt>
    <dgm:pt modelId="{96AA4237-4E3A-B243-BA67-4F783D22FB7D}" type="pres">
      <dgm:prSet presAssocID="{1CE31D93-7ED2-C44A-9C9F-D4B7E5EE0AB1}" presName="arrowAndChildren" presStyleCnt="0"/>
      <dgm:spPr/>
    </dgm:pt>
    <dgm:pt modelId="{0639C272-0D92-8D41-AADA-7062332A5ACF}" type="pres">
      <dgm:prSet presAssocID="{1CE31D93-7ED2-C44A-9C9F-D4B7E5EE0AB1}" presName="parentTextArrow" presStyleLbl="node1" presStyleIdx="2" presStyleCnt="5"/>
      <dgm:spPr/>
    </dgm:pt>
    <dgm:pt modelId="{0B9518BE-D18A-0A4A-82AE-DA31EA80E2C4}" type="pres">
      <dgm:prSet presAssocID="{25CE2CFB-B533-E244-A8D3-0632E1A67BB5}" presName="sp" presStyleCnt="0"/>
      <dgm:spPr/>
    </dgm:pt>
    <dgm:pt modelId="{097E294E-5962-BD43-9839-70252C845FE4}" type="pres">
      <dgm:prSet presAssocID="{214BCF00-EA8B-0A4A-805E-7AB8391A010F}" presName="arrowAndChildren" presStyleCnt="0"/>
      <dgm:spPr/>
    </dgm:pt>
    <dgm:pt modelId="{D10E41DD-D1FE-D04E-89C2-73BABB202665}" type="pres">
      <dgm:prSet presAssocID="{214BCF00-EA8B-0A4A-805E-7AB8391A010F}" presName="parentTextArrow" presStyleLbl="node1" presStyleIdx="3" presStyleCnt="5"/>
      <dgm:spPr/>
    </dgm:pt>
    <dgm:pt modelId="{BF11E10F-6898-A24D-B665-A2E78FF1484D}" type="pres">
      <dgm:prSet presAssocID="{26E08AA8-062B-2749-9D36-108A03131E8C}" presName="sp" presStyleCnt="0"/>
      <dgm:spPr/>
    </dgm:pt>
    <dgm:pt modelId="{9D023E59-1B2B-5C47-AF24-0F0D4EB25E68}" type="pres">
      <dgm:prSet presAssocID="{0DFDA770-E563-324A-9EDA-9C836E0A122D}" presName="arrowAndChildren" presStyleCnt="0"/>
      <dgm:spPr/>
    </dgm:pt>
    <dgm:pt modelId="{A3A4CDA3-E96F-3C42-A085-7ABB94BA477D}" type="pres">
      <dgm:prSet presAssocID="{0DFDA770-E563-324A-9EDA-9C836E0A122D}" presName="parentTextArrow" presStyleLbl="node1" presStyleIdx="4" presStyleCnt="5"/>
      <dgm:spPr/>
    </dgm:pt>
  </dgm:ptLst>
  <dgm:cxnLst>
    <dgm:cxn modelId="{A520692B-5084-DB42-8F19-A7BB0F993CD9}" srcId="{80018A20-C0BC-8548-AEF7-B926ACAFDB8C}" destId="{185A0CD6-EA09-9145-BAD7-A0344F8F5F57}" srcOrd="3" destOrd="0" parTransId="{56539795-34D5-8348-AAE1-85331382918D}" sibTransId="{9AF5DCAC-C72F-C144-BD07-CF3DF1CC3333}"/>
    <dgm:cxn modelId="{C5244676-200D-DE40-811B-D9A3FCAA60EC}" srcId="{80018A20-C0BC-8548-AEF7-B926ACAFDB8C}" destId="{0DFDA770-E563-324A-9EDA-9C836E0A122D}" srcOrd="0" destOrd="0" parTransId="{7158819B-568A-914D-B2FD-03A6D1013CB2}" sibTransId="{26E08AA8-062B-2749-9D36-108A03131E8C}"/>
    <dgm:cxn modelId="{7F345079-7CF6-454D-9E1B-B9943F9F3B95}" srcId="{80018A20-C0BC-8548-AEF7-B926ACAFDB8C}" destId="{96564324-04B7-4C42-8160-2584E42EC5D6}" srcOrd="4" destOrd="0" parTransId="{EA630575-7864-3745-AE3A-04315D119FF3}" sibTransId="{E8F4D3DD-2AF3-0343-BDE8-DE2B65E9CA63}"/>
    <dgm:cxn modelId="{EF1D8F9D-3061-9348-864E-FBAB55EA0AF4}" type="presOf" srcId="{1CE31D93-7ED2-C44A-9C9F-D4B7E5EE0AB1}" destId="{0639C272-0D92-8D41-AADA-7062332A5ACF}" srcOrd="0" destOrd="0" presId="urn:microsoft.com/office/officeart/2005/8/layout/process4"/>
    <dgm:cxn modelId="{1516169E-773E-6A47-9056-16CA4FF49088}" type="presOf" srcId="{96564324-04B7-4C42-8160-2584E42EC5D6}" destId="{6455B175-62E2-7B40-B9B3-DEF2A909E1BF}" srcOrd="0" destOrd="0" presId="urn:microsoft.com/office/officeart/2005/8/layout/process4"/>
    <dgm:cxn modelId="{4FB108AE-10C1-A542-AB5F-2C7D2B59D930}" srcId="{80018A20-C0BC-8548-AEF7-B926ACAFDB8C}" destId="{214BCF00-EA8B-0A4A-805E-7AB8391A010F}" srcOrd="1" destOrd="0" parTransId="{42DC630D-45A9-A94B-A522-B8DC3E264667}" sibTransId="{25CE2CFB-B533-E244-A8D3-0632E1A67BB5}"/>
    <dgm:cxn modelId="{3C107FAE-F4EA-0D4C-B917-86AD9A8EB3E4}" type="presOf" srcId="{80018A20-C0BC-8548-AEF7-B926ACAFDB8C}" destId="{55105198-DE19-404A-94FF-A85CF951E210}" srcOrd="0" destOrd="0" presId="urn:microsoft.com/office/officeart/2005/8/layout/process4"/>
    <dgm:cxn modelId="{01EDE5B1-B62C-1444-9413-3BBAB2F04AC7}" srcId="{80018A20-C0BC-8548-AEF7-B926ACAFDB8C}" destId="{1CE31D93-7ED2-C44A-9C9F-D4B7E5EE0AB1}" srcOrd="2" destOrd="0" parTransId="{DE9C471F-649E-244B-B22D-C5EDD456E40C}" sibTransId="{2108465A-2C87-7942-92C9-90C0609B68FD}"/>
    <dgm:cxn modelId="{706666BA-19A7-DF49-8179-B64EAC2AE9B3}" type="presOf" srcId="{214BCF00-EA8B-0A4A-805E-7AB8391A010F}" destId="{D10E41DD-D1FE-D04E-89C2-73BABB202665}" srcOrd="0" destOrd="0" presId="urn:microsoft.com/office/officeart/2005/8/layout/process4"/>
    <dgm:cxn modelId="{AA5DBABB-AF5D-134B-8D37-C83446CD3A22}" type="presOf" srcId="{0DFDA770-E563-324A-9EDA-9C836E0A122D}" destId="{A3A4CDA3-E96F-3C42-A085-7ABB94BA477D}" srcOrd="0" destOrd="0" presId="urn:microsoft.com/office/officeart/2005/8/layout/process4"/>
    <dgm:cxn modelId="{5B0840EE-CC30-CC46-9AC2-5674E44CEA22}" type="presOf" srcId="{185A0CD6-EA09-9145-BAD7-A0344F8F5F57}" destId="{FCDFF8F9-A3DC-854C-B02E-1C450296E165}" srcOrd="0" destOrd="0" presId="urn:microsoft.com/office/officeart/2005/8/layout/process4"/>
    <dgm:cxn modelId="{E794E7B7-3FEF-D944-B044-95FD7DD1F555}" type="presParOf" srcId="{55105198-DE19-404A-94FF-A85CF951E210}" destId="{75C8E295-AA80-9C46-BBBC-08360875FBBD}" srcOrd="0" destOrd="0" presId="urn:microsoft.com/office/officeart/2005/8/layout/process4"/>
    <dgm:cxn modelId="{AE808E49-EB3C-FC4F-ABDE-06414CCFCC4B}" type="presParOf" srcId="{75C8E295-AA80-9C46-BBBC-08360875FBBD}" destId="{6455B175-62E2-7B40-B9B3-DEF2A909E1BF}" srcOrd="0" destOrd="0" presId="urn:microsoft.com/office/officeart/2005/8/layout/process4"/>
    <dgm:cxn modelId="{A9754F01-4C53-B84B-B5B9-56FE041BF698}" type="presParOf" srcId="{55105198-DE19-404A-94FF-A85CF951E210}" destId="{B3D0B8C6-7D68-7047-AC65-48DC172F507C}" srcOrd="1" destOrd="0" presId="urn:microsoft.com/office/officeart/2005/8/layout/process4"/>
    <dgm:cxn modelId="{405B6CAD-3095-7349-89EB-31BC45178E11}" type="presParOf" srcId="{55105198-DE19-404A-94FF-A85CF951E210}" destId="{C53CD1EC-5992-A24E-B35C-7A816015807B}" srcOrd="2" destOrd="0" presId="urn:microsoft.com/office/officeart/2005/8/layout/process4"/>
    <dgm:cxn modelId="{025530E5-D5E8-414F-9084-C914888BDA73}" type="presParOf" srcId="{C53CD1EC-5992-A24E-B35C-7A816015807B}" destId="{FCDFF8F9-A3DC-854C-B02E-1C450296E165}" srcOrd="0" destOrd="0" presId="urn:microsoft.com/office/officeart/2005/8/layout/process4"/>
    <dgm:cxn modelId="{2621AE18-C928-4640-8A73-DBA4B68C75C8}" type="presParOf" srcId="{55105198-DE19-404A-94FF-A85CF951E210}" destId="{E06ED24C-557B-9F4D-9AD1-009B7E258731}" srcOrd="3" destOrd="0" presId="urn:microsoft.com/office/officeart/2005/8/layout/process4"/>
    <dgm:cxn modelId="{18C75E33-FC8D-1344-BC6E-8600B6BAB8C4}" type="presParOf" srcId="{55105198-DE19-404A-94FF-A85CF951E210}" destId="{96AA4237-4E3A-B243-BA67-4F783D22FB7D}" srcOrd="4" destOrd="0" presId="urn:microsoft.com/office/officeart/2005/8/layout/process4"/>
    <dgm:cxn modelId="{C2B7C59D-AC34-344A-9AB2-F22FC76DEE0F}" type="presParOf" srcId="{96AA4237-4E3A-B243-BA67-4F783D22FB7D}" destId="{0639C272-0D92-8D41-AADA-7062332A5ACF}" srcOrd="0" destOrd="0" presId="urn:microsoft.com/office/officeart/2005/8/layout/process4"/>
    <dgm:cxn modelId="{D9765519-9EEB-6C4C-B2C5-EE56B1C4B6CC}" type="presParOf" srcId="{55105198-DE19-404A-94FF-A85CF951E210}" destId="{0B9518BE-D18A-0A4A-82AE-DA31EA80E2C4}" srcOrd="5" destOrd="0" presId="urn:microsoft.com/office/officeart/2005/8/layout/process4"/>
    <dgm:cxn modelId="{039F0DAA-BDF7-BB47-BA45-8C7509E331EF}" type="presParOf" srcId="{55105198-DE19-404A-94FF-A85CF951E210}" destId="{097E294E-5962-BD43-9839-70252C845FE4}" srcOrd="6" destOrd="0" presId="urn:microsoft.com/office/officeart/2005/8/layout/process4"/>
    <dgm:cxn modelId="{FEEA0E4B-E94D-FD49-BEF0-A626B245A20F}" type="presParOf" srcId="{097E294E-5962-BD43-9839-70252C845FE4}" destId="{D10E41DD-D1FE-D04E-89C2-73BABB202665}" srcOrd="0" destOrd="0" presId="urn:microsoft.com/office/officeart/2005/8/layout/process4"/>
    <dgm:cxn modelId="{0B00E135-E6CB-E547-A4EF-E734FD416FB6}" type="presParOf" srcId="{55105198-DE19-404A-94FF-A85CF951E210}" destId="{BF11E10F-6898-A24D-B665-A2E78FF1484D}" srcOrd="7" destOrd="0" presId="urn:microsoft.com/office/officeart/2005/8/layout/process4"/>
    <dgm:cxn modelId="{09AF2322-33B9-3746-A338-8432B600D47A}" type="presParOf" srcId="{55105198-DE19-404A-94FF-A85CF951E210}" destId="{9D023E59-1B2B-5C47-AF24-0F0D4EB25E68}" srcOrd="8" destOrd="0" presId="urn:microsoft.com/office/officeart/2005/8/layout/process4"/>
    <dgm:cxn modelId="{FB488E51-3B4F-CD4C-B2FA-39EC4FD62724}" type="presParOf" srcId="{9D023E59-1B2B-5C47-AF24-0F0D4EB25E68}" destId="{A3A4CDA3-E96F-3C42-A085-7ABB94BA477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018A20-C0BC-8548-AEF7-B926ACAFDB8C}"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0DFDA770-E563-324A-9EDA-9C836E0A122D}">
      <dgm:prSet/>
      <dgm:spPr>
        <a:gradFill rotWithShape="0">
          <a:gsLst>
            <a:gs pos="0">
              <a:srgbClr val="084D2E"/>
            </a:gs>
            <a:gs pos="50000">
              <a:srgbClr val="095730"/>
            </a:gs>
            <a:gs pos="100000">
              <a:srgbClr val="084D2E"/>
            </a:gs>
          </a:gsLst>
        </a:gradFill>
      </dgm:spPr>
      <dgm:t>
        <a:bodyPr/>
        <a:lstStyle/>
        <a:p>
          <a:pPr rtl="0"/>
          <a:r>
            <a:rPr lang="en-US" dirty="0"/>
            <a:t>Community Dialogue</a:t>
          </a:r>
        </a:p>
      </dgm:t>
    </dgm:pt>
    <dgm:pt modelId="{7158819B-568A-914D-B2FD-03A6D1013CB2}" type="parTrans" cxnId="{C5244676-200D-DE40-811B-D9A3FCAA60EC}">
      <dgm:prSet/>
      <dgm:spPr/>
      <dgm:t>
        <a:bodyPr/>
        <a:lstStyle/>
        <a:p>
          <a:endParaRPr lang="en-US"/>
        </a:p>
      </dgm:t>
    </dgm:pt>
    <dgm:pt modelId="{26E08AA8-062B-2749-9D36-108A03131E8C}" type="sibTrans" cxnId="{C5244676-200D-DE40-811B-D9A3FCAA60EC}">
      <dgm:prSet/>
      <dgm:spPr/>
      <dgm:t>
        <a:bodyPr/>
        <a:lstStyle/>
        <a:p>
          <a:endParaRPr lang="en-US"/>
        </a:p>
      </dgm:t>
    </dgm:pt>
    <dgm:pt modelId="{214BCF00-EA8B-0A4A-805E-7AB8391A010F}">
      <dgm:prSet/>
      <dgm:spPr>
        <a:gradFill rotWithShape="0">
          <a:gsLst>
            <a:gs pos="0">
              <a:srgbClr val="084D2E"/>
            </a:gs>
            <a:gs pos="50000">
              <a:srgbClr val="095730"/>
            </a:gs>
            <a:gs pos="100000">
              <a:srgbClr val="095730"/>
            </a:gs>
          </a:gsLst>
        </a:gradFill>
      </dgm:spPr>
      <dgm:t>
        <a:bodyPr/>
        <a:lstStyle/>
        <a:p>
          <a:pPr rtl="0"/>
          <a:r>
            <a:rPr lang="en-US" dirty="0"/>
            <a:t>Strategic Planning Summit</a:t>
          </a:r>
        </a:p>
      </dgm:t>
    </dgm:pt>
    <dgm:pt modelId="{42DC630D-45A9-A94B-A522-B8DC3E264667}" type="parTrans" cxnId="{4FB108AE-10C1-A542-AB5F-2C7D2B59D930}">
      <dgm:prSet/>
      <dgm:spPr/>
      <dgm:t>
        <a:bodyPr/>
        <a:lstStyle/>
        <a:p>
          <a:endParaRPr lang="en-US"/>
        </a:p>
      </dgm:t>
    </dgm:pt>
    <dgm:pt modelId="{25CE2CFB-B533-E244-A8D3-0632E1A67BB5}" type="sibTrans" cxnId="{4FB108AE-10C1-A542-AB5F-2C7D2B59D930}">
      <dgm:prSet/>
      <dgm:spPr/>
      <dgm:t>
        <a:bodyPr/>
        <a:lstStyle/>
        <a:p>
          <a:endParaRPr lang="en-US"/>
        </a:p>
      </dgm:t>
    </dgm:pt>
    <dgm:pt modelId="{1CE31D93-7ED2-C44A-9C9F-D4B7E5EE0AB1}">
      <dgm:prSet/>
      <dgm:spPr>
        <a:gradFill rotWithShape="0">
          <a:gsLst>
            <a:gs pos="0">
              <a:srgbClr val="084D2E"/>
            </a:gs>
            <a:gs pos="50000">
              <a:srgbClr val="095730"/>
            </a:gs>
            <a:gs pos="100000">
              <a:srgbClr val="095730"/>
            </a:gs>
          </a:gsLst>
        </a:gradFill>
      </dgm:spPr>
      <dgm:t>
        <a:bodyPr/>
        <a:lstStyle/>
        <a:p>
          <a:pPr rtl="0"/>
          <a:r>
            <a:rPr lang="en-US" dirty="0"/>
            <a:t>Drafting</a:t>
          </a:r>
        </a:p>
      </dgm:t>
    </dgm:pt>
    <dgm:pt modelId="{DE9C471F-649E-244B-B22D-C5EDD456E40C}" type="parTrans" cxnId="{01EDE5B1-B62C-1444-9413-3BBAB2F04AC7}">
      <dgm:prSet/>
      <dgm:spPr/>
      <dgm:t>
        <a:bodyPr/>
        <a:lstStyle/>
        <a:p>
          <a:endParaRPr lang="en-US"/>
        </a:p>
      </dgm:t>
    </dgm:pt>
    <dgm:pt modelId="{2108465A-2C87-7942-92C9-90C0609B68FD}" type="sibTrans" cxnId="{01EDE5B1-B62C-1444-9413-3BBAB2F04AC7}">
      <dgm:prSet/>
      <dgm:spPr/>
      <dgm:t>
        <a:bodyPr/>
        <a:lstStyle/>
        <a:p>
          <a:endParaRPr lang="en-US"/>
        </a:p>
      </dgm:t>
    </dgm:pt>
    <dgm:pt modelId="{185A0CD6-EA09-9145-BAD7-A0344F8F5F57}">
      <dgm:prSet/>
      <dgm:spPr>
        <a:gradFill rotWithShape="0">
          <a:gsLst>
            <a:gs pos="0">
              <a:srgbClr val="084D2E"/>
            </a:gs>
            <a:gs pos="50000">
              <a:srgbClr val="095730"/>
            </a:gs>
            <a:gs pos="100000">
              <a:srgbClr val="095730"/>
            </a:gs>
          </a:gsLst>
        </a:gradFill>
      </dgm:spPr>
      <dgm:t>
        <a:bodyPr/>
        <a:lstStyle/>
        <a:p>
          <a:pPr rtl="0"/>
          <a:r>
            <a:rPr lang="en-US" dirty="0"/>
            <a:t>Feedback</a:t>
          </a:r>
        </a:p>
      </dgm:t>
    </dgm:pt>
    <dgm:pt modelId="{56539795-34D5-8348-AAE1-85331382918D}" type="parTrans" cxnId="{A520692B-5084-DB42-8F19-A7BB0F993CD9}">
      <dgm:prSet/>
      <dgm:spPr/>
      <dgm:t>
        <a:bodyPr/>
        <a:lstStyle/>
        <a:p>
          <a:endParaRPr lang="en-US"/>
        </a:p>
      </dgm:t>
    </dgm:pt>
    <dgm:pt modelId="{9AF5DCAC-C72F-C144-BD07-CF3DF1CC3333}" type="sibTrans" cxnId="{A520692B-5084-DB42-8F19-A7BB0F993CD9}">
      <dgm:prSet/>
      <dgm:spPr/>
      <dgm:t>
        <a:bodyPr/>
        <a:lstStyle/>
        <a:p>
          <a:endParaRPr lang="en-US"/>
        </a:p>
      </dgm:t>
    </dgm:pt>
    <dgm:pt modelId="{96564324-04B7-4C42-8160-2584E42EC5D6}">
      <dgm:prSet/>
      <dgm:spPr>
        <a:solidFill>
          <a:srgbClr val="426581"/>
        </a:solidFill>
      </dgm:spPr>
      <dgm:t>
        <a:bodyPr/>
        <a:lstStyle/>
        <a:p>
          <a:pPr rtl="0"/>
          <a:r>
            <a:rPr lang="en-US" dirty="0"/>
            <a:t>Refining</a:t>
          </a:r>
        </a:p>
      </dgm:t>
    </dgm:pt>
    <dgm:pt modelId="{EA630575-7864-3745-AE3A-04315D119FF3}" type="parTrans" cxnId="{7F345079-7CF6-454D-9E1B-B9943F9F3B95}">
      <dgm:prSet/>
      <dgm:spPr/>
      <dgm:t>
        <a:bodyPr/>
        <a:lstStyle/>
        <a:p>
          <a:endParaRPr lang="en-US"/>
        </a:p>
      </dgm:t>
    </dgm:pt>
    <dgm:pt modelId="{E8F4D3DD-2AF3-0343-BDE8-DE2B65E9CA63}" type="sibTrans" cxnId="{7F345079-7CF6-454D-9E1B-B9943F9F3B95}">
      <dgm:prSet/>
      <dgm:spPr/>
      <dgm:t>
        <a:bodyPr/>
        <a:lstStyle/>
        <a:p>
          <a:endParaRPr lang="en-US"/>
        </a:p>
      </dgm:t>
    </dgm:pt>
    <dgm:pt modelId="{55105198-DE19-404A-94FF-A85CF951E210}" type="pres">
      <dgm:prSet presAssocID="{80018A20-C0BC-8548-AEF7-B926ACAFDB8C}" presName="Name0" presStyleCnt="0">
        <dgm:presLayoutVars>
          <dgm:dir/>
          <dgm:animLvl val="lvl"/>
          <dgm:resizeHandles val="exact"/>
        </dgm:presLayoutVars>
      </dgm:prSet>
      <dgm:spPr/>
    </dgm:pt>
    <dgm:pt modelId="{75C8E295-AA80-9C46-BBBC-08360875FBBD}" type="pres">
      <dgm:prSet presAssocID="{96564324-04B7-4C42-8160-2584E42EC5D6}" presName="boxAndChildren" presStyleCnt="0"/>
      <dgm:spPr/>
    </dgm:pt>
    <dgm:pt modelId="{6455B175-62E2-7B40-B9B3-DEF2A909E1BF}" type="pres">
      <dgm:prSet presAssocID="{96564324-04B7-4C42-8160-2584E42EC5D6}" presName="parentTextBox" presStyleLbl="node1" presStyleIdx="0" presStyleCnt="5"/>
      <dgm:spPr/>
    </dgm:pt>
    <dgm:pt modelId="{B3D0B8C6-7D68-7047-AC65-48DC172F507C}" type="pres">
      <dgm:prSet presAssocID="{9AF5DCAC-C72F-C144-BD07-CF3DF1CC3333}" presName="sp" presStyleCnt="0"/>
      <dgm:spPr/>
    </dgm:pt>
    <dgm:pt modelId="{C53CD1EC-5992-A24E-B35C-7A816015807B}" type="pres">
      <dgm:prSet presAssocID="{185A0CD6-EA09-9145-BAD7-A0344F8F5F57}" presName="arrowAndChildren" presStyleCnt="0"/>
      <dgm:spPr/>
    </dgm:pt>
    <dgm:pt modelId="{FCDFF8F9-A3DC-854C-B02E-1C450296E165}" type="pres">
      <dgm:prSet presAssocID="{185A0CD6-EA09-9145-BAD7-A0344F8F5F57}" presName="parentTextArrow" presStyleLbl="node1" presStyleIdx="1" presStyleCnt="5"/>
      <dgm:spPr/>
    </dgm:pt>
    <dgm:pt modelId="{E06ED24C-557B-9F4D-9AD1-009B7E258731}" type="pres">
      <dgm:prSet presAssocID="{2108465A-2C87-7942-92C9-90C0609B68FD}" presName="sp" presStyleCnt="0"/>
      <dgm:spPr/>
    </dgm:pt>
    <dgm:pt modelId="{96AA4237-4E3A-B243-BA67-4F783D22FB7D}" type="pres">
      <dgm:prSet presAssocID="{1CE31D93-7ED2-C44A-9C9F-D4B7E5EE0AB1}" presName="arrowAndChildren" presStyleCnt="0"/>
      <dgm:spPr/>
    </dgm:pt>
    <dgm:pt modelId="{0639C272-0D92-8D41-AADA-7062332A5ACF}" type="pres">
      <dgm:prSet presAssocID="{1CE31D93-7ED2-C44A-9C9F-D4B7E5EE0AB1}" presName="parentTextArrow" presStyleLbl="node1" presStyleIdx="2" presStyleCnt="5"/>
      <dgm:spPr/>
    </dgm:pt>
    <dgm:pt modelId="{0B9518BE-D18A-0A4A-82AE-DA31EA80E2C4}" type="pres">
      <dgm:prSet presAssocID="{25CE2CFB-B533-E244-A8D3-0632E1A67BB5}" presName="sp" presStyleCnt="0"/>
      <dgm:spPr/>
    </dgm:pt>
    <dgm:pt modelId="{097E294E-5962-BD43-9839-70252C845FE4}" type="pres">
      <dgm:prSet presAssocID="{214BCF00-EA8B-0A4A-805E-7AB8391A010F}" presName="arrowAndChildren" presStyleCnt="0"/>
      <dgm:spPr/>
    </dgm:pt>
    <dgm:pt modelId="{D10E41DD-D1FE-D04E-89C2-73BABB202665}" type="pres">
      <dgm:prSet presAssocID="{214BCF00-EA8B-0A4A-805E-7AB8391A010F}" presName="parentTextArrow" presStyleLbl="node1" presStyleIdx="3" presStyleCnt="5"/>
      <dgm:spPr/>
    </dgm:pt>
    <dgm:pt modelId="{BF11E10F-6898-A24D-B665-A2E78FF1484D}" type="pres">
      <dgm:prSet presAssocID="{26E08AA8-062B-2749-9D36-108A03131E8C}" presName="sp" presStyleCnt="0"/>
      <dgm:spPr/>
    </dgm:pt>
    <dgm:pt modelId="{9D023E59-1B2B-5C47-AF24-0F0D4EB25E68}" type="pres">
      <dgm:prSet presAssocID="{0DFDA770-E563-324A-9EDA-9C836E0A122D}" presName="arrowAndChildren" presStyleCnt="0"/>
      <dgm:spPr/>
    </dgm:pt>
    <dgm:pt modelId="{A3A4CDA3-E96F-3C42-A085-7ABB94BA477D}" type="pres">
      <dgm:prSet presAssocID="{0DFDA770-E563-324A-9EDA-9C836E0A122D}" presName="parentTextArrow" presStyleLbl="node1" presStyleIdx="4" presStyleCnt="5"/>
      <dgm:spPr/>
    </dgm:pt>
  </dgm:ptLst>
  <dgm:cxnLst>
    <dgm:cxn modelId="{A520692B-5084-DB42-8F19-A7BB0F993CD9}" srcId="{80018A20-C0BC-8548-AEF7-B926ACAFDB8C}" destId="{185A0CD6-EA09-9145-BAD7-A0344F8F5F57}" srcOrd="3" destOrd="0" parTransId="{56539795-34D5-8348-AAE1-85331382918D}" sibTransId="{9AF5DCAC-C72F-C144-BD07-CF3DF1CC3333}"/>
    <dgm:cxn modelId="{2A614453-2352-EE44-BC44-355D636B7379}" type="presOf" srcId="{96564324-04B7-4C42-8160-2584E42EC5D6}" destId="{6455B175-62E2-7B40-B9B3-DEF2A909E1BF}" srcOrd="0" destOrd="0" presId="urn:microsoft.com/office/officeart/2005/8/layout/process4"/>
    <dgm:cxn modelId="{7D723756-CC93-2541-A323-F7A21797B7A9}" type="presOf" srcId="{1CE31D93-7ED2-C44A-9C9F-D4B7E5EE0AB1}" destId="{0639C272-0D92-8D41-AADA-7062332A5ACF}" srcOrd="0" destOrd="0" presId="urn:microsoft.com/office/officeart/2005/8/layout/process4"/>
    <dgm:cxn modelId="{E3E6BF74-70BC-674A-9380-02B7DDF7A436}" type="presOf" srcId="{185A0CD6-EA09-9145-BAD7-A0344F8F5F57}" destId="{FCDFF8F9-A3DC-854C-B02E-1C450296E165}" srcOrd="0" destOrd="0" presId="urn:microsoft.com/office/officeart/2005/8/layout/process4"/>
    <dgm:cxn modelId="{C5244676-200D-DE40-811B-D9A3FCAA60EC}" srcId="{80018A20-C0BC-8548-AEF7-B926ACAFDB8C}" destId="{0DFDA770-E563-324A-9EDA-9C836E0A122D}" srcOrd="0" destOrd="0" parTransId="{7158819B-568A-914D-B2FD-03A6D1013CB2}" sibTransId="{26E08AA8-062B-2749-9D36-108A03131E8C}"/>
    <dgm:cxn modelId="{7F345079-7CF6-454D-9E1B-B9943F9F3B95}" srcId="{80018A20-C0BC-8548-AEF7-B926ACAFDB8C}" destId="{96564324-04B7-4C42-8160-2584E42EC5D6}" srcOrd="4" destOrd="0" parTransId="{EA630575-7864-3745-AE3A-04315D119FF3}" sibTransId="{E8F4D3DD-2AF3-0343-BDE8-DE2B65E9CA63}"/>
    <dgm:cxn modelId="{3BB1108E-C1DF-A747-8278-75AEE9426F65}" type="presOf" srcId="{80018A20-C0BC-8548-AEF7-B926ACAFDB8C}" destId="{55105198-DE19-404A-94FF-A85CF951E210}" srcOrd="0" destOrd="0" presId="urn:microsoft.com/office/officeart/2005/8/layout/process4"/>
    <dgm:cxn modelId="{4FB108AE-10C1-A542-AB5F-2C7D2B59D930}" srcId="{80018A20-C0BC-8548-AEF7-B926ACAFDB8C}" destId="{214BCF00-EA8B-0A4A-805E-7AB8391A010F}" srcOrd="1" destOrd="0" parTransId="{42DC630D-45A9-A94B-A522-B8DC3E264667}" sibTransId="{25CE2CFB-B533-E244-A8D3-0632E1A67BB5}"/>
    <dgm:cxn modelId="{01EDE5B1-B62C-1444-9413-3BBAB2F04AC7}" srcId="{80018A20-C0BC-8548-AEF7-B926ACAFDB8C}" destId="{1CE31D93-7ED2-C44A-9C9F-D4B7E5EE0AB1}" srcOrd="2" destOrd="0" parTransId="{DE9C471F-649E-244B-B22D-C5EDD456E40C}" sibTransId="{2108465A-2C87-7942-92C9-90C0609B68FD}"/>
    <dgm:cxn modelId="{10D696C7-870A-4446-8D74-8F9AADD46E94}" type="presOf" srcId="{0DFDA770-E563-324A-9EDA-9C836E0A122D}" destId="{A3A4CDA3-E96F-3C42-A085-7ABB94BA477D}" srcOrd="0" destOrd="0" presId="urn:microsoft.com/office/officeart/2005/8/layout/process4"/>
    <dgm:cxn modelId="{622C80D8-41B8-484C-A740-553859336754}" type="presOf" srcId="{214BCF00-EA8B-0A4A-805E-7AB8391A010F}" destId="{D10E41DD-D1FE-D04E-89C2-73BABB202665}" srcOrd="0" destOrd="0" presId="urn:microsoft.com/office/officeart/2005/8/layout/process4"/>
    <dgm:cxn modelId="{A02D5863-7486-2D44-A445-26AE3E29D471}" type="presParOf" srcId="{55105198-DE19-404A-94FF-A85CF951E210}" destId="{75C8E295-AA80-9C46-BBBC-08360875FBBD}" srcOrd="0" destOrd="0" presId="urn:microsoft.com/office/officeart/2005/8/layout/process4"/>
    <dgm:cxn modelId="{E99CCBFF-72FC-E242-A850-8EF11E584C1C}" type="presParOf" srcId="{75C8E295-AA80-9C46-BBBC-08360875FBBD}" destId="{6455B175-62E2-7B40-B9B3-DEF2A909E1BF}" srcOrd="0" destOrd="0" presId="urn:microsoft.com/office/officeart/2005/8/layout/process4"/>
    <dgm:cxn modelId="{6FBC19FE-F1A2-F642-B16C-FA439FD94EC3}" type="presParOf" srcId="{55105198-DE19-404A-94FF-A85CF951E210}" destId="{B3D0B8C6-7D68-7047-AC65-48DC172F507C}" srcOrd="1" destOrd="0" presId="urn:microsoft.com/office/officeart/2005/8/layout/process4"/>
    <dgm:cxn modelId="{FFD35782-DE91-064B-B19D-5BB5408327A3}" type="presParOf" srcId="{55105198-DE19-404A-94FF-A85CF951E210}" destId="{C53CD1EC-5992-A24E-B35C-7A816015807B}" srcOrd="2" destOrd="0" presId="urn:microsoft.com/office/officeart/2005/8/layout/process4"/>
    <dgm:cxn modelId="{D01B6E60-571C-6C4B-858D-37050F675B2B}" type="presParOf" srcId="{C53CD1EC-5992-A24E-B35C-7A816015807B}" destId="{FCDFF8F9-A3DC-854C-B02E-1C450296E165}" srcOrd="0" destOrd="0" presId="urn:microsoft.com/office/officeart/2005/8/layout/process4"/>
    <dgm:cxn modelId="{0B0F6108-1B33-FE47-921F-765C5D062C3D}" type="presParOf" srcId="{55105198-DE19-404A-94FF-A85CF951E210}" destId="{E06ED24C-557B-9F4D-9AD1-009B7E258731}" srcOrd="3" destOrd="0" presId="urn:microsoft.com/office/officeart/2005/8/layout/process4"/>
    <dgm:cxn modelId="{9BAAE13B-29FE-9548-95AD-4BE96A5C13F6}" type="presParOf" srcId="{55105198-DE19-404A-94FF-A85CF951E210}" destId="{96AA4237-4E3A-B243-BA67-4F783D22FB7D}" srcOrd="4" destOrd="0" presId="urn:microsoft.com/office/officeart/2005/8/layout/process4"/>
    <dgm:cxn modelId="{D9D2E983-F8DD-314F-9D13-8B4903BAB667}" type="presParOf" srcId="{96AA4237-4E3A-B243-BA67-4F783D22FB7D}" destId="{0639C272-0D92-8D41-AADA-7062332A5ACF}" srcOrd="0" destOrd="0" presId="urn:microsoft.com/office/officeart/2005/8/layout/process4"/>
    <dgm:cxn modelId="{BC15DC95-949A-984C-B217-193A87ABB78D}" type="presParOf" srcId="{55105198-DE19-404A-94FF-A85CF951E210}" destId="{0B9518BE-D18A-0A4A-82AE-DA31EA80E2C4}" srcOrd="5" destOrd="0" presId="urn:microsoft.com/office/officeart/2005/8/layout/process4"/>
    <dgm:cxn modelId="{3CA40159-B682-E047-8F8B-9A8DA4C7250E}" type="presParOf" srcId="{55105198-DE19-404A-94FF-A85CF951E210}" destId="{097E294E-5962-BD43-9839-70252C845FE4}" srcOrd="6" destOrd="0" presId="urn:microsoft.com/office/officeart/2005/8/layout/process4"/>
    <dgm:cxn modelId="{B2D64F05-5A05-F042-B9F8-06381AEA392B}" type="presParOf" srcId="{097E294E-5962-BD43-9839-70252C845FE4}" destId="{D10E41DD-D1FE-D04E-89C2-73BABB202665}" srcOrd="0" destOrd="0" presId="urn:microsoft.com/office/officeart/2005/8/layout/process4"/>
    <dgm:cxn modelId="{B5487965-A809-7C4E-99BA-CA14381E15F8}" type="presParOf" srcId="{55105198-DE19-404A-94FF-A85CF951E210}" destId="{BF11E10F-6898-A24D-B665-A2E78FF1484D}" srcOrd="7" destOrd="0" presId="urn:microsoft.com/office/officeart/2005/8/layout/process4"/>
    <dgm:cxn modelId="{DD67045A-5CE9-9A4B-AF42-5ACD9C4D548D}" type="presParOf" srcId="{55105198-DE19-404A-94FF-A85CF951E210}" destId="{9D023E59-1B2B-5C47-AF24-0F0D4EB25E68}" srcOrd="8" destOrd="0" presId="urn:microsoft.com/office/officeart/2005/8/layout/process4"/>
    <dgm:cxn modelId="{56A9536E-4FAE-6D47-93EA-DFA4D87D2BEC}" type="presParOf" srcId="{9D023E59-1B2B-5C47-AF24-0F0D4EB25E68}" destId="{A3A4CDA3-E96F-3C42-A085-7ABB94BA47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18A20-C0BC-8548-AEF7-B926ACAFDB8C}"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0DFDA770-E563-324A-9EDA-9C836E0A122D}">
      <dgm:prSet/>
      <dgm:spPr>
        <a:gradFill rotWithShape="0">
          <a:gsLst>
            <a:gs pos="0">
              <a:srgbClr val="084D2E"/>
            </a:gs>
            <a:gs pos="50000">
              <a:srgbClr val="095730"/>
            </a:gs>
            <a:gs pos="100000">
              <a:srgbClr val="084D2E"/>
            </a:gs>
          </a:gsLst>
        </a:gradFill>
      </dgm:spPr>
      <dgm:t>
        <a:bodyPr/>
        <a:lstStyle/>
        <a:p>
          <a:pPr rtl="0"/>
          <a:r>
            <a:rPr lang="en-US" dirty="0"/>
            <a:t>Community Dialogue</a:t>
          </a:r>
        </a:p>
      </dgm:t>
    </dgm:pt>
    <dgm:pt modelId="{7158819B-568A-914D-B2FD-03A6D1013CB2}" type="parTrans" cxnId="{C5244676-200D-DE40-811B-D9A3FCAA60EC}">
      <dgm:prSet/>
      <dgm:spPr/>
      <dgm:t>
        <a:bodyPr/>
        <a:lstStyle/>
        <a:p>
          <a:endParaRPr lang="en-US"/>
        </a:p>
      </dgm:t>
    </dgm:pt>
    <dgm:pt modelId="{26E08AA8-062B-2749-9D36-108A03131E8C}" type="sibTrans" cxnId="{C5244676-200D-DE40-811B-D9A3FCAA60EC}">
      <dgm:prSet/>
      <dgm:spPr/>
      <dgm:t>
        <a:bodyPr/>
        <a:lstStyle/>
        <a:p>
          <a:endParaRPr lang="en-US"/>
        </a:p>
      </dgm:t>
    </dgm:pt>
    <dgm:pt modelId="{214BCF00-EA8B-0A4A-805E-7AB8391A010F}">
      <dgm:prSet/>
      <dgm:spPr>
        <a:gradFill rotWithShape="0">
          <a:gsLst>
            <a:gs pos="0">
              <a:srgbClr val="084D2E"/>
            </a:gs>
            <a:gs pos="50000">
              <a:srgbClr val="095730"/>
            </a:gs>
            <a:gs pos="100000">
              <a:srgbClr val="095730"/>
            </a:gs>
          </a:gsLst>
        </a:gradFill>
      </dgm:spPr>
      <dgm:t>
        <a:bodyPr/>
        <a:lstStyle/>
        <a:p>
          <a:pPr rtl="0"/>
          <a:r>
            <a:rPr lang="en-US" dirty="0"/>
            <a:t>Strategic Planning Summit</a:t>
          </a:r>
        </a:p>
      </dgm:t>
    </dgm:pt>
    <dgm:pt modelId="{42DC630D-45A9-A94B-A522-B8DC3E264667}" type="parTrans" cxnId="{4FB108AE-10C1-A542-AB5F-2C7D2B59D930}">
      <dgm:prSet/>
      <dgm:spPr/>
      <dgm:t>
        <a:bodyPr/>
        <a:lstStyle/>
        <a:p>
          <a:endParaRPr lang="en-US"/>
        </a:p>
      </dgm:t>
    </dgm:pt>
    <dgm:pt modelId="{25CE2CFB-B533-E244-A8D3-0632E1A67BB5}" type="sibTrans" cxnId="{4FB108AE-10C1-A542-AB5F-2C7D2B59D930}">
      <dgm:prSet/>
      <dgm:spPr/>
      <dgm:t>
        <a:bodyPr/>
        <a:lstStyle/>
        <a:p>
          <a:endParaRPr lang="en-US"/>
        </a:p>
      </dgm:t>
    </dgm:pt>
    <dgm:pt modelId="{1CE31D93-7ED2-C44A-9C9F-D4B7E5EE0AB1}">
      <dgm:prSet/>
      <dgm:spPr>
        <a:gradFill rotWithShape="0">
          <a:gsLst>
            <a:gs pos="0">
              <a:srgbClr val="084D2E"/>
            </a:gs>
            <a:gs pos="50000">
              <a:srgbClr val="095730"/>
            </a:gs>
            <a:gs pos="100000">
              <a:srgbClr val="095730"/>
            </a:gs>
          </a:gsLst>
        </a:gradFill>
      </dgm:spPr>
      <dgm:t>
        <a:bodyPr/>
        <a:lstStyle/>
        <a:p>
          <a:pPr rtl="0"/>
          <a:r>
            <a:rPr lang="en-US" dirty="0"/>
            <a:t>Drafting</a:t>
          </a:r>
        </a:p>
      </dgm:t>
    </dgm:pt>
    <dgm:pt modelId="{DE9C471F-649E-244B-B22D-C5EDD456E40C}" type="parTrans" cxnId="{01EDE5B1-B62C-1444-9413-3BBAB2F04AC7}">
      <dgm:prSet/>
      <dgm:spPr/>
      <dgm:t>
        <a:bodyPr/>
        <a:lstStyle/>
        <a:p>
          <a:endParaRPr lang="en-US"/>
        </a:p>
      </dgm:t>
    </dgm:pt>
    <dgm:pt modelId="{2108465A-2C87-7942-92C9-90C0609B68FD}" type="sibTrans" cxnId="{01EDE5B1-B62C-1444-9413-3BBAB2F04AC7}">
      <dgm:prSet/>
      <dgm:spPr/>
      <dgm:t>
        <a:bodyPr/>
        <a:lstStyle/>
        <a:p>
          <a:endParaRPr lang="en-US"/>
        </a:p>
      </dgm:t>
    </dgm:pt>
    <dgm:pt modelId="{185A0CD6-EA09-9145-BAD7-A0344F8F5F57}">
      <dgm:prSet/>
      <dgm:spPr>
        <a:gradFill rotWithShape="0">
          <a:gsLst>
            <a:gs pos="0">
              <a:srgbClr val="084D2E"/>
            </a:gs>
            <a:gs pos="50000">
              <a:srgbClr val="095730"/>
            </a:gs>
            <a:gs pos="100000">
              <a:srgbClr val="095730"/>
            </a:gs>
          </a:gsLst>
        </a:gradFill>
      </dgm:spPr>
      <dgm:t>
        <a:bodyPr/>
        <a:lstStyle/>
        <a:p>
          <a:pPr rtl="0"/>
          <a:r>
            <a:rPr lang="en-US" dirty="0"/>
            <a:t>Feedback</a:t>
          </a:r>
        </a:p>
      </dgm:t>
    </dgm:pt>
    <dgm:pt modelId="{56539795-34D5-8348-AAE1-85331382918D}" type="parTrans" cxnId="{A520692B-5084-DB42-8F19-A7BB0F993CD9}">
      <dgm:prSet/>
      <dgm:spPr/>
      <dgm:t>
        <a:bodyPr/>
        <a:lstStyle/>
        <a:p>
          <a:endParaRPr lang="en-US"/>
        </a:p>
      </dgm:t>
    </dgm:pt>
    <dgm:pt modelId="{9AF5DCAC-C72F-C144-BD07-CF3DF1CC3333}" type="sibTrans" cxnId="{A520692B-5084-DB42-8F19-A7BB0F993CD9}">
      <dgm:prSet/>
      <dgm:spPr/>
      <dgm:t>
        <a:bodyPr/>
        <a:lstStyle/>
        <a:p>
          <a:endParaRPr lang="en-US"/>
        </a:p>
      </dgm:t>
    </dgm:pt>
    <dgm:pt modelId="{96564324-04B7-4C42-8160-2584E42EC5D6}">
      <dgm:prSet/>
      <dgm:spPr>
        <a:solidFill>
          <a:srgbClr val="426581"/>
        </a:solidFill>
      </dgm:spPr>
      <dgm:t>
        <a:bodyPr/>
        <a:lstStyle/>
        <a:p>
          <a:pPr rtl="0"/>
          <a:r>
            <a:rPr lang="en-US" dirty="0"/>
            <a:t>Refining</a:t>
          </a:r>
        </a:p>
      </dgm:t>
    </dgm:pt>
    <dgm:pt modelId="{EA630575-7864-3745-AE3A-04315D119FF3}" type="parTrans" cxnId="{7F345079-7CF6-454D-9E1B-B9943F9F3B95}">
      <dgm:prSet/>
      <dgm:spPr/>
      <dgm:t>
        <a:bodyPr/>
        <a:lstStyle/>
        <a:p>
          <a:endParaRPr lang="en-US"/>
        </a:p>
      </dgm:t>
    </dgm:pt>
    <dgm:pt modelId="{E8F4D3DD-2AF3-0343-BDE8-DE2B65E9CA63}" type="sibTrans" cxnId="{7F345079-7CF6-454D-9E1B-B9943F9F3B95}">
      <dgm:prSet/>
      <dgm:spPr/>
      <dgm:t>
        <a:bodyPr/>
        <a:lstStyle/>
        <a:p>
          <a:endParaRPr lang="en-US"/>
        </a:p>
      </dgm:t>
    </dgm:pt>
    <dgm:pt modelId="{55105198-DE19-404A-94FF-A85CF951E210}" type="pres">
      <dgm:prSet presAssocID="{80018A20-C0BC-8548-AEF7-B926ACAFDB8C}" presName="Name0" presStyleCnt="0">
        <dgm:presLayoutVars>
          <dgm:dir/>
          <dgm:animLvl val="lvl"/>
          <dgm:resizeHandles val="exact"/>
        </dgm:presLayoutVars>
      </dgm:prSet>
      <dgm:spPr/>
    </dgm:pt>
    <dgm:pt modelId="{75C8E295-AA80-9C46-BBBC-08360875FBBD}" type="pres">
      <dgm:prSet presAssocID="{96564324-04B7-4C42-8160-2584E42EC5D6}" presName="boxAndChildren" presStyleCnt="0"/>
      <dgm:spPr/>
    </dgm:pt>
    <dgm:pt modelId="{6455B175-62E2-7B40-B9B3-DEF2A909E1BF}" type="pres">
      <dgm:prSet presAssocID="{96564324-04B7-4C42-8160-2584E42EC5D6}" presName="parentTextBox" presStyleLbl="node1" presStyleIdx="0" presStyleCnt="5"/>
      <dgm:spPr/>
    </dgm:pt>
    <dgm:pt modelId="{B3D0B8C6-7D68-7047-AC65-48DC172F507C}" type="pres">
      <dgm:prSet presAssocID="{9AF5DCAC-C72F-C144-BD07-CF3DF1CC3333}" presName="sp" presStyleCnt="0"/>
      <dgm:spPr/>
    </dgm:pt>
    <dgm:pt modelId="{C53CD1EC-5992-A24E-B35C-7A816015807B}" type="pres">
      <dgm:prSet presAssocID="{185A0CD6-EA09-9145-BAD7-A0344F8F5F57}" presName="arrowAndChildren" presStyleCnt="0"/>
      <dgm:spPr/>
    </dgm:pt>
    <dgm:pt modelId="{FCDFF8F9-A3DC-854C-B02E-1C450296E165}" type="pres">
      <dgm:prSet presAssocID="{185A0CD6-EA09-9145-BAD7-A0344F8F5F57}" presName="parentTextArrow" presStyleLbl="node1" presStyleIdx="1" presStyleCnt="5"/>
      <dgm:spPr/>
    </dgm:pt>
    <dgm:pt modelId="{E06ED24C-557B-9F4D-9AD1-009B7E258731}" type="pres">
      <dgm:prSet presAssocID="{2108465A-2C87-7942-92C9-90C0609B68FD}" presName="sp" presStyleCnt="0"/>
      <dgm:spPr/>
    </dgm:pt>
    <dgm:pt modelId="{96AA4237-4E3A-B243-BA67-4F783D22FB7D}" type="pres">
      <dgm:prSet presAssocID="{1CE31D93-7ED2-C44A-9C9F-D4B7E5EE0AB1}" presName="arrowAndChildren" presStyleCnt="0"/>
      <dgm:spPr/>
    </dgm:pt>
    <dgm:pt modelId="{0639C272-0D92-8D41-AADA-7062332A5ACF}" type="pres">
      <dgm:prSet presAssocID="{1CE31D93-7ED2-C44A-9C9F-D4B7E5EE0AB1}" presName="parentTextArrow" presStyleLbl="node1" presStyleIdx="2" presStyleCnt="5"/>
      <dgm:spPr/>
    </dgm:pt>
    <dgm:pt modelId="{0B9518BE-D18A-0A4A-82AE-DA31EA80E2C4}" type="pres">
      <dgm:prSet presAssocID="{25CE2CFB-B533-E244-A8D3-0632E1A67BB5}" presName="sp" presStyleCnt="0"/>
      <dgm:spPr/>
    </dgm:pt>
    <dgm:pt modelId="{097E294E-5962-BD43-9839-70252C845FE4}" type="pres">
      <dgm:prSet presAssocID="{214BCF00-EA8B-0A4A-805E-7AB8391A010F}" presName="arrowAndChildren" presStyleCnt="0"/>
      <dgm:spPr/>
    </dgm:pt>
    <dgm:pt modelId="{D10E41DD-D1FE-D04E-89C2-73BABB202665}" type="pres">
      <dgm:prSet presAssocID="{214BCF00-EA8B-0A4A-805E-7AB8391A010F}" presName="parentTextArrow" presStyleLbl="node1" presStyleIdx="3" presStyleCnt="5"/>
      <dgm:spPr/>
    </dgm:pt>
    <dgm:pt modelId="{BF11E10F-6898-A24D-B665-A2E78FF1484D}" type="pres">
      <dgm:prSet presAssocID="{26E08AA8-062B-2749-9D36-108A03131E8C}" presName="sp" presStyleCnt="0"/>
      <dgm:spPr/>
    </dgm:pt>
    <dgm:pt modelId="{9D023E59-1B2B-5C47-AF24-0F0D4EB25E68}" type="pres">
      <dgm:prSet presAssocID="{0DFDA770-E563-324A-9EDA-9C836E0A122D}" presName="arrowAndChildren" presStyleCnt="0"/>
      <dgm:spPr/>
    </dgm:pt>
    <dgm:pt modelId="{A3A4CDA3-E96F-3C42-A085-7ABB94BA477D}" type="pres">
      <dgm:prSet presAssocID="{0DFDA770-E563-324A-9EDA-9C836E0A122D}" presName="parentTextArrow" presStyleLbl="node1" presStyleIdx="4" presStyleCnt="5"/>
      <dgm:spPr/>
    </dgm:pt>
  </dgm:ptLst>
  <dgm:cxnLst>
    <dgm:cxn modelId="{3FA79526-2069-F648-A9CC-0BA850AC2A13}" type="presOf" srcId="{96564324-04B7-4C42-8160-2584E42EC5D6}" destId="{6455B175-62E2-7B40-B9B3-DEF2A909E1BF}" srcOrd="0" destOrd="0" presId="urn:microsoft.com/office/officeart/2005/8/layout/process4"/>
    <dgm:cxn modelId="{DDB86F2A-802F-0D4E-9228-B6C33E2C095B}" type="presOf" srcId="{185A0CD6-EA09-9145-BAD7-A0344F8F5F57}" destId="{FCDFF8F9-A3DC-854C-B02E-1C450296E165}" srcOrd="0" destOrd="0" presId="urn:microsoft.com/office/officeart/2005/8/layout/process4"/>
    <dgm:cxn modelId="{A520692B-5084-DB42-8F19-A7BB0F993CD9}" srcId="{80018A20-C0BC-8548-AEF7-B926ACAFDB8C}" destId="{185A0CD6-EA09-9145-BAD7-A0344F8F5F57}" srcOrd="3" destOrd="0" parTransId="{56539795-34D5-8348-AAE1-85331382918D}" sibTransId="{9AF5DCAC-C72F-C144-BD07-CF3DF1CC3333}"/>
    <dgm:cxn modelId="{8DB99F33-2628-DF4C-8DD8-A1054678E7FF}" type="presOf" srcId="{0DFDA770-E563-324A-9EDA-9C836E0A122D}" destId="{A3A4CDA3-E96F-3C42-A085-7ABB94BA477D}" srcOrd="0" destOrd="0" presId="urn:microsoft.com/office/officeart/2005/8/layout/process4"/>
    <dgm:cxn modelId="{682AB134-92BC-6946-ACDD-0551CB9BF627}" type="presOf" srcId="{1CE31D93-7ED2-C44A-9C9F-D4B7E5EE0AB1}" destId="{0639C272-0D92-8D41-AADA-7062332A5ACF}" srcOrd="0" destOrd="0" presId="urn:microsoft.com/office/officeart/2005/8/layout/process4"/>
    <dgm:cxn modelId="{88D58E65-3CF8-2147-BF7A-E475F4BA5A06}" type="presOf" srcId="{214BCF00-EA8B-0A4A-805E-7AB8391A010F}" destId="{D10E41DD-D1FE-D04E-89C2-73BABB202665}" srcOrd="0" destOrd="0" presId="urn:microsoft.com/office/officeart/2005/8/layout/process4"/>
    <dgm:cxn modelId="{C5244676-200D-DE40-811B-D9A3FCAA60EC}" srcId="{80018A20-C0BC-8548-AEF7-B926ACAFDB8C}" destId="{0DFDA770-E563-324A-9EDA-9C836E0A122D}" srcOrd="0" destOrd="0" parTransId="{7158819B-568A-914D-B2FD-03A6D1013CB2}" sibTransId="{26E08AA8-062B-2749-9D36-108A03131E8C}"/>
    <dgm:cxn modelId="{7F345079-7CF6-454D-9E1B-B9943F9F3B95}" srcId="{80018A20-C0BC-8548-AEF7-B926ACAFDB8C}" destId="{96564324-04B7-4C42-8160-2584E42EC5D6}" srcOrd="4" destOrd="0" parTransId="{EA630575-7864-3745-AE3A-04315D119FF3}" sibTransId="{E8F4D3DD-2AF3-0343-BDE8-DE2B65E9CA63}"/>
    <dgm:cxn modelId="{4FB108AE-10C1-A542-AB5F-2C7D2B59D930}" srcId="{80018A20-C0BC-8548-AEF7-B926ACAFDB8C}" destId="{214BCF00-EA8B-0A4A-805E-7AB8391A010F}" srcOrd="1" destOrd="0" parTransId="{42DC630D-45A9-A94B-A522-B8DC3E264667}" sibTransId="{25CE2CFB-B533-E244-A8D3-0632E1A67BB5}"/>
    <dgm:cxn modelId="{01EDE5B1-B62C-1444-9413-3BBAB2F04AC7}" srcId="{80018A20-C0BC-8548-AEF7-B926ACAFDB8C}" destId="{1CE31D93-7ED2-C44A-9C9F-D4B7E5EE0AB1}" srcOrd="2" destOrd="0" parTransId="{DE9C471F-649E-244B-B22D-C5EDD456E40C}" sibTransId="{2108465A-2C87-7942-92C9-90C0609B68FD}"/>
    <dgm:cxn modelId="{6A7CF1BD-D7B1-8349-A928-F2B294AA926E}" type="presOf" srcId="{80018A20-C0BC-8548-AEF7-B926ACAFDB8C}" destId="{55105198-DE19-404A-94FF-A85CF951E210}" srcOrd="0" destOrd="0" presId="urn:microsoft.com/office/officeart/2005/8/layout/process4"/>
    <dgm:cxn modelId="{5F826E35-0945-5449-A419-5903C8E7734D}" type="presParOf" srcId="{55105198-DE19-404A-94FF-A85CF951E210}" destId="{75C8E295-AA80-9C46-BBBC-08360875FBBD}" srcOrd="0" destOrd="0" presId="urn:microsoft.com/office/officeart/2005/8/layout/process4"/>
    <dgm:cxn modelId="{569A715B-205B-484B-AA0C-1A9B55FBFF4C}" type="presParOf" srcId="{75C8E295-AA80-9C46-BBBC-08360875FBBD}" destId="{6455B175-62E2-7B40-B9B3-DEF2A909E1BF}" srcOrd="0" destOrd="0" presId="urn:microsoft.com/office/officeart/2005/8/layout/process4"/>
    <dgm:cxn modelId="{268AB9B5-4F9F-7943-9E04-9582A0F60CEC}" type="presParOf" srcId="{55105198-DE19-404A-94FF-A85CF951E210}" destId="{B3D0B8C6-7D68-7047-AC65-48DC172F507C}" srcOrd="1" destOrd="0" presId="urn:microsoft.com/office/officeart/2005/8/layout/process4"/>
    <dgm:cxn modelId="{CCF78EDA-D67A-CC47-9341-1345427F48E8}" type="presParOf" srcId="{55105198-DE19-404A-94FF-A85CF951E210}" destId="{C53CD1EC-5992-A24E-B35C-7A816015807B}" srcOrd="2" destOrd="0" presId="urn:microsoft.com/office/officeart/2005/8/layout/process4"/>
    <dgm:cxn modelId="{0CC94BBE-8FC6-3A47-BEE8-A3E8D69076BF}" type="presParOf" srcId="{C53CD1EC-5992-A24E-B35C-7A816015807B}" destId="{FCDFF8F9-A3DC-854C-B02E-1C450296E165}" srcOrd="0" destOrd="0" presId="urn:microsoft.com/office/officeart/2005/8/layout/process4"/>
    <dgm:cxn modelId="{5E68CE60-4569-3345-9A18-6002740E4DC7}" type="presParOf" srcId="{55105198-DE19-404A-94FF-A85CF951E210}" destId="{E06ED24C-557B-9F4D-9AD1-009B7E258731}" srcOrd="3" destOrd="0" presId="urn:microsoft.com/office/officeart/2005/8/layout/process4"/>
    <dgm:cxn modelId="{D80D9F99-2B90-FA40-812A-8FFBC7DA56E2}" type="presParOf" srcId="{55105198-DE19-404A-94FF-A85CF951E210}" destId="{96AA4237-4E3A-B243-BA67-4F783D22FB7D}" srcOrd="4" destOrd="0" presId="urn:microsoft.com/office/officeart/2005/8/layout/process4"/>
    <dgm:cxn modelId="{0C9078EF-DFCD-1141-8DE5-D439FBB1BF4D}" type="presParOf" srcId="{96AA4237-4E3A-B243-BA67-4F783D22FB7D}" destId="{0639C272-0D92-8D41-AADA-7062332A5ACF}" srcOrd="0" destOrd="0" presId="urn:microsoft.com/office/officeart/2005/8/layout/process4"/>
    <dgm:cxn modelId="{8D00186B-F20D-7340-9369-DA0D8621A1CA}" type="presParOf" srcId="{55105198-DE19-404A-94FF-A85CF951E210}" destId="{0B9518BE-D18A-0A4A-82AE-DA31EA80E2C4}" srcOrd="5" destOrd="0" presId="urn:microsoft.com/office/officeart/2005/8/layout/process4"/>
    <dgm:cxn modelId="{51934141-ACE4-C841-841E-8EF4AC9D310C}" type="presParOf" srcId="{55105198-DE19-404A-94FF-A85CF951E210}" destId="{097E294E-5962-BD43-9839-70252C845FE4}" srcOrd="6" destOrd="0" presId="urn:microsoft.com/office/officeart/2005/8/layout/process4"/>
    <dgm:cxn modelId="{142BAAE9-77CA-7243-AD35-04814DEFAA28}" type="presParOf" srcId="{097E294E-5962-BD43-9839-70252C845FE4}" destId="{D10E41DD-D1FE-D04E-89C2-73BABB202665}" srcOrd="0" destOrd="0" presId="urn:microsoft.com/office/officeart/2005/8/layout/process4"/>
    <dgm:cxn modelId="{2E530BB3-416C-AE46-8AE9-4B1ED22FCB46}" type="presParOf" srcId="{55105198-DE19-404A-94FF-A85CF951E210}" destId="{BF11E10F-6898-A24D-B665-A2E78FF1484D}" srcOrd="7" destOrd="0" presId="urn:microsoft.com/office/officeart/2005/8/layout/process4"/>
    <dgm:cxn modelId="{E3804FF1-7AF7-594A-BD2B-C92CC84C5D01}" type="presParOf" srcId="{55105198-DE19-404A-94FF-A85CF951E210}" destId="{9D023E59-1B2B-5C47-AF24-0F0D4EB25E68}" srcOrd="8" destOrd="0" presId="urn:microsoft.com/office/officeart/2005/8/layout/process4"/>
    <dgm:cxn modelId="{532B5A1B-C267-4548-8E95-7E911C8A7ACF}" type="presParOf" srcId="{9D023E59-1B2B-5C47-AF24-0F0D4EB25E68}" destId="{A3A4CDA3-E96F-3C42-A085-7ABB94BA47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018A20-C0BC-8548-AEF7-B926ACAFDB8C}"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0DFDA770-E563-324A-9EDA-9C836E0A122D}">
      <dgm:prSet/>
      <dgm:spPr>
        <a:gradFill rotWithShape="0">
          <a:gsLst>
            <a:gs pos="0">
              <a:srgbClr val="084D2E"/>
            </a:gs>
            <a:gs pos="50000">
              <a:srgbClr val="095730"/>
            </a:gs>
            <a:gs pos="100000">
              <a:srgbClr val="084D2E"/>
            </a:gs>
          </a:gsLst>
        </a:gradFill>
      </dgm:spPr>
      <dgm:t>
        <a:bodyPr/>
        <a:lstStyle/>
        <a:p>
          <a:pPr rtl="0"/>
          <a:r>
            <a:rPr lang="en-US" dirty="0"/>
            <a:t>Community Dialogue</a:t>
          </a:r>
        </a:p>
      </dgm:t>
    </dgm:pt>
    <dgm:pt modelId="{7158819B-568A-914D-B2FD-03A6D1013CB2}" type="parTrans" cxnId="{C5244676-200D-DE40-811B-D9A3FCAA60EC}">
      <dgm:prSet/>
      <dgm:spPr/>
      <dgm:t>
        <a:bodyPr/>
        <a:lstStyle/>
        <a:p>
          <a:endParaRPr lang="en-US"/>
        </a:p>
      </dgm:t>
    </dgm:pt>
    <dgm:pt modelId="{26E08AA8-062B-2749-9D36-108A03131E8C}" type="sibTrans" cxnId="{C5244676-200D-DE40-811B-D9A3FCAA60EC}">
      <dgm:prSet/>
      <dgm:spPr/>
      <dgm:t>
        <a:bodyPr/>
        <a:lstStyle/>
        <a:p>
          <a:endParaRPr lang="en-US"/>
        </a:p>
      </dgm:t>
    </dgm:pt>
    <dgm:pt modelId="{214BCF00-EA8B-0A4A-805E-7AB8391A010F}">
      <dgm:prSet/>
      <dgm:spPr>
        <a:gradFill rotWithShape="0">
          <a:gsLst>
            <a:gs pos="0">
              <a:srgbClr val="084D2E"/>
            </a:gs>
            <a:gs pos="50000">
              <a:srgbClr val="095730"/>
            </a:gs>
            <a:gs pos="100000">
              <a:srgbClr val="095730"/>
            </a:gs>
          </a:gsLst>
        </a:gradFill>
      </dgm:spPr>
      <dgm:t>
        <a:bodyPr/>
        <a:lstStyle/>
        <a:p>
          <a:pPr rtl="0"/>
          <a:r>
            <a:rPr lang="en-US" dirty="0"/>
            <a:t>Strategic Planning Summit</a:t>
          </a:r>
        </a:p>
      </dgm:t>
    </dgm:pt>
    <dgm:pt modelId="{42DC630D-45A9-A94B-A522-B8DC3E264667}" type="parTrans" cxnId="{4FB108AE-10C1-A542-AB5F-2C7D2B59D930}">
      <dgm:prSet/>
      <dgm:spPr/>
      <dgm:t>
        <a:bodyPr/>
        <a:lstStyle/>
        <a:p>
          <a:endParaRPr lang="en-US"/>
        </a:p>
      </dgm:t>
    </dgm:pt>
    <dgm:pt modelId="{25CE2CFB-B533-E244-A8D3-0632E1A67BB5}" type="sibTrans" cxnId="{4FB108AE-10C1-A542-AB5F-2C7D2B59D930}">
      <dgm:prSet/>
      <dgm:spPr/>
      <dgm:t>
        <a:bodyPr/>
        <a:lstStyle/>
        <a:p>
          <a:endParaRPr lang="en-US"/>
        </a:p>
      </dgm:t>
    </dgm:pt>
    <dgm:pt modelId="{1CE31D93-7ED2-C44A-9C9F-D4B7E5EE0AB1}">
      <dgm:prSet/>
      <dgm:spPr>
        <a:gradFill rotWithShape="0">
          <a:gsLst>
            <a:gs pos="0">
              <a:srgbClr val="084D2E"/>
            </a:gs>
            <a:gs pos="50000">
              <a:srgbClr val="095730"/>
            </a:gs>
            <a:gs pos="100000">
              <a:srgbClr val="095730"/>
            </a:gs>
          </a:gsLst>
        </a:gradFill>
      </dgm:spPr>
      <dgm:t>
        <a:bodyPr/>
        <a:lstStyle/>
        <a:p>
          <a:pPr rtl="0"/>
          <a:r>
            <a:rPr lang="en-US" dirty="0"/>
            <a:t>Drafting</a:t>
          </a:r>
        </a:p>
      </dgm:t>
    </dgm:pt>
    <dgm:pt modelId="{DE9C471F-649E-244B-B22D-C5EDD456E40C}" type="parTrans" cxnId="{01EDE5B1-B62C-1444-9413-3BBAB2F04AC7}">
      <dgm:prSet/>
      <dgm:spPr/>
      <dgm:t>
        <a:bodyPr/>
        <a:lstStyle/>
        <a:p>
          <a:endParaRPr lang="en-US"/>
        </a:p>
      </dgm:t>
    </dgm:pt>
    <dgm:pt modelId="{2108465A-2C87-7942-92C9-90C0609B68FD}" type="sibTrans" cxnId="{01EDE5B1-B62C-1444-9413-3BBAB2F04AC7}">
      <dgm:prSet/>
      <dgm:spPr/>
      <dgm:t>
        <a:bodyPr/>
        <a:lstStyle/>
        <a:p>
          <a:endParaRPr lang="en-US"/>
        </a:p>
      </dgm:t>
    </dgm:pt>
    <dgm:pt modelId="{185A0CD6-EA09-9145-BAD7-A0344F8F5F57}">
      <dgm:prSet/>
      <dgm:spPr>
        <a:gradFill rotWithShape="0">
          <a:gsLst>
            <a:gs pos="0">
              <a:srgbClr val="084D2E"/>
            </a:gs>
            <a:gs pos="50000">
              <a:srgbClr val="095730"/>
            </a:gs>
            <a:gs pos="100000">
              <a:srgbClr val="095730"/>
            </a:gs>
          </a:gsLst>
        </a:gradFill>
      </dgm:spPr>
      <dgm:t>
        <a:bodyPr/>
        <a:lstStyle/>
        <a:p>
          <a:pPr rtl="0"/>
          <a:r>
            <a:rPr lang="en-US" dirty="0"/>
            <a:t>Feedback</a:t>
          </a:r>
        </a:p>
      </dgm:t>
    </dgm:pt>
    <dgm:pt modelId="{56539795-34D5-8348-AAE1-85331382918D}" type="parTrans" cxnId="{A520692B-5084-DB42-8F19-A7BB0F993CD9}">
      <dgm:prSet/>
      <dgm:spPr/>
      <dgm:t>
        <a:bodyPr/>
        <a:lstStyle/>
        <a:p>
          <a:endParaRPr lang="en-US"/>
        </a:p>
      </dgm:t>
    </dgm:pt>
    <dgm:pt modelId="{9AF5DCAC-C72F-C144-BD07-CF3DF1CC3333}" type="sibTrans" cxnId="{A520692B-5084-DB42-8F19-A7BB0F993CD9}">
      <dgm:prSet/>
      <dgm:spPr/>
      <dgm:t>
        <a:bodyPr/>
        <a:lstStyle/>
        <a:p>
          <a:endParaRPr lang="en-US"/>
        </a:p>
      </dgm:t>
    </dgm:pt>
    <dgm:pt modelId="{96564324-04B7-4C42-8160-2584E42EC5D6}">
      <dgm:prSet/>
      <dgm:spPr>
        <a:solidFill>
          <a:srgbClr val="426581"/>
        </a:solidFill>
      </dgm:spPr>
      <dgm:t>
        <a:bodyPr/>
        <a:lstStyle/>
        <a:p>
          <a:pPr rtl="0"/>
          <a:r>
            <a:rPr lang="en-US" dirty="0"/>
            <a:t>Refining</a:t>
          </a:r>
        </a:p>
      </dgm:t>
    </dgm:pt>
    <dgm:pt modelId="{EA630575-7864-3745-AE3A-04315D119FF3}" type="parTrans" cxnId="{7F345079-7CF6-454D-9E1B-B9943F9F3B95}">
      <dgm:prSet/>
      <dgm:spPr/>
      <dgm:t>
        <a:bodyPr/>
        <a:lstStyle/>
        <a:p>
          <a:endParaRPr lang="en-US"/>
        </a:p>
      </dgm:t>
    </dgm:pt>
    <dgm:pt modelId="{E8F4D3DD-2AF3-0343-BDE8-DE2B65E9CA63}" type="sibTrans" cxnId="{7F345079-7CF6-454D-9E1B-B9943F9F3B95}">
      <dgm:prSet/>
      <dgm:spPr/>
      <dgm:t>
        <a:bodyPr/>
        <a:lstStyle/>
        <a:p>
          <a:endParaRPr lang="en-US"/>
        </a:p>
      </dgm:t>
    </dgm:pt>
    <dgm:pt modelId="{55105198-DE19-404A-94FF-A85CF951E210}" type="pres">
      <dgm:prSet presAssocID="{80018A20-C0BC-8548-AEF7-B926ACAFDB8C}" presName="Name0" presStyleCnt="0">
        <dgm:presLayoutVars>
          <dgm:dir/>
          <dgm:animLvl val="lvl"/>
          <dgm:resizeHandles val="exact"/>
        </dgm:presLayoutVars>
      </dgm:prSet>
      <dgm:spPr/>
    </dgm:pt>
    <dgm:pt modelId="{75C8E295-AA80-9C46-BBBC-08360875FBBD}" type="pres">
      <dgm:prSet presAssocID="{96564324-04B7-4C42-8160-2584E42EC5D6}" presName="boxAndChildren" presStyleCnt="0"/>
      <dgm:spPr/>
    </dgm:pt>
    <dgm:pt modelId="{6455B175-62E2-7B40-B9B3-DEF2A909E1BF}" type="pres">
      <dgm:prSet presAssocID="{96564324-04B7-4C42-8160-2584E42EC5D6}" presName="parentTextBox" presStyleLbl="node1" presStyleIdx="0" presStyleCnt="5"/>
      <dgm:spPr/>
    </dgm:pt>
    <dgm:pt modelId="{B3D0B8C6-7D68-7047-AC65-48DC172F507C}" type="pres">
      <dgm:prSet presAssocID="{9AF5DCAC-C72F-C144-BD07-CF3DF1CC3333}" presName="sp" presStyleCnt="0"/>
      <dgm:spPr/>
    </dgm:pt>
    <dgm:pt modelId="{C53CD1EC-5992-A24E-B35C-7A816015807B}" type="pres">
      <dgm:prSet presAssocID="{185A0CD6-EA09-9145-BAD7-A0344F8F5F57}" presName="arrowAndChildren" presStyleCnt="0"/>
      <dgm:spPr/>
    </dgm:pt>
    <dgm:pt modelId="{FCDFF8F9-A3DC-854C-B02E-1C450296E165}" type="pres">
      <dgm:prSet presAssocID="{185A0CD6-EA09-9145-BAD7-A0344F8F5F57}" presName="parentTextArrow" presStyleLbl="node1" presStyleIdx="1" presStyleCnt="5"/>
      <dgm:spPr/>
    </dgm:pt>
    <dgm:pt modelId="{E06ED24C-557B-9F4D-9AD1-009B7E258731}" type="pres">
      <dgm:prSet presAssocID="{2108465A-2C87-7942-92C9-90C0609B68FD}" presName="sp" presStyleCnt="0"/>
      <dgm:spPr/>
    </dgm:pt>
    <dgm:pt modelId="{96AA4237-4E3A-B243-BA67-4F783D22FB7D}" type="pres">
      <dgm:prSet presAssocID="{1CE31D93-7ED2-C44A-9C9F-D4B7E5EE0AB1}" presName="arrowAndChildren" presStyleCnt="0"/>
      <dgm:spPr/>
    </dgm:pt>
    <dgm:pt modelId="{0639C272-0D92-8D41-AADA-7062332A5ACF}" type="pres">
      <dgm:prSet presAssocID="{1CE31D93-7ED2-C44A-9C9F-D4B7E5EE0AB1}" presName="parentTextArrow" presStyleLbl="node1" presStyleIdx="2" presStyleCnt="5"/>
      <dgm:spPr/>
    </dgm:pt>
    <dgm:pt modelId="{0B9518BE-D18A-0A4A-82AE-DA31EA80E2C4}" type="pres">
      <dgm:prSet presAssocID="{25CE2CFB-B533-E244-A8D3-0632E1A67BB5}" presName="sp" presStyleCnt="0"/>
      <dgm:spPr/>
    </dgm:pt>
    <dgm:pt modelId="{097E294E-5962-BD43-9839-70252C845FE4}" type="pres">
      <dgm:prSet presAssocID="{214BCF00-EA8B-0A4A-805E-7AB8391A010F}" presName="arrowAndChildren" presStyleCnt="0"/>
      <dgm:spPr/>
    </dgm:pt>
    <dgm:pt modelId="{D10E41DD-D1FE-D04E-89C2-73BABB202665}" type="pres">
      <dgm:prSet presAssocID="{214BCF00-EA8B-0A4A-805E-7AB8391A010F}" presName="parentTextArrow" presStyleLbl="node1" presStyleIdx="3" presStyleCnt="5"/>
      <dgm:spPr/>
    </dgm:pt>
    <dgm:pt modelId="{BF11E10F-6898-A24D-B665-A2E78FF1484D}" type="pres">
      <dgm:prSet presAssocID="{26E08AA8-062B-2749-9D36-108A03131E8C}" presName="sp" presStyleCnt="0"/>
      <dgm:spPr/>
    </dgm:pt>
    <dgm:pt modelId="{9D023E59-1B2B-5C47-AF24-0F0D4EB25E68}" type="pres">
      <dgm:prSet presAssocID="{0DFDA770-E563-324A-9EDA-9C836E0A122D}" presName="arrowAndChildren" presStyleCnt="0"/>
      <dgm:spPr/>
    </dgm:pt>
    <dgm:pt modelId="{A3A4CDA3-E96F-3C42-A085-7ABB94BA477D}" type="pres">
      <dgm:prSet presAssocID="{0DFDA770-E563-324A-9EDA-9C836E0A122D}" presName="parentTextArrow" presStyleLbl="node1" presStyleIdx="4" presStyleCnt="5"/>
      <dgm:spPr/>
    </dgm:pt>
  </dgm:ptLst>
  <dgm:cxnLst>
    <dgm:cxn modelId="{A520692B-5084-DB42-8F19-A7BB0F993CD9}" srcId="{80018A20-C0BC-8548-AEF7-B926ACAFDB8C}" destId="{185A0CD6-EA09-9145-BAD7-A0344F8F5F57}" srcOrd="3" destOrd="0" parTransId="{56539795-34D5-8348-AAE1-85331382918D}" sibTransId="{9AF5DCAC-C72F-C144-BD07-CF3DF1CC3333}"/>
    <dgm:cxn modelId="{147C786B-67E6-4549-9BDB-E2635E18205E}" type="presOf" srcId="{0DFDA770-E563-324A-9EDA-9C836E0A122D}" destId="{A3A4CDA3-E96F-3C42-A085-7ABB94BA477D}" srcOrd="0" destOrd="0" presId="urn:microsoft.com/office/officeart/2005/8/layout/process4"/>
    <dgm:cxn modelId="{C5244676-200D-DE40-811B-D9A3FCAA60EC}" srcId="{80018A20-C0BC-8548-AEF7-B926ACAFDB8C}" destId="{0DFDA770-E563-324A-9EDA-9C836E0A122D}" srcOrd="0" destOrd="0" parTransId="{7158819B-568A-914D-B2FD-03A6D1013CB2}" sibTransId="{26E08AA8-062B-2749-9D36-108A03131E8C}"/>
    <dgm:cxn modelId="{7F345079-7CF6-454D-9E1B-B9943F9F3B95}" srcId="{80018A20-C0BC-8548-AEF7-B926ACAFDB8C}" destId="{96564324-04B7-4C42-8160-2584E42EC5D6}" srcOrd="4" destOrd="0" parTransId="{EA630575-7864-3745-AE3A-04315D119FF3}" sibTransId="{E8F4D3DD-2AF3-0343-BDE8-DE2B65E9CA63}"/>
    <dgm:cxn modelId="{03C4DA9F-6B0A-554D-A4CB-AE7670A85B82}" type="presOf" srcId="{96564324-04B7-4C42-8160-2584E42EC5D6}" destId="{6455B175-62E2-7B40-B9B3-DEF2A909E1BF}" srcOrd="0" destOrd="0" presId="urn:microsoft.com/office/officeart/2005/8/layout/process4"/>
    <dgm:cxn modelId="{4FB108AE-10C1-A542-AB5F-2C7D2B59D930}" srcId="{80018A20-C0BC-8548-AEF7-B926ACAFDB8C}" destId="{214BCF00-EA8B-0A4A-805E-7AB8391A010F}" srcOrd="1" destOrd="0" parTransId="{42DC630D-45A9-A94B-A522-B8DC3E264667}" sibTransId="{25CE2CFB-B533-E244-A8D3-0632E1A67BB5}"/>
    <dgm:cxn modelId="{01EDE5B1-B62C-1444-9413-3BBAB2F04AC7}" srcId="{80018A20-C0BC-8548-AEF7-B926ACAFDB8C}" destId="{1CE31D93-7ED2-C44A-9C9F-D4B7E5EE0AB1}" srcOrd="2" destOrd="0" parTransId="{DE9C471F-649E-244B-B22D-C5EDD456E40C}" sibTransId="{2108465A-2C87-7942-92C9-90C0609B68FD}"/>
    <dgm:cxn modelId="{022D85CE-D161-9944-91D4-1BEA0DBFBC1C}" type="presOf" srcId="{185A0CD6-EA09-9145-BAD7-A0344F8F5F57}" destId="{FCDFF8F9-A3DC-854C-B02E-1C450296E165}" srcOrd="0" destOrd="0" presId="urn:microsoft.com/office/officeart/2005/8/layout/process4"/>
    <dgm:cxn modelId="{14653DD4-4744-4C4E-845C-659437609CB3}" type="presOf" srcId="{80018A20-C0BC-8548-AEF7-B926ACAFDB8C}" destId="{55105198-DE19-404A-94FF-A85CF951E210}" srcOrd="0" destOrd="0" presId="urn:microsoft.com/office/officeart/2005/8/layout/process4"/>
    <dgm:cxn modelId="{F22BC4E5-15EF-6F4C-A0AD-FA4C52C2233D}" type="presOf" srcId="{214BCF00-EA8B-0A4A-805E-7AB8391A010F}" destId="{D10E41DD-D1FE-D04E-89C2-73BABB202665}" srcOrd="0" destOrd="0" presId="urn:microsoft.com/office/officeart/2005/8/layout/process4"/>
    <dgm:cxn modelId="{0C0746E6-BF22-0D4A-9933-430834325D2E}" type="presOf" srcId="{1CE31D93-7ED2-C44A-9C9F-D4B7E5EE0AB1}" destId="{0639C272-0D92-8D41-AADA-7062332A5ACF}" srcOrd="0" destOrd="0" presId="urn:microsoft.com/office/officeart/2005/8/layout/process4"/>
    <dgm:cxn modelId="{46B4EA43-ACF1-A047-81E5-E461CA74831D}" type="presParOf" srcId="{55105198-DE19-404A-94FF-A85CF951E210}" destId="{75C8E295-AA80-9C46-BBBC-08360875FBBD}" srcOrd="0" destOrd="0" presId="urn:microsoft.com/office/officeart/2005/8/layout/process4"/>
    <dgm:cxn modelId="{5F8C6B20-7B3A-BA43-9853-43B6AF588158}" type="presParOf" srcId="{75C8E295-AA80-9C46-BBBC-08360875FBBD}" destId="{6455B175-62E2-7B40-B9B3-DEF2A909E1BF}" srcOrd="0" destOrd="0" presId="urn:microsoft.com/office/officeart/2005/8/layout/process4"/>
    <dgm:cxn modelId="{D373980E-DA59-D446-A686-1DB3BC84CC9A}" type="presParOf" srcId="{55105198-DE19-404A-94FF-A85CF951E210}" destId="{B3D0B8C6-7D68-7047-AC65-48DC172F507C}" srcOrd="1" destOrd="0" presId="urn:microsoft.com/office/officeart/2005/8/layout/process4"/>
    <dgm:cxn modelId="{2481C08C-FF6B-734A-9F64-C578BB97C58F}" type="presParOf" srcId="{55105198-DE19-404A-94FF-A85CF951E210}" destId="{C53CD1EC-5992-A24E-B35C-7A816015807B}" srcOrd="2" destOrd="0" presId="urn:microsoft.com/office/officeart/2005/8/layout/process4"/>
    <dgm:cxn modelId="{541F623D-5CB4-A540-9DC1-42C315CDAB39}" type="presParOf" srcId="{C53CD1EC-5992-A24E-B35C-7A816015807B}" destId="{FCDFF8F9-A3DC-854C-B02E-1C450296E165}" srcOrd="0" destOrd="0" presId="urn:microsoft.com/office/officeart/2005/8/layout/process4"/>
    <dgm:cxn modelId="{E4E53659-A501-B54B-9005-1676720077FE}" type="presParOf" srcId="{55105198-DE19-404A-94FF-A85CF951E210}" destId="{E06ED24C-557B-9F4D-9AD1-009B7E258731}" srcOrd="3" destOrd="0" presId="urn:microsoft.com/office/officeart/2005/8/layout/process4"/>
    <dgm:cxn modelId="{DB6EF27E-9CE6-914C-B223-EDD8AE4C9894}" type="presParOf" srcId="{55105198-DE19-404A-94FF-A85CF951E210}" destId="{96AA4237-4E3A-B243-BA67-4F783D22FB7D}" srcOrd="4" destOrd="0" presId="urn:microsoft.com/office/officeart/2005/8/layout/process4"/>
    <dgm:cxn modelId="{EA5F63AA-CACD-1B47-A824-F38DDA93CB0E}" type="presParOf" srcId="{96AA4237-4E3A-B243-BA67-4F783D22FB7D}" destId="{0639C272-0D92-8D41-AADA-7062332A5ACF}" srcOrd="0" destOrd="0" presId="urn:microsoft.com/office/officeart/2005/8/layout/process4"/>
    <dgm:cxn modelId="{73032BDE-82C0-2544-8812-47922C4B729A}" type="presParOf" srcId="{55105198-DE19-404A-94FF-A85CF951E210}" destId="{0B9518BE-D18A-0A4A-82AE-DA31EA80E2C4}" srcOrd="5" destOrd="0" presId="urn:microsoft.com/office/officeart/2005/8/layout/process4"/>
    <dgm:cxn modelId="{0D929235-524F-6946-A2F2-7ADAA194C252}" type="presParOf" srcId="{55105198-DE19-404A-94FF-A85CF951E210}" destId="{097E294E-5962-BD43-9839-70252C845FE4}" srcOrd="6" destOrd="0" presId="urn:microsoft.com/office/officeart/2005/8/layout/process4"/>
    <dgm:cxn modelId="{35D99421-8552-0345-87F4-65AF8FD00669}" type="presParOf" srcId="{097E294E-5962-BD43-9839-70252C845FE4}" destId="{D10E41DD-D1FE-D04E-89C2-73BABB202665}" srcOrd="0" destOrd="0" presId="urn:microsoft.com/office/officeart/2005/8/layout/process4"/>
    <dgm:cxn modelId="{41F6890D-6C80-514A-9C48-808281E8DE1B}" type="presParOf" srcId="{55105198-DE19-404A-94FF-A85CF951E210}" destId="{BF11E10F-6898-A24D-B665-A2E78FF1484D}" srcOrd="7" destOrd="0" presId="urn:microsoft.com/office/officeart/2005/8/layout/process4"/>
    <dgm:cxn modelId="{93FF9B2C-9487-5C4D-A907-46D4BDF88815}" type="presParOf" srcId="{55105198-DE19-404A-94FF-A85CF951E210}" destId="{9D023E59-1B2B-5C47-AF24-0F0D4EB25E68}" srcOrd="8" destOrd="0" presId="urn:microsoft.com/office/officeart/2005/8/layout/process4"/>
    <dgm:cxn modelId="{8D82C58E-4C79-2441-85BD-6550287181B5}" type="presParOf" srcId="{9D023E59-1B2B-5C47-AF24-0F0D4EB25E68}" destId="{A3A4CDA3-E96F-3C42-A085-7ABB94BA47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018A20-C0BC-8548-AEF7-B926ACAFDB8C}"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0DFDA770-E563-324A-9EDA-9C836E0A122D}">
      <dgm:prSet/>
      <dgm:spPr>
        <a:gradFill rotWithShape="0">
          <a:gsLst>
            <a:gs pos="0">
              <a:srgbClr val="084D2E"/>
            </a:gs>
            <a:gs pos="50000">
              <a:srgbClr val="095730"/>
            </a:gs>
            <a:gs pos="100000">
              <a:srgbClr val="084D2E"/>
            </a:gs>
          </a:gsLst>
        </a:gradFill>
      </dgm:spPr>
      <dgm:t>
        <a:bodyPr/>
        <a:lstStyle/>
        <a:p>
          <a:pPr rtl="0"/>
          <a:r>
            <a:rPr lang="en-US" dirty="0"/>
            <a:t>Community Dialogue</a:t>
          </a:r>
        </a:p>
      </dgm:t>
    </dgm:pt>
    <dgm:pt modelId="{7158819B-568A-914D-B2FD-03A6D1013CB2}" type="parTrans" cxnId="{C5244676-200D-DE40-811B-D9A3FCAA60EC}">
      <dgm:prSet/>
      <dgm:spPr/>
      <dgm:t>
        <a:bodyPr/>
        <a:lstStyle/>
        <a:p>
          <a:endParaRPr lang="en-US"/>
        </a:p>
      </dgm:t>
    </dgm:pt>
    <dgm:pt modelId="{26E08AA8-062B-2749-9D36-108A03131E8C}" type="sibTrans" cxnId="{C5244676-200D-DE40-811B-D9A3FCAA60EC}">
      <dgm:prSet/>
      <dgm:spPr/>
      <dgm:t>
        <a:bodyPr/>
        <a:lstStyle/>
        <a:p>
          <a:endParaRPr lang="en-US"/>
        </a:p>
      </dgm:t>
    </dgm:pt>
    <dgm:pt modelId="{214BCF00-EA8B-0A4A-805E-7AB8391A010F}">
      <dgm:prSet/>
      <dgm:spPr>
        <a:gradFill rotWithShape="0">
          <a:gsLst>
            <a:gs pos="0">
              <a:srgbClr val="084D2E"/>
            </a:gs>
            <a:gs pos="50000">
              <a:srgbClr val="095730"/>
            </a:gs>
            <a:gs pos="100000">
              <a:srgbClr val="095730"/>
            </a:gs>
          </a:gsLst>
        </a:gradFill>
      </dgm:spPr>
      <dgm:t>
        <a:bodyPr/>
        <a:lstStyle/>
        <a:p>
          <a:pPr rtl="0"/>
          <a:r>
            <a:rPr lang="en-US" dirty="0"/>
            <a:t>Strategic Planning Summit</a:t>
          </a:r>
        </a:p>
      </dgm:t>
    </dgm:pt>
    <dgm:pt modelId="{42DC630D-45A9-A94B-A522-B8DC3E264667}" type="parTrans" cxnId="{4FB108AE-10C1-A542-AB5F-2C7D2B59D930}">
      <dgm:prSet/>
      <dgm:spPr/>
      <dgm:t>
        <a:bodyPr/>
        <a:lstStyle/>
        <a:p>
          <a:endParaRPr lang="en-US"/>
        </a:p>
      </dgm:t>
    </dgm:pt>
    <dgm:pt modelId="{25CE2CFB-B533-E244-A8D3-0632E1A67BB5}" type="sibTrans" cxnId="{4FB108AE-10C1-A542-AB5F-2C7D2B59D930}">
      <dgm:prSet/>
      <dgm:spPr/>
      <dgm:t>
        <a:bodyPr/>
        <a:lstStyle/>
        <a:p>
          <a:endParaRPr lang="en-US"/>
        </a:p>
      </dgm:t>
    </dgm:pt>
    <dgm:pt modelId="{1CE31D93-7ED2-C44A-9C9F-D4B7E5EE0AB1}">
      <dgm:prSet/>
      <dgm:spPr>
        <a:gradFill rotWithShape="0">
          <a:gsLst>
            <a:gs pos="0">
              <a:srgbClr val="084D2E"/>
            </a:gs>
            <a:gs pos="50000">
              <a:srgbClr val="095730"/>
            </a:gs>
            <a:gs pos="100000">
              <a:srgbClr val="095730"/>
            </a:gs>
          </a:gsLst>
        </a:gradFill>
      </dgm:spPr>
      <dgm:t>
        <a:bodyPr/>
        <a:lstStyle/>
        <a:p>
          <a:pPr rtl="0"/>
          <a:r>
            <a:rPr lang="en-US" dirty="0"/>
            <a:t>Drafting</a:t>
          </a:r>
        </a:p>
      </dgm:t>
    </dgm:pt>
    <dgm:pt modelId="{DE9C471F-649E-244B-B22D-C5EDD456E40C}" type="parTrans" cxnId="{01EDE5B1-B62C-1444-9413-3BBAB2F04AC7}">
      <dgm:prSet/>
      <dgm:spPr/>
      <dgm:t>
        <a:bodyPr/>
        <a:lstStyle/>
        <a:p>
          <a:endParaRPr lang="en-US"/>
        </a:p>
      </dgm:t>
    </dgm:pt>
    <dgm:pt modelId="{2108465A-2C87-7942-92C9-90C0609B68FD}" type="sibTrans" cxnId="{01EDE5B1-B62C-1444-9413-3BBAB2F04AC7}">
      <dgm:prSet/>
      <dgm:spPr/>
      <dgm:t>
        <a:bodyPr/>
        <a:lstStyle/>
        <a:p>
          <a:endParaRPr lang="en-US"/>
        </a:p>
      </dgm:t>
    </dgm:pt>
    <dgm:pt modelId="{185A0CD6-EA09-9145-BAD7-A0344F8F5F57}">
      <dgm:prSet/>
      <dgm:spPr>
        <a:gradFill rotWithShape="0">
          <a:gsLst>
            <a:gs pos="0">
              <a:srgbClr val="084D2E"/>
            </a:gs>
            <a:gs pos="50000">
              <a:srgbClr val="095730"/>
            </a:gs>
            <a:gs pos="100000">
              <a:srgbClr val="095730"/>
            </a:gs>
          </a:gsLst>
        </a:gradFill>
      </dgm:spPr>
      <dgm:t>
        <a:bodyPr/>
        <a:lstStyle/>
        <a:p>
          <a:pPr rtl="0"/>
          <a:r>
            <a:rPr lang="en-US" dirty="0"/>
            <a:t>Feedback</a:t>
          </a:r>
        </a:p>
      </dgm:t>
    </dgm:pt>
    <dgm:pt modelId="{56539795-34D5-8348-AAE1-85331382918D}" type="parTrans" cxnId="{A520692B-5084-DB42-8F19-A7BB0F993CD9}">
      <dgm:prSet/>
      <dgm:spPr/>
      <dgm:t>
        <a:bodyPr/>
        <a:lstStyle/>
        <a:p>
          <a:endParaRPr lang="en-US"/>
        </a:p>
      </dgm:t>
    </dgm:pt>
    <dgm:pt modelId="{9AF5DCAC-C72F-C144-BD07-CF3DF1CC3333}" type="sibTrans" cxnId="{A520692B-5084-DB42-8F19-A7BB0F993CD9}">
      <dgm:prSet/>
      <dgm:spPr/>
      <dgm:t>
        <a:bodyPr/>
        <a:lstStyle/>
        <a:p>
          <a:endParaRPr lang="en-US"/>
        </a:p>
      </dgm:t>
    </dgm:pt>
    <dgm:pt modelId="{96564324-04B7-4C42-8160-2584E42EC5D6}">
      <dgm:prSet/>
      <dgm:spPr>
        <a:solidFill>
          <a:srgbClr val="426581"/>
        </a:solidFill>
      </dgm:spPr>
      <dgm:t>
        <a:bodyPr/>
        <a:lstStyle/>
        <a:p>
          <a:pPr rtl="0"/>
          <a:r>
            <a:rPr lang="en-US" dirty="0"/>
            <a:t>Refining</a:t>
          </a:r>
        </a:p>
      </dgm:t>
    </dgm:pt>
    <dgm:pt modelId="{EA630575-7864-3745-AE3A-04315D119FF3}" type="parTrans" cxnId="{7F345079-7CF6-454D-9E1B-B9943F9F3B95}">
      <dgm:prSet/>
      <dgm:spPr/>
      <dgm:t>
        <a:bodyPr/>
        <a:lstStyle/>
        <a:p>
          <a:endParaRPr lang="en-US"/>
        </a:p>
      </dgm:t>
    </dgm:pt>
    <dgm:pt modelId="{E8F4D3DD-2AF3-0343-BDE8-DE2B65E9CA63}" type="sibTrans" cxnId="{7F345079-7CF6-454D-9E1B-B9943F9F3B95}">
      <dgm:prSet/>
      <dgm:spPr/>
      <dgm:t>
        <a:bodyPr/>
        <a:lstStyle/>
        <a:p>
          <a:endParaRPr lang="en-US"/>
        </a:p>
      </dgm:t>
    </dgm:pt>
    <dgm:pt modelId="{55105198-DE19-404A-94FF-A85CF951E210}" type="pres">
      <dgm:prSet presAssocID="{80018A20-C0BC-8548-AEF7-B926ACAFDB8C}" presName="Name0" presStyleCnt="0">
        <dgm:presLayoutVars>
          <dgm:dir/>
          <dgm:animLvl val="lvl"/>
          <dgm:resizeHandles val="exact"/>
        </dgm:presLayoutVars>
      </dgm:prSet>
      <dgm:spPr/>
    </dgm:pt>
    <dgm:pt modelId="{75C8E295-AA80-9C46-BBBC-08360875FBBD}" type="pres">
      <dgm:prSet presAssocID="{96564324-04B7-4C42-8160-2584E42EC5D6}" presName="boxAndChildren" presStyleCnt="0"/>
      <dgm:spPr/>
    </dgm:pt>
    <dgm:pt modelId="{6455B175-62E2-7B40-B9B3-DEF2A909E1BF}" type="pres">
      <dgm:prSet presAssocID="{96564324-04B7-4C42-8160-2584E42EC5D6}" presName="parentTextBox" presStyleLbl="node1" presStyleIdx="0" presStyleCnt="5"/>
      <dgm:spPr/>
    </dgm:pt>
    <dgm:pt modelId="{B3D0B8C6-7D68-7047-AC65-48DC172F507C}" type="pres">
      <dgm:prSet presAssocID="{9AF5DCAC-C72F-C144-BD07-CF3DF1CC3333}" presName="sp" presStyleCnt="0"/>
      <dgm:spPr/>
    </dgm:pt>
    <dgm:pt modelId="{C53CD1EC-5992-A24E-B35C-7A816015807B}" type="pres">
      <dgm:prSet presAssocID="{185A0CD6-EA09-9145-BAD7-A0344F8F5F57}" presName="arrowAndChildren" presStyleCnt="0"/>
      <dgm:spPr/>
    </dgm:pt>
    <dgm:pt modelId="{FCDFF8F9-A3DC-854C-B02E-1C450296E165}" type="pres">
      <dgm:prSet presAssocID="{185A0CD6-EA09-9145-BAD7-A0344F8F5F57}" presName="parentTextArrow" presStyleLbl="node1" presStyleIdx="1" presStyleCnt="5"/>
      <dgm:spPr/>
    </dgm:pt>
    <dgm:pt modelId="{E06ED24C-557B-9F4D-9AD1-009B7E258731}" type="pres">
      <dgm:prSet presAssocID="{2108465A-2C87-7942-92C9-90C0609B68FD}" presName="sp" presStyleCnt="0"/>
      <dgm:spPr/>
    </dgm:pt>
    <dgm:pt modelId="{96AA4237-4E3A-B243-BA67-4F783D22FB7D}" type="pres">
      <dgm:prSet presAssocID="{1CE31D93-7ED2-C44A-9C9F-D4B7E5EE0AB1}" presName="arrowAndChildren" presStyleCnt="0"/>
      <dgm:spPr/>
    </dgm:pt>
    <dgm:pt modelId="{0639C272-0D92-8D41-AADA-7062332A5ACF}" type="pres">
      <dgm:prSet presAssocID="{1CE31D93-7ED2-C44A-9C9F-D4B7E5EE0AB1}" presName="parentTextArrow" presStyleLbl="node1" presStyleIdx="2" presStyleCnt="5"/>
      <dgm:spPr/>
    </dgm:pt>
    <dgm:pt modelId="{0B9518BE-D18A-0A4A-82AE-DA31EA80E2C4}" type="pres">
      <dgm:prSet presAssocID="{25CE2CFB-B533-E244-A8D3-0632E1A67BB5}" presName="sp" presStyleCnt="0"/>
      <dgm:spPr/>
    </dgm:pt>
    <dgm:pt modelId="{097E294E-5962-BD43-9839-70252C845FE4}" type="pres">
      <dgm:prSet presAssocID="{214BCF00-EA8B-0A4A-805E-7AB8391A010F}" presName="arrowAndChildren" presStyleCnt="0"/>
      <dgm:spPr/>
    </dgm:pt>
    <dgm:pt modelId="{D10E41DD-D1FE-D04E-89C2-73BABB202665}" type="pres">
      <dgm:prSet presAssocID="{214BCF00-EA8B-0A4A-805E-7AB8391A010F}" presName="parentTextArrow" presStyleLbl="node1" presStyleIdx="3" presStyleCnt="5"/>
      <dgm:spPr/>
    </dgm:pt>
    <dgm:pt modelId="{BF11E10F-6898-A24D-B665-A2E78FF1484D}" type="pres">
      <dgm:prSet presAssocID="{26E08AA8-062B-2749-9D36-108A03131E8C}" presName="sp" presStyleCnt="0"/>
      <dgm:spPr/>
    </dgm:pt>
    <dgm:pt modelId="{9D023E59-1B2B-5C47-AF24-0F0D4EB25E68}" type="pres">
      <dgm:prSet presAssocID="{0DFDA770-E563-324A-9EDA-9C836E0A122D}" presName="arrowAndChildren" presStyleCnt="0"/>
      <dgm:spPr/>
    </dgm:pt>
    <dgm:pt modelId="{A3A4CDA3-E96F-3C42-A085-7ABB94BA477D}" type="pres">
      <dgm:prSet presAssocID="{0DFDA770-E563-324A-9EDA-9C836E0A122D}" presName="parentTextArrow" presStyleLbl="node1" presStyleIdx="4" presStyleCnt="5"/>
      <dgm:spPr/>
    </dgm:pt>
  </dgm:ptLst>
  <dgm:cxnLst>
    <dgm:cxn modelId="{621DF702-02C8-0B48-86F6-380F10C70523}" type="presOf" srcId="{96564324-04B7-4C42-8160-2584E42EC5D6}" destId="{6455B175-62E2-7B40-B9B3-DEF2A909E1BF}" srcOrd="0" destOrd="0" presId="urn:microsoft.com/office/officeart/2005/8/layout/process4"/>
    <dgm:cxn modelId="{D38E2E09-E217-E344-9A01-EC6B52F32449}" type="presOf" srcId="{214BCF00-EA8B-0A4A-805E-7AB8391A010F}" destId="{D10E41DD-D1FE-D04E-89C2-73BABB202665}" srcOrd="0" destOrd="0" presId="urn:microsoft.com/office/officeart/2005/8/layout/process4"/>
    <dgm:cxn modelId="{88085F09-14D4-1241-A783-21B8967AB122}" type="presOf" srcId="{185A0CD6-EA09-9145-BAD7-A0344F8F5F57}" destId="{FCDFF8F9-A3DC-854C-B02E-1C450296E165}" srcOrd="0" destOrd="0" presId="urn:microsoft.com/office/officeart/2005/8/layout/process4"/>
    <dgm:cxn modelId="{A520692B-5084-DB42-8F19-A7BB0F993CD9}" srcId="{80018A20-C0BC-8548-AEF7-B926ACAFDB8C}" destId="{185A0CD6-EA09-9145-BAD7-A0344F8F5F57}" srcOrd="3" destOrd="0" parTransId="{56539795-34D5-8348-AAE1-85331382918D}" sibTransId="{9AF5DCAC-C72F-C144-BD07-CF3DF1CC3333}"/>
    <dgm:cxn modelId="{F234A354-49B0-5241-9C35-53CED1CC087F}" type="presOf" srcId="{1CE31D93-7ED2-C44A-9C9F-D4B7E5EE0AB1}" destId="{0639C272-0D92-8D41-AADA-7062332A5ACF}" srcOrd="0" destOrd="0" presId="urn:microsoft.com/office/officeart/2005/8/layout/process4"/>
    <dgm:cxn modelId="{C5244676-200D-DE40-811B-D9A3FCAA60EC}" srcId="{80018A20-C0BC-8548-AEF7-B926ACAFDB8C}" destId="{0DFDA770-E563-324A-9EDA-9C836E0A122D}" srcOrd="0" destOrd="0" parTransId="{7158819B-568A-914D-B2FD-03A6D1013CB2}" sibTransId="{26E08AA8-062B-2749-9D36-108A03131E8C}"/>
    <dgm:cxn modelId="{7F345079-7CF6-454D-9E1B-B9943F9F3B95}" srcId="{80018A20-C0BC-8548-AEF7-B926ACAFDB8C}" destId="{96564324-04B7-4C42-8160-2584E42EC5D6}" srcOrd="4" destOrd="0" parTransId="{EA630575-7864-3745-AE3A-04315D119FF3}" sibTransId="{E8F4D3DD-2AF3-0343-BDE8-DE2B65E9CA63}"/>
    <dgm:cxn modelId="{4FB108AE-10C1-A542-AB5F-2C7D2B59D930}" srcId="{80018A20-C0BC-8548-AEF7-B926ACAFDB8C}" destId="{214BCF00-EA8B-0A4A-805E-7AB8391A010F}" srcOrd="1" destOrd="0" parTransId="{42DC630D-45A9-A94B-A522-B8DC3E264667}" sibTransId="{25CE2CFB-B533-E244-A8D3-0632E1A67BB5}"/>
    <dgm:cxn modelId="{45AC1AAE-A2DF-2C48-90D8-25E3E3C19BEC}" type="presOf" srcId="{80018A20-C0BC-8548-AEF7-B926ACAFDB8C}" destId="{55105198-DE19-404A-94FF-A85CF951E210}" srcOrd="0" destOrd="0" presId="urn:microsoft.com/office/officeart/2005/8/layout/process4"/>
    <dgm:cxn modelId="{01EDE5B1-B62C-1444-9413-3BBAB2F04AC7}" srcId="{80018A20-C0BC-8548-AEF7-B926ACAFDB8C}" destId="{1CE31D93-7ED2-C44A-9C9F-D4B7E5EE0AB1}" srcOrd="2" destOrd="0" parTransId="{DE9C471F-649E-244B-B22D-C5EDD456E40C}" sibTransId="{2108465A-2C87-7942-92C9-90C0609B68FD}"/>
    <dgm:cxn modelId="{3009BAEB-93DE-BE46-8F35-3DBA04466F3A}" type="presOf" srcId="{0DFDA770-E563-324A-9EDA-9C836E0A122D}" destId="{A3A4CDA3-E96F-3C42-A085-7ABB94BA477D}" srcOrd="0" destOrd="0" presId="urn:microsoft.com/office/officeart/2005/8/layout/process4"/>
    <dgm:cxn modelId="{1D5716D6-AFB0-614E-AE3C-B03D8D221524}" type="presParOf" srcId="{55105198-DE19-404A-94FF-A85CF951E210}" destId="{75C8E295-AA80-9C46-BBBC-08360875FBBD}" srcOrd="0" destOrd="0" presId="urn:microsoft.com/office/officeart/2005/8/layout/process4"/>
    <dgm:cxn modelId="{0EDD5E59-6BF6-0344-85BA-502BA224B4A7}" type="presParOf" srcId="{75C8E295-AA80-9C46-BBBC-08360875FBBD}" destId="{6455B175-62E2-7B40-B9B3-DEF2A909E1BF}" srcOrd="0" destOrd="0" presId="urn:microsoft.com/office/officeart/2005/8/layout/process4"/>
    <dgm:cxn modelId="{EC7EBFB1-1DFA-7340-A972-8814DD66BBF1}" type="presParOf" srcId="{55105198-DE19-404A-94FF-A85CF951E210}" destId="{B3D0B8C6-7D68-7047-AC65-48DC172F507C}" srcOrd="1" destOrd="0" presId="urn:microsoft.com/office/officeart/2005/8/layout/process4"/>
    <dgm:cxn modelId="{163280A3-C627-F245-8F2C-9F8DFC2400B6}" type="presParOf" srcId="{55105198-DE19-404A-94FF-A85CF951E210}" destId="{C53CD1EC-5992-A24E-B35C-7A816015807B}" srcOrd="2" destOrd="0" presId="urn:microsoft.com/office/officeart/2005/8/layout/process4"/>
    <dgm:cxn modelId="{59DAFD38-82DD-4049-9C17-B14B6348BCF0}" type="presParOf" srcId="{C53CD1EC-5992-A24E-B35C-7A816015807B}" destId="{FCDFF8F9-A3DC-854C-B02E-1C450296E165}" srcOrd="0" destOrd="0" presId="urn:microsoft.com/office/officeart/2005/8/layout/process4"/>
    <dgm:cxn modelId="{6C0F53B9-6DC0-C042-A6EE-A6F622286F5F}" type="presParOf" srcId="{55105198-DE19-404A-94FF-A85CF951E210}" destId="{E06ED24C-557B-9F4D-9AD1-009B7E258731}" srcOrd="3" destOrd="0" presId="urn:microsoft.com/office/officeart/2005/8/layout/process4"/>
    <dgm:cxn modelId="{49D87B0A-A1C7-1D47-896F-4A4462582F49}" type="presParOf" srcId="{55105198-DE19-404A-94FF-A85CF951E210}" destId="{96AA4237-4E3A-B243-BA67-4F783D22FB7D}" srcOrd="4" destOrd="0" presId="urn:microsoft.com/office/officeart/2005/8/layout/process4"/>
    <dgm:cxn modelId="{E2A29367-39F7-C945-9CF2-6D6DD5351E18}" type="presParOf" srcId="{96AA4237-4E3A-B243-BA67-4F783D22FB7D}" destId="{0639C272-0D92-8D41-AADA-7062332A5ACF}" srcOrd="0" destOrd="0" presId="urn:microsoft.com/office/officeart/2005/8/layout/process4"/>
    <dgm:cxn modelId="{48FE5648-7214-E541-B32A-F5074474C80A}" type="presParOf" srcId="{55105198-DE19-404A-94FF-A85CF951E210}" destId="{0B9518BE-D18A-0A4A-82AE-DA31EA80E2C4}" srcOrd="5" destOrd="0" presId="urn:microsoft.com/office/officeart/2005/8/layout/process4"/>
    <dgm:cxn modelId="{AE4222A7-D17B-CD44-B71A-F68D0D7E6DD1}" type="presParOf" srcId="{55105198-DE19-404A-94FF-A85CF951E210}" destId="{097E294E-5962-BD43-9839-70252C845FE4}" srcOrd="6" destOrd="0" presId="urn:microsoft.com/office/officeart/2005/8/layout/process4"/>
    <dgm:cxn modelId="{D0B4CA9A-88FF-AA41-99BF-B2CAD84AB651}" type="presParOf" srcId="{097E294E-5962-BD43-9839-70252C845FE4}" destId="{D10E41DD-D1FE-D04E-89C2-73BABB202665}" srcOrd="0" destOrd="0" presId="urn:microsoft.com/office/officeart/2005/8/layout/process4"/>
    <dgm:cxn modelId="{D39FC67B-5D3F-6D41-A14A-C1F585DFF26D}" type="presParOf" srcId="{55105198-DE19-404A-94FF-A85CF951E210}" destId="{BF11E10F-6898-A24D-B665-A2E78FF1484D}" srcOrd="7" destOrd="0" presId="urn:microsoft.com/office/officeart/2005/8/layout/process4"/>
    <dgm:cxn modelId="{608D8FFF-E32F-6649-B60C-FBA630072969}" type="presParOf" srcId="{55105198-DE19-404A-94FF-A85CF951E210}" destId="{9D023E59-1B2B-5C47-AF24-0F0D4EB25E68}" srcOrd="8" destOrd="0" presId="urn:microsoft.com/office/officeart/2005/8/layout/process4"/>
    <dgm:cxn modelId="{6B7609AB-9C34-D944-8A28-E8441B4D136A}" type="presParOf" srcId="{9D023E59-1B2B-5C47-AF24-0F0D4EB25E68}" destId="{A3A4CDA3-E96F-3C42-A085-7ABB94BA47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5B175-62E2-7B40-B9B3-DEF2A909E1BF}">
      <dsp:nvSpPr>
        <dsp:cNvPr id="0" name=""/>
        <dsp:cNvSpPr/>
      </dsp:nvSpPr>
      <dsp:spPr>
        <a:xfrm>
          <a:off x="0" y="3506604"/>
          <a:ext cx="1485902" cy="575287"/>
        </a:xfrm>
        <a:prstGeom prst="rec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Refining</a:t>
          </a:r>
        </a:p>
      </dsp:txBody>
      <dsp:txXfrm>
        <a:off x="0" y="3506604"/>
        <a:ext cx="1485902" cy="575287"/>
      </dsp:txXfrm>
    </dsp:sp>
    <dsp:sp modelId="{FCDFF8F9-A3DC-854C-B02E-1C450296E165}">
      <dsp:nvSpPr>
        <dsp:cNvPr id="0" name=""/>
        <dsp:cNvSpPr/>
      </dsp:nvSpPr>
      <dsp:spPr>
        <a:xfrm rot="10800000">
          <a:off x="0" y="2630441"/>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Feedback</a:t>
          </a:r>
        </a:p>
      </dsp:txBody>
      <dsp:txXfrm rot="10800000">
        <a:off x="0" y="2630441"/>
        <a:ext cx="1485902" cy="574911"/>
      </dsp:txXfrm>
    </dsp:sp>
    <dsp:sp modelId="{0639C272-0D92-8D41-AADA-7062332A5ACF}">
      <dsp:nvSpPr>
        <dsp:cNvPr id="0" name=""/>
        <dsp:cNvSpPr/>
      </dsp:nvSpPr>
      <dsp:spPr>
        <a:xfrm rot="10800000">
          <a:off x="0" y="1754278"/>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Drafting</a:t>
          </a:r>
        </a:p>
      </dsp:txBody>
      <dsp:txXfrm rot="10800000">
        <a:off x="0" y="1754278"/>
        <a:ext cx="1485902" cy="574911"/>
      </dsp:txXfrm>
    </dsp:sp>
    <dsp:sp modelId="{D10E41DD-D1FE-D04E-89C2-73BABB202665}">
      <dsp:nvSpPr>
        <dsp:cNvPr id="0" name=""/>
        <dsp:cNvSpPr/>
      </dsp:nvSpPr>
      <dsp:spPr>
        <a:xfrm rot="10800000">
          <a:off x="0" y="878115"/>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Strategic Planning Summit</a:t>
          </a:r>
        </a:p>
      </dsp:txBody>
      <dsp:txXfrm rot="10800000">
        <a:off x="0" y="878115"/>
        <a:ext cx="1485902" cy="574911"/>
      </dsp:txXfrm>
    </dsp:sp>
    <dsp:sp modelId="{A3A4CDA3-E96F-3C42-A085-7ABB94BA477D}">
      <dsp:nvSpPr>
        <dsp:cNvPr id="0" name=""/>
        <dsp:cNvSpPr/>
      </dsp:nvSpPr>
      <dsp:spPr>
        <a:xfrm rot="10800000">
          <a:off x="0" y="1952"/>
          <a:ext cx="1485902" cy="884792"/>
        </a:xfrm>
        <a:prstGeom prst="upArrowCallout">
          <a:avLst/>
        </a:prstGeom>
        <a:solidFill>
          <a:srgbClr val="42658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Community Dialogue</a:t>
          </a:r>
        </a:p>
      </dsp:txBody>
      <dsp:txXfrm rot="10800000">
        <a:off x="0" y="1952"/>
        <a:ext cx="1485902" cy="574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5B175-62E2-7B40-B9B3-DEF2A909E1BF}">
      <dsp:nvSpPr>
        <dsp:cNvPr id="0" name=""/>
        <dsp:cNvSpPr/>
      </dsp:nvSpPr>
      <dsp:spPr>
        <a:xfrm>
          <a:off x="0" y="3506604"/>
          <a:ext cx="1485902" cy="575287"/>
        </a:xfrm>
        <a:prstGeom prst="rec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Refining</a:t>
          </a:r>
        </a:p>
      </dsp:txBody>
      <dsp:txXfrm>
        <a:off x="0" y="3506604"/>
        <a:ext cx="1485902" cy="575287"/>
      </dsp:txXfrm>
    </dsp:sp>
    <dsp:sp modelId="{FCDFF8F9-A3DC-854C-B02E-1C450296E165}">
      <dsp:nvSpPr>
        <dsp:cNvPr id="0" name=""/>
        <dsp:cNvSpPr/>
      </dsp:nvSpPr>
      <dsp:spPr>
        <a:xfrm rot="10800000">
          <a:off x="0" y="2630441"/>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Feedback</a:t>
          </a:r>
        </a:p>
      </dsp:txBody>
      <dsp:txXfrm rot="10800000">
        <a:off x="0" y="2630441"/>
        <a:ext cx="1485902" cy="574911"/>
      </dsp:txXfrm>
    </dsp:sp>
    <dsp:sp modelId="{0639C272-0D92-8D41-AADA-7062332A5ACF}">
      <dsp:nvSpPr>
        <dsp:cNvPr id="0" name=""/>
        <dsp:cNvSpPr/>
      </dsp:nvSpPr>
      <dsp:spPr>
        <a:xfrm rot="10800000">
          <a:off x="0" y="1754278"/>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Drafting</a:t>
          </a:r>
        </a:p>
      </dsp:txBody>
      <dsp:txXfrm rot="10800000">
        <a:off x="0" y="1754278"/>
        <a:ext cx="1485902" cy="574911"/>
      </dsp:txXfrm>
    </dsp:sp>
    <dsp:sp modelId="{D10E41DD-D1FE-D04E-89C2-73BABB202665}">
      <dsp:nvSpPr>
        <dsp:cNvPr id="0" name=""/>
        <dsp:cNvSpPr/>
      </dsp:nvSpPr>
      <dsp:spPr>
        <a:xfrm rot="10800000">
          <a:off x="0" y="878115"/>
          <a:ext cx="1485902" cy="884792"/>
        </a:xfrm>
        <a:prstGeom prst="upArrowCallout">
          <a:avLst/>
        </a:prstGeom>
        <a:solidFill>
          <a:srgbClr val="42658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Strategic Planning Summit</a:t>
          </a:r>
        </a:p>
      </dsp:txBody>
      <dsp:txXfrm rot="10800000">
        <a:off x="0" y="878115"/>
        <a:ext cx="1485902" cy="574911"/>
      </dsp:txXfrm>
    </dsp:sp>
    <dsp:sp modelId="{A3A4CDA3-E96F-3C42-A085-7ABB94BA477D}">
      <dsp:nvSpPr>
        <dsp:cNvPr id="0" name=""/>
        <dsp:cNvSpPr/>
      </dsp:nvSpPr>
      <dsp:spPr>
        <a:xfrm rot="10800000">
          <a:off x="0" y="1952"/>
          <a:ext cx="1485902" cy="884792"/>
        </a:xfrm>
        <a:prstGeom prst="upArrowCallout">
          <a:avLst/>
        </a:prstGeom>
        <a:gradFill rotWithShape="0">
          <a:gsLst>
            <a:gs pos="0">
              <a:srgbClr val="084D2E"/>
            </a:gs>
            <a:gs pos="50000">
              <a:srgbClr val="095730"/>
            </a:gs>
            <a:gs pos="100000">
              <a:srgbClr val="084D2E"/>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Community Dialogue</a:t>
          </a:r>
        </a:p>
      </dsp:txBody>
      <dsp:txXfrm rot="10800000">
        <a:off x="0" y="1952"/>
        <a:ext cx="1485902" cy="574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5B175-62E2-7B40-B9B3-DEF2A909E1BF}">
      <dsp:nvSpPr>
        <dsp:cNvPr id="0" name=""/>
        <dsp:cNvSpPr/>
      </dsp:nvSpPr>
      <dsp:spPr>
        <a:xfrm>
          <a:off x="0" y="3506604"/>
          <a:ext cx="1485902" cy="575287"/>
        </a:xfrm>
        <a:prstGeom prst="rec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Refining</a:t>
          </a:r>
        </a:p>
      </dsp:txBody>
      <dsp:txXfrm>
        <a:off x="0" y="3506604"/>
        <a:ext cx="1485902" cy="575287"/>
      </dsp:txXfrm>
    </dsp:sp>
    <dsp:sp modelId="{FCDFF8F9-A3DC-854C-B02E-1C450296E165}">
      <dsp:nvSpPr>
        <dsp:cNvPr id="0" name=""/>
        <dsp:cNvSpPr/>
      </dsp:nvSpPr>
      <dsp:spPr>
        <a:xfrm rot="10800000">
          <a:off x="0" y="2630441"/>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Feedback</a:t>
          </a:r>
        </a:p>
      </dsp:txBody>
      <dsp:txXfrm rot="10800000">
        <a:off x="0" y="2630441"/>
        <a:ext cx="1485902" cy="574911"/>
      </dsp:txXfrm>
    </dsp:sp>
    <dsp:sp modelId="{0639C272-0D92-8D41-AADA-7062332A5ACF}">
      <dsp:nvSpPr>
        <dsp:cNvPr id="0" name=""/>
        <dsp:cNvSpPr/>
      </dsp:nvSpPr>
      <dsp:spPr>
        <a:xfrm rot="10800000">
          <a:off x="0" y="1754278"/>
          <a:ext cx="1485902" cy="884792"/>
        </a:xfrm>
        <a:prstGeom prst="upArrowCallout">
          <a:avLst/>
        </a:prstGeom>
        <a:solidFill>
          <a:srgbClr val="42658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Drafting</a:t>
          </a:r>
        </a:p>
      </dsp:txBody>
      <dsp:txXfrm rot="10800000">
        <a:off x="0" y="1754278"/>
        <a:ext cx="1485902" cy="574911"/>
      </dsp:txXfrm>
    </dsp:sp>
    <dsp:sp modelId="{D10E41DD-D1FE-D04E-89C2-73BABB202665}">
      <dsp:nvSpPr>
        <dsp:cNvPr id="0" name=""/>
        <dsp:cNvSpPr/>
      </dsp:nvSpPr>
      <dsp:spPr>
        <a:xfrm rot="10800000">
          <a:off x="0" y="878115"/>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Strategic Planning Summit</a:t>
          </a:r>
        </a:p>
      </dsp:txBody>
      <dsp:txXfrm rot="10800000">
        <a:off x="0" y="878115"/>
        <a:ext cx="1485902" cy="574911"/>
      </dsp:txXfrm>
    </dsp:sp>
    <dsp:sp modelId="{A3A4CDA3-E96F-3C42-A085-7ABB94BA477D}">
      <dsp:nvSpPr>
        <dsp:cNvPr id="0" name=""/>
        <dsp:cNvSpPr/>
      </dsp:nvSpPr>
      <dsp:spPr>
        <a:xfrm rot="10800000">
          <a:off x="0" y="1952"/>
          <a:ext cx="1485902" cy="884792"/>
        </a:xfrm>
        <a:prstGeom prst="upArrowCallout">
          <a:avLst/>
        </a:prstGeom>
        <a:gradFill rotWithShape="0">
          <a:gsLst>
            <a:gs pos="0">
              <a:srgbClr val="084D2E"/>
            </a:gs>
            <a:gs pos="50000">
              <a:srgbClr val="095730"/>
            </a:gs>
            <a:gs pos="100000">
              <a:srgbClr val="084D2E"/>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Community Dialogue</a:t>
          </a:r>
        </a:p>
      </dsp:txBody>
      <dsp:txXfrm rot="10800000">
        <a:off x="0" y="1952"/>
        <a:ext cx="1485902" cy="574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5B175-62E2-7B40-B9B3-DEF2A909E1BF}">
      <dsp:nvSpPr>
        <dsp:cNvPr id="0" name=""/>
        <dsp:cNvSpPr/>
      </dsp:nvSpPr>
      <dsp:spPr>
        <a:xfrm>
          <a:off x="0" y="3506604"/>
          <a:ext cx="1485902" cy="575287"/>
        </a:xfrm>
        <a:prstGeom prst="rec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Refining</a:t>
          </a:r>
        </a:p>
      </dsp:txBody>
      <dsp:txXfrm>
        <a:off x="0" y="3506604"/>
        <a:ext cx="1485902" cy="575287"/>
      </dsp:txXfrm>
    </dsp:sp>
    <dsp:sp modelId="{FCDFF8F9-A3DC-854C-B02E-1C450296E165}">
      <dsp:nvSpPr>
        <dsp:cNvPr id="0" name=""/>
        <dsp:cNvSpPr/>
      </dsp:nvSpPr>
      <dsp:spPr>
        <a:xfrm rot="10800000">
          <a:off x="0" y="2630441"/>
          <a:ext cx="1485902" cy="884792"/>
        </a:xfrm>
        <a:prstGeom prst="upArrowCallout">
          <a:avLst/>
        </a:prstGeom>
        <a:solidFill>
          <a:srgbClr val="42658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Feedback</a:t>
          </a:r>
        </a:p>
      </dsp:txBody>
      <dsp:txXfrm rot="10800000">
        <a:off x="0" y="2630441"/>
        <a:ext cx="1485902" cy="574911"/>
      </dsp:txXfrm>
    </dsp:sp>
    <dsp:sp modelId="{0639C272-0D92-8D41-AADA-7062332A5ACF}">
      <dsp:nvSpPr>
        <dsp:cNvPr id="0" name=""/>
        <dsp:cNvSpPr/>
      </dsp:nvSpPr>
      <dsp:spPr>
        <a:xfrm rot="10800000">
          <a:off x="0" y="1754278"/>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Drafting</a:t>
          </a:r>
        </a:p>
      </dsp:txBody>
      <dsp:txXfrm rot="10800000">
        <a:off x="0" y="1754278"/>
        <a:ext cx="1485902" cy="574911"/>
      </dsp:txXfrm>
    </dsp:sp>
    <dsp:sp modelId="{D10E41DD-D1FE-D04E-89C2-73BABB202665}">
      <dsp:nvSpPr>
        <dsp:cNvPr id="0" name=""/>
        <dsp:cNvSpPr/>
      </dsp:nvSpPr>
      <dsp:spPr>
        <a:xfrm rot="10800000">
          <a:off x="0" y="878115"/>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Strategic Planning Summit</a:t>
          </a:r>
        </a:p>
      </dsp:txBody>
      <dsp:txXfrm rot="10800000">
        <a:off x="0" y="878115"/>
        <a:ext cx="1485902" cy="574911"/>
      </dsp:txXfrm>
    </dsp:sp>
    <dsp:sp modelId="{A3A4CDA3-E96F-3C42-A085-7ABB94BA477D}">
      <dsp:nvSpPr>
        <dsp:cNvPr id="0" name=""/>
        <dsp:cNvSpPr/>
      </dsp:nvSpPr>
      <dsp:spPr>
        <a:xfrm rot="10800000">
          <a:off x="0" y="1952"/>
          <a:ext cx="1485902" cy="884792"/>
        </a:xfrm>
        <a:prstGeom prst="upArrowCallout">
          <a:avLst/>
        </a:prstGeom>
        <a:gradFill rotWithShape="0">
          <a:gsLst>
            <a:gs pos="0">
              <a:srgbClr val="084D2E"/>
            </a:gs>
            <a:gs pos="50000">
              <a:srgbClr val="095730"/>
            </a:gs>
            <a:gs pos="100000">
              <a:srgbClr val="084D2E"/>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Community Dialogue</a:t>
          </a:r>
        </a:p>
      </dsp:txBody>
      <dsp:txXfrm rot="10800000">
        <a:off x="0" y="1952"/>
        <a:ext cx="1485902" cy="574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5B175-62E2-7B40-B9B3-DEF2A909E1BF}">
      <dsp:nvSpPr>
        <dsp:cNvPr id="0" name=""/>
        <dsp:cNvSpPr/>
      </dsp:nvSpPr>
      <dsp:spPr>
        <a:xfrm>
          <a:off x="0" y="3506604"/>
          <a:ext cx="1485902" cy="575287"/>
        </a:xfrm>
        <a:prstGeom prst="rect">
          <a:avLst/>
        </a:prstGeom>
        <a:solidFill>
          <a:srgbClr val="42658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Refining</a:t>
          </a:r>
        </a:p>
      </dsp:txBody>
      <dsp:txXfrm>
        <a:off x="0" y="3506604"/>
        <a:ext cx="1485902" cy="575287"/>
      </dsp:txXfrm>
    </dsp:sp>
    <dsp:sp modelId="{FCDFF8F9-A3DC-854C-B02E-1C450296E165}">
      <dsp:nvSpPr>
        <dsp:cNvPr id="0" name=""/>
        <dsp:cNvSpPr/>
      </dsp:nvSpPr>
      <dsp:spPr>
        <a:xfrm rot="10800000">
          <a:off x="0" y="2630441"/>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Feedback</a:t>
          </a:r>
        </a:p>
      </dsp:txBody>
      <dsp:txXfrm rot="10800000">
        <a:off x="0" y="2630441"/>
        <a:ext cx="1485902" cy="574911"/>
      </dsp:txXfrm>
    </dsp:sp>
    <dsp:sp modelId="{0639C272-0D92-8D41-AADA-7062332A5ACF}">
      <dsp:nvSpPr>
        <dsp:cNvPr id="0" name=""/>
        <dsp:cNvSpPr/>
      </dsp:nvSpPr>
      <dsp:spPr>
        <a:xfrm rot="10800000">
          <a:off x="0" y="1754278"/>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Drafting</a:t>
          </a:r>
        </a:p>
      </dsp:txBody>
      <dsp:txXfrm rot="10800000">
        <a:off x="0" y="1754278"/>
        <a:ext cx="1485902" cy="574911"/>
      </dsp:txXfrm>
    </dsp:sp>
    <dsp:sp modelId="{D10E41DD-D1FE-D04E-89C2-73BABB202665}">
      <dsp:nvSpPr>
        <dsp:cNvPr id="0" name=""/>
        <dsp:cNvSpPr/>
      </dsp:nvSpPr>
      <dsp:spPr>
        <a:xfrm rot="10800000">
          <a:off x="0" y="878115"/>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Strategic Planning Summit</a:t>
          </a:r>
        </a:p>
      </dsp:txBody>
      <dsp:txXfrm rot="10800000">
        <a:off x="0" y="878115"/>
        <a:ext cx="1485902" cy="574911"/>
      </dsp:txXfrm>
    </dsp:sp>
    <dsp:sp modelId="{A3A4CDA3-E96F-3C42-A085-7ABB94BA477D}">
      <dsp:nvSpPr>
        <dsp:cNvPr id="0" name=""/>
        <dsp:cNvSpPr/>
      </dsp:nvSpPr>
      <dsp:spPr>
        <a:xfrm rot="10800000">
          <a:off x="0" y="1952"/>
          <a:ext cx="1485902" cy="884792"/>
        </a:xfrm>
        <a:prstGeom prst="upArrowCallout">
          <a:avLst/>
        </a:prstGeom>
        <a:gradFill rotWithShape="0">
          <a:gsLst>
            <a:gs pos="0">
              <a:srgbClr val="084D2E"/>
            </a:gs>
            <a:gs pos="50000">
              <a:srgbClr val="095730"/>
            </a:gs>
            <a:gs pos="100000">
              <a:srgbClr val="084D2E"/>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Community Dialogue</a:t>
          </a:r>
        </a:p>
      </dsp:txBody>
      <dsp:txXfrm rot="10800000">
        <a:off x="0" y="1952"/>
        <a:ext cx="1485902" cy="5749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5B175-62E2-7B40-B9B3-DEF2A909E1BF}">
      <dsp:nvSpPr>
        <dsp:cNvPr id="0" name=""/>
        <dsp:cNvSpPr/>
      </dsp:nvSpPr>
      <dsp:spPr>
        <a:xfrm>
          <a:off x="0" y="3506604"/>
          <a:ext cx="1485902" cy="575287"/>
        </a:xfrm>
        <a:prstGeom prst="rect">
          <a:avLst/>
        </a:prstGeom>
        <a:solidFill>
          <a:srgbClr val="42658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Refining</a:t>
          </a:r>
        </a:p>
      </dsp:txBody>
      <dsp:txXfrm>
        <a:off x="0" y="3506604"/>
        <a:ext cx="1485902" cy="575287"/>
      </dsp:txXfrm>
    </dsp:sp>
    <dsp:sp modelId="{FCDFF8F9-A3DC-854C-B02E-1C450296E165}">
      <dsp:nvSpPr>
        <dsp:cNvPr id="0" name=""/>
        <dsp:cNvSpPr/>
      </dsp:nvSpPr>
      <dsp:spPr>
        <a:xfrm rot="10800000">
          <a:off x="0" y="2630441"/>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Feedback</a:t>
          </a:r>
        </a:p>
      </dsp:txBody>
      <dsp:txXfrm rot="10800000">
        <a:off x="0" y="2630441"/>
        <a:ext cx="1485902" cy="574911"/>
      </dsp:txXfrm>
    </dsp:sp>
    <dsp:sp modelId="{0639C272-0D92-8D41-AADA-7062332A5ACF}">
      <dsp:nvSpPr>
        <dsp:cNvPr id="0" name=""/>
        <dsp:cNvSpPr/>
      </dsp:nvSpPr>
      <dsp:spPr>
        <a:xfrm rot="10800000">
          <a:off x="0" y="1754278"/>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Drafting</a:t>
          </a:r>
        </a:p>
      </dsp:txBody>
      <dsp:txXfrm rot="10800000">
        <a:off x="0" y="1754278"/>
        <a:ext cx="1485902" cy="574911"/>
      </dsp:txXfrm>
    </dsp:sp>
    <dsp:sp modelId="{D10E41DD-D1FE-D04E-89C2-73BABB202665}">
      <dsp:nvSpPr>
        <dsp:cNvPr id="0" name=""/>
        <dsp:cNvSpPr/>
      </dsp:nvSpPr>
      <dsp:spPr>
        <a:xfrm rot="10800000">
          <a:off x="0" y="878115"/>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Strategic Planning Summit</a:t>
          </a:r>
        </a:p>
      </dsp:txBody>
      <dsp:txXfrm rot="10800000">
        <a:off x="0" y="878115"/>
        <a:ext cx="1485902" cy="574911"/>
      </dsp:txXfrm>
    </dsp:sp>
    <dsp:sp modelId="{A3A4CDA3-E96F-3C42-A085-7ABB94BA477D}">
      <dsp:nvSpPr>
        <dsp:cNvPr id="0" name=""/>
        <dsp:cNvSpPr/>
      </dsp:nvSpPr>
      <dsp:spPr>
        <a:xfrm rot="10800000">
          <a:off x="0" y="1952"/>
          <a:ext cx="1485902" cy="884792"/>
        </a:xfrm>
        <a:prstGeom prst="upArrowCallout">
          <a:avLst/>
        </a:prstGeom>
        <a:gradFill rotWithShape="0">
          <a:gsLst>
            <a:gs pos="0">
              <a:srgbClr val="084D2E"/>
            </a:gs>
            <a:gs pos="50000">
              <a:srgbClr val="095730"/>
            </a:gs>
            <a:gs pos="100000">
              <a:srgbClr val="084D2E"/>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Community Dialogue</a:t>
          </a:r>
        </a:p>
      </dsp:txBody>
      <dsp:txXfrm rot="10800000">
        <a:off x="0" y="1952"/>
        <a:ext cx="1485902" cy="5749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5B175-62E2-7B40-B9B3-DEF2A909E1BF}">
      <dsp:nvSpPr>
        <dsp:cNvPr id="0" name=""/>
        <dsp:cNvSpPr/>
      </dsp:nvSpPr>
      <dsp:spPr>
        <a:xfrm>
          <a:off x="0" y="3506604"/>
          <a:ext cx="1485902" cy="575287"/>
        </a:xfrm>
        <a:prstGeom prst="rect">
          <a:avLst/>
        </a:prstGeom>
        <a:solidFill>
          <a:srgbClr val="42658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Refining</a:t>
          </a:r>
        </a:p>
      </dsp:txBody>
      <dsp:txXfrm>
        <a:off x="0" y="3506604"/>
        <a:ext cx="1485902" cy="575287"/>
      </dsp:txXfrm>
    </dsp:sp>
    <dsp:sp modelId="{FCDFF8F9-A3DC-854C-B02E-1C450296E165}">
      <dsp:nvSpPr>
        <dsp:cNvPr id="0" name=""/>
        <dsp:cNvSpPr/>
      </dsp:nvSpPr>
      <dsp:spPr>
        <a:xfrm rot="10800000">
          <a:off x="0" y="2630441"/>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Feedback</a:t>
          </a:r>
        </a:p>
      </dsp:txBody>
      <dsp:txXfrm rot="10800000">
        <a:off x="0" y="2630441"/>
        <a:ext cx="1485902" cy="574911"/>
      </dsp:txXfrm>
    </dsp:sp>
    <dsp:sp modelId="{0639C272-0D92-8D41-AADA-7062332A5ACF}">
      <dsp:nvSpPr>
        <dsp:cNvPr id="0" name=""/>
        <dsp:cNvSpPr/>
      </dsp:nvSpPr>
      <dsp:spPr>
        <a:xfrm rot="10800000">
          <a:off x="0" y="1754278"/>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Drafting</a:t>
          </a:r>
        </a:p>
      </dsp:txBody>
      <dsp:txXfrm rot="10800000">
        <a:off x="0" y="1754278"/>
        <a:ext cx="1485902" cy="574911"/>
      </dsp:txXfrm>
    </dsp:sp>
    <dsp:sp modelId="{D10E41DD-D1FE-D04E-89C2-73BABB202665}">
      <dsp:nvSpPr>
        <dsp:cNvPr id="0" name=""/>
        <dsp:cNvSpPr/>
      </dsp:nvSpPr>
      <dsp:spPr>
        <a:xfrm rot="10800000">
          <a:off x="0" y="878115"/>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Strategic Planning Summit</a:t>
          </a:r>
        </a:p>
      </dsp:txBody>
      <dsp:txXfrm rot="10800000">
        <a:off x="0" y="878115"/>
        <a:ext cx="1485902" cy="574911"/>
      </dsp:txXfrm>
    </dsp:sp>
    <dsp:sp modelId="{A3A4CDA3-E96F-3C42-A085-7ABB94BA477D}">
      <dsp:nvSpPr>
        <dsp:cNvPr id="0" name=""/>
        <dsp:cNvSpPr/>
      </dsp:nvSpPr>
      <dsp:spPr>
        <a:xfrm rot="10800000">
          <a:off x="0" y="1952"/>
          <a:ext cx="1485902" cy="884792"/>
        </a:xfrm>
        <a:prstGeom prst="upArrowCallout">
          <a:avLst/>
        </a:prstGeom>
        <a:gradFill rotWithShape="0">
          <a:gsLst>
            <a:gs pos="0">
              <a:srgbClr val="084D2E"/>
            </a:gs>
            <a:gs pos="50000">
              <a:srgbClr val="095730"/>
            </a:gs>
            <a:gs pos="100000">
              <a:srgbClr val="084D2E"/>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Community Dialogue</a:t>
          </a:r>
        </a:p>
      </dsp:txBody>
      <dsp:txXfrm rot="10800000">
        <a:off x="0" y="1952"/>
        <a:ext cx="1485902" cy="5749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5B175-62E2-7B40-B9B3-DEF2A909E1BF}">
      <dsp:nvSpPr>
        <dsp:cNvPr id="0" name=""/>
        <dsp:cNvSpPr/>
      </dsp:nvSpPr>
      <dsp:spPr>
        <a:xfrm>
          <a:off x="0" y="3506604"/>
          <a:ext cx="1485902" cy="575287"/>
        </a:xfrm>
        <a:prstGeom prst="rect">
          <a:avLst/>
        </a:prstGeom>
        <a:solidFill>
          <a:srgbClr val="42658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Refining</a:t>
          </a:r>
        </a:p>
      </dsp:txBody>
      <dsp:txXfrm>
        <a:off x="0" y="3506604"/>
        <a:ext cx="1485902" cy="575287"/>
      </dsp:txXfrm>
    </dsp:sp>
    <dsp:sp modelId="{FCDFF8F9-A3DC-854C-B02E-1C450296E165}">
      <dsp:nvSpPr>
        <dsp:cNvPr id="0" name=""/>
        <dsp:cNvSpPr/>
      </dsp:nvSpPr>
      <dsp:spPr>
        <a:xfrm rot="10800000">
          <a:off x="0" y="2630441"/>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Feedback</a:t>
          </a:r>
        </a:p>
      </dsp:txBody>
      <dsp:txXfrm rot="10800000">
        <a:off x="0" y="2630441"/>
        <a:ext cx="1485902" cy="574911"/>
      </dsp:txXfrm>
    </dsp:sp>
    <dsp:sp modelId="{0639C272-0D92-8D41-AADA-7062332A5ACF}">
      <dsp:nvSpPr>
        <dsp:cNvPr id="0" name=""/>
        <dsp:cNvSpPr/>
      </dsp:nvSpPr>
      <dsp:spPr>
        <a:xfrm rot="10800000">
          <a:off x="0" y="1754278"/>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Drafting</a:t>
          </a:r>
        </a:p>
      </dsp:txBody>
      <dsp:txXfrm rot="10800000">
        <a:off x="0" y="1754278"/>
        <a:ext cx="1485902" cy="574911"/>
      </dsp:txXfrm>
    </dsp:sp>
    <dsp:sp modelId="{D10E41DD-D1FE-D04E-89C2-73BABB202665}">
      <dsp:nvSpPr>
        <dsp:cNvPr id="0" name=""/>
        <dsp:cNvSpPr/>
      </dsp:nvSpPr>
      <dsp:spPr>
        <a:xfrm rot="10800000">
          <a:off x="0" y="878115"/>
          <a:ext cx="1485902" cy="884792"/>
        </a:xfrm>
        <a:prstGeom prst="upArrowCallout">
          <a:avLst/>
        </a:prstGeom>
        <a:gradFill rotWithShape="0">
          <a:gsLst>
            <a:gs pos="0">
              <a:srgbClr val="084D2E"/>
            </a:gs>
            <a:gs pos="50000">
              <a:srgbClr val="095730"/>
            </a:gs>
            <a:gs pos="100000">
              <a:srgbClr val="09573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Strategic Planning Summit</a:t>
          </a:r>
        </a:p>
      </dsp:txBody>
      <dsp:txXfrm rot="10800000">
        <a:off x="0" y="878115"/>
        <a:ext cx="1485902" cy="574911"/>
      </dsp:txXfrm>
    </dsp:sp>
    <dsp:sp modelId="{A3A4CDA3-E96F-3C42-A085-7ABB94BA477D}">
      <dsp:nvSpPr>
        <dsp:cNvPr id="0" name=""/>
        <dsp:cNvSpPr/>
      </dsp:nvSpPr>
      <dsp:spPr>
        <a:xfrm rot="10800000">
          <a:off x="0" y="1952"/>
          <a:ext cx="1485902" cy="884792"/>
        </a:xfrm>
        <a:prstGeom prst="upArrowCallout">
          <a:avLst/>
        </a:prstGeom>
        <a:gradFill rotWithShape="0">
          <a:gsLst>
            <a:gs pos="0">
              <a:srgbClr val="084D2E"/>
            </a:gs>
            <a:gs pos="50000">
              <a:srgbClr val="095730"/>
            </a:gs>
            <a:gs pos="100000">
              <a:srgbClr val="084D2E"/>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t>Community Dialogue</a:t>
          </a:r>
        </a:p>
      </dsp:txBody>
      <dsp:txXfrm rot="10800000">
        <a:off x="0" y="1952"/>
        <a:ext cx="1485902" cy="5749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6F171F8-E594-4ECB-BD9E-2A821FC2E490}" type="datetimeFigureOut">
              <a:rPr lang="en-US" smtClean="0"/>
              <a:t>10/9/18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929ABDC-1BD6-4E9E-8146-52D3B6DB57D7}" type="slidenum">
              <a:rPr lang="en-US" smtClean="0"/>
              <a:t>‹#›</a:t>
            </a:fld>
            <a:endParaRPr lang="en-US"/>
          </a:p>
        </p:txBody>
      </p:sp>
    </p:spTree>
    <p:extLst>
      <p:ext uri="{BB962C8B-B14F-4D97-AF65-F5344CB8AC3E}">
        <p14:creationId xmlns:p14="http://schemas.microsoft.com/office/powerpoint/2010/main" val="227278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9BC2A41E-FE9F-C84C-80D0-DCE512A0D1DD}" type="datetimeFigureOut">
              <a:rPr lang="en-US" smtClean="0"/>
              <a:t>10/9/18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5B9F3446-E468-3B4D-957F-B2F5A7ED03C4}" type="slidenum">
              <a:rPr lang="en-US" smtClean="0"/>
              <a:t>‹#›</a:t>
            </a:fld>
            <a:endParaRPr lang="en-US"/>
          </a:p>
        </p:txBody>
      </p:sp>
    </p:spTree>
    <p:extLst>
      <p:ext uri="{BB962C8B-B14F-4D97-AF65-F5344CB8AC3E}">
        <p14:creationId xmlns:p14="http://schemas.microsoft.com/office/powerpoint/2010/main" val="168227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F3446-E468-3B4D-957F-B2F5A7ED03C4}" type="slidenum">
              <a:rPr lang="en-US" smtClean="0"/>
              <a:t>7</a:t>
            </a:fld>
            <a:endParaRPr lang="en-US"/>
          </a:p>
        </p:txBody>
      </p:sp>
    </p:spTree>
    <p:extLst>
      <p:ext uri="{BB962C8B-B14F-4D97-AF65-F5344CB8AC3E}">
        <p14:creationId xmlns:p14="http://schemas.microsoft.com/office/powerpoint/2010/main" val="20676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F3446-E468-3B4D-957F-B2F5A7ED03C4}" type="slidenum">
              <a:rPr lang="en-US" smtClean="0"/>
              <a:t>8</a:t>
            </a:fld>
            <a:endParaRPr lang="en-US"/>
          </a:p>
        </p:txBody>
      </p:sp>
    </p:spTree>
    <p:extLst>
      <p:ext uri="{BB962C8B-B14F-4D97-AF65-F5344CB8AC3E}">
        <p14:creationId xmlns:p14="http://schemas.microsoft.com/office/powerpoint/2010/main" val="200559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984DB6-DAAE-F647-B503-D63C4D893D11}"/>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a16="http://schemas.microsoft.com/office/drawing/2014/main" id="{2663B5AE-A4E0-8945-9230-C6BC885E9ECA}"/>
              </a:ext>
            </a:extLst>
          </p:cNvPr>
          <p:cNvSpPr>
            <a:spLocks noGrp="1"/>
          </p:cNvSpPr>
          <p:nvPr>
            <p:ph type="title"/>
          </p:nvPr>
        </p:nvSpPr>
        <p:spPr>
          <a:xfrm>
            <a:off x="838200" y="1115403"/>
            <a:ext cx="105156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5840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1426-7ED0-024B-997F-63F4725F1E6F}"/>
              </a:ext>
            </a:extLst>
          </p:cNvPr>
          <p:cNvSpPr>
            <a:spLocks noGrp="1"/>
          </p:cNvSpPr>
          <p:nvPr>
            <p:ph type="title"/>
          </p:nvPr>
        </p:nvSpPr>
        <p:spPr>
          <a:xfrm>
            <a:off x="838200" y="1127674"/>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C6A7B-0746-8F42-BE5C-B385A9505BDF}"/>
              </a:ext>
            </a:extLst>
          </p:cNvPr>
          <p:cNvSpPr>
            <a:spLocks noGrp="1"/>
          </p:cNvSpPr>
          <p:nvPr>
            <p:ph type="body" orient="vert" idx="1"/>
          </p:nvPr>
        </p:nvSpPr>
        <p:spPr>
          <a:xfrm>
            <a:off x="838200" y="2506662"/>
            <a:ext cx="10515600" cy="39293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49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396060-AD85-1446-AC4E-7FCE5426D7BA}"/>
              </a:ext>
            </a:extLst>
          </p:cNvPr>
          <p:cNvSpPr>
            <a:spLocks noGrp="1"/>
          </p:cNvSpPr>
          <p:nvPr>
            <p:ph type="title" orient="vert"/>
          </p:nvPr>
        </p:nvSpPr>
        <p:spPr>
          <a:xfrm>
            <a:off x="8724900" y="1127125"/>
            <a:ext cx="2628900" cy="52033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974608-DAB6-DC45-871E-C5288714BFAB}"/>
              </a:ext>
            </a:extLst>
          </p:cNvPr>
          <p:cNvSpPr>
            <a:spLocks noGrp="1"/>
          </p:cNvSpPr>
          <p:nvPr>
            <p:ph type="body" orient="vert" idx="1"/>
          </p:nvPr>
        </p:nvSpPr>
        <p:spPr>
          <a:xfrm>
            <a:off x="838200" y="1139946"/>
            <a:ext cx="7734300" cy="51905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07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AB907-3F85-7344-BD7F-A606BA315517}"/>
              </a:ext>
            </a:extLst>
          </p:cNvPr>
          <p:cNvSpPr>
            <a:spLocks noGrp="1"/>
          </p:cNvSpPr>
          <p:nvPr>
            <p:ph idx="1"/>
          </p:nvPr>
        </p:nvSpPr>
        <p:spPr>
          <a:xfrm>
            <a:off x="838200" y="2488406"/>
            <a:ext cx="10515600" cy="39827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BA4599DA-64FA-5946-86A9-85855F26C358}"/>
              </a:ext>
            </a:extLst>
          </p:cNvPr>
          <p:cNvSpPr>
            <a:spLocks noGrp="1"/>
          </p:cNvSpPr>
          <p:nvPr>
            <p:ph type="title"/>
          </p:nvPr>
        </p:nvSpPr>
        <p:spPr>
          <a:xfrm>
            <a:off x="838200" y="1115951"/>
            <a:ext cx="10515600" cy="1325563"/>
          </a:xfrm>
        </p:spPr>
        <p:txBody>
          <a:bodyPr/>
          <a:lstStyle/>
          <a:p>
            <a:r>
              <a:rPr lang="en-US"/>
              <a:t>Click to edit Master title style</a:t>
            </a:r>
          </a:p>
        </p:txBody>
      </p:sp>
    </p:spTree>
    <p:extLst>
      <p:ext uri="{BB962C8B-B14F-4D97-AF65-F5344CB8AC3E}">
        <p14:creationId xmlns:p14="http://schemas.microsoft.com/office/powerpoint/2010/main" val="400730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016B-E9BA-BC4E-8EF7-C24EE531E3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6E365-9E8E-7048-B85E-FA368162CD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1805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4F09-E7EB-0E46-A9CB-1B9977BB13EF}"/>
              </a:ext>
            </a:extLst>
          </p:cNvPr>
          <p:cNvSpPr>
            <a:spLocks noGrp="1"/>
          </p:cNvSpPr>
          <p:nvPr>
            <p:ph type="title"/>
          </p:nvPr>
        </p:nvSpPr>
        <p:spPr>
          <a:xfrm>
            <a:off x="838200" y="111595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6942FC-8C0C-B44D-8C77-B7A8998FDC1C}"/>
              </a:ext>
            </a:extLst>
          </p:cNvPr>
          <p:cNvSpPr>
            <a:spLocks noGrp="1"/>
          </p:cNvSpPr>
          <p:nvPr>
            <p:ph sz="half" idx="1"/>
          </p:nvPr>
        </p:nvSpPr>
        <p:spPr>
          <a:xfrm>
            <a:off x="838200" y="2530108"/>
            <a:ext cx="5181600" cy="4046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4FAD3-5B30-E240-A290-65C3C38579E8}"/>
              </a:ext>
            </a:extLst>
          </p:cNvPr>
          <p:cNvSpPr>
            <a:spLocks noGrp="1"/>
          </p:cNvSpPr>
          <p:nvPr>
            <p:ph sz="half" idx="2"/>
          </p:nvPr>
        </p:nvSpPr>
        <p:spPr>
          <a:xfrm>
            <a:off x="6172200" y="2530108"/>
            <a:ext cx="5181600" cy="4046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3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0B14-6BC9-9648-9CC6-BB73A18EA35E}"/>
              </a:ext>
            </a:extLst>
          </p:cNvPr>
          <p:cNvSpPr>
            <a:spLocks noGrp="1"/>
          </p:cNvSpPr>
          <p:nvPr>
            <p:ph type="title"/>
          </p:nvPr>
        </p:nvSpPr>
        <p:spPr>
          <a:xfrm>
            <a:off x="839788" y="112089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4B071E-C297-5949-9F19-C3451222437B}"/>
              </a:ext>
            </a:extLst>
          </p:cNvPr>
          <p:cNvSpPr>
            <a:spLocks noGrp="1"/>
          </p:cNvSpPr>
          <p:nvPr>
            <p:ph type="body" idx="1"/>
          </p:nvPr>
        </p:nvSpPr>
        <p:spPr>
          <a:xfrm>
            <a:off x="839788" y="24933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8C034D-13B6-CD42-AA09-231788D1E2F5}"/>
              </a:ext>
            </a:extLst>
          </p:cNvPr>
          <p:cNvSpPr>
            <a:spLocks noGrp="1"/>
          </p:cNvSpPr>
          <p:nvPr>
            <p:ph sz="half" idx="2"/>
          </p:nvPr>
        </p:nvSpPr>
        <p:spPr>
          <a:xfrm>
            <a:off x="839788" y="3454644"/>
            <a:ext cx="5157787" cy="30164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3B071A-3FF7-B449-B916-4DEE377465CE}"/>
              </a:ext>
            </a:extLst>
          </p:cNvPr>
          <p:cNvSpPr>
            <a:spLocks noGrp="1"/>
          </p:cNvSpPr>
          <p:nvPr>
            <p:ph type="body" sz="quarter" idx="3"/>
          </p:nvPr>
        </p:nvSpPr>
        <p:spPr>
          <a:xfrm>
            <a:off x="6172200" y="249335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06626E-539E-FA49-9537-7C7F7F5C492A}"/>
              </a:ext>
            </a:extLst>
          </p:cNvPr>
          <p:cNvSpPr>
            <a:spLocks noGrp="1"/>
          </p:cNvSpPr>
          <p:nvPr>
            <p:ph sz="quarter" idx="4"/>
          </p:nvPr>
        </p:nvSpPr>
        <p:spPr>
          <a:xfrm>
            <a:off x="6172200" y="3454644"/>
            <a:ext cx="5183188" cy="30164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06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AA66-4E7C-E342-B749-C6B0194EF964}"/>
              </a:ext>
            </a:extLst>
          </p:cNvPr>
          <p:cNvSpPr>
            <a:spLocks noGrp="1"/>
          </p:cNvSpPr>
          <p:nvPr>
            <p:ph type="title"/>
          </p:nvPr>
        </p:nvSpPr>
        <p:spPr>
          <a:xfrm>
            <a:off x="838200" y="1115402"/>
            <a:ext cx="10515600" cy="1325563"/>
          </a:xfrm>
        </p:spPr>
        <p:txBody>
          <a:bodyPr/>
          <a:lstStyle/>
          <a:p>
            <a:r>
              <a:rPr lang="en-US"/>
              <a:t>Click to edit Master title style</a:t>
            </a:r>
          </a:p>
        </p:txBody>
      </p:sp>
    </p:spTree>
    <p:extLst>
      <p:ext uri="{BB962C8B-B14F-4D97-AF65-F5344CB8AC3E}">
        <p14:creationId xmlns:p14="http://schemas.microsoft.com/office/powerpoint/2010/main" val="172981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A5370-FA5A-3B4A-9D95-2ABE10CA0080}"/>
              </a:ext>
            </a:extLst>
          </p:cNvPr>
          <p:cNvSpPr>
            <a:spLocks noGrp="1"/>
          </p:cNvSpPr>
          <p:nvPr>
            <p:ph type="title"/>
          </p:nvPr>
        </p:nvSpPr>
        <p:spPr>
          <a:xfrm>
            <a:off x="838200" y="1115401"/>
            <a:ext cx="10515600" cy="1325563"/>
          </a:xfrm>
        </p:spPr>
        <p:txBody>
          <a:bodyPr/>
          <a:lstStyle/>
          <a:p>
            <a:r>
              <a:rPr lang="en-US"/>
              <a:t>Click to edit Master title style</a:t>
            </a:r>
          </a:p>
        </p:txBody>
      </p:sp>
    </p:spTree>
    <p:extLst>
      <p:ext uri="{BB962C8B-B14F-4D97-AF65-F5344CB8AC3E}">
        <p14:creationId xmlns:p14="http://schemas.microsoft.com/office/powerpoint/2010/main" val="238641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EE0C-E3F3-DF4F-867D-154FA920E894}"/>
              </a:ext>
            </a:extLst>
          </p:cNvPr>
          <p:cNvSpPr>
            <a:spLocks noGrp="1"/>
          </p:cNvSpPr>
          <p:nvPr>
            <p:ph type="title"/>
          </p:nvPr>
        </p:nvSpPr>
        <p:spPr>
          <a:xfrm>
            <a:off x="839788" y="1113693"/>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D42536-5147-E848-86E7-A02ED58474B3}"/>
              </a:ext>
            </a:extLst>
          </p:cNvPr>
          <p:cNvSpPr>
            <a:spLocks noGrp="1"/>
          </p:cNvSpPr>
          <p:nvPr>
            <p:ph idx="1"/>
          </p:nvPr>
        </p:nvSpPr>
        <p:spPr>
          <a:xfrm>
            <a:off x="5183188" y="1213094"/>
            <a:ext cx="6172200" cy="5117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F2890-9256-344A-A334-C915FC9E468C}"/>
              </a:ext>
            </a:extLst>
          </p:cNvPr>
          <p:cNvSpPr>
            <a:spLocks noGrp="1"/>
          </p:cNvSpPr>
          <p:nvPr>
            <p:ph type="body" sz="half" idx="2"/>
          </p:nvPr>
        </p:nvSpPr>
        <p:spPr>
          <a:xfrm>
            <a:off x="839788" y="2713893"/>
            <a:ext cx="3932237" cy="3616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501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3A2C-9B62-034F-96B5-FC5012FDE188}"/>
              </a:ext>
            </a:extLst>
          </p:cNvPr>
          <p:cNvSpPr>
            <a:spLocks noGrp="1"/>
          </p:cNvSpPr>
          <p:nvPr>
            <p:ph type="title"/>
          </p:nvPr>
        </p:nvSpPr>
        <p:spPr>
          <a:xfrm>
            <a:off x="839788" y="1116378"/>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E9E25-829A-974C-BCCF-63B66DEE284B}"/>
              </a:ext>
            </a:extLst>
          </p:cNvPr>
          <p:cNvSpPr>
            <a:spLocks noGrp="1"/>
          </p:cNvSpPr>
          <p:nvPr>
            <p:ph type="pic" idx="1"/>
          </p:nvPr>
        </p:nvSpPr>
        <p:spPr>
          <a:xfrm>
            <a:off x="5183188" y="111637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EE2BB5-4633-BC42-A8D7-036EACB167E4}"/>
              </a:ext>
            </a:extLst>
          </p:cNvPr>
          <p:cNvSpPr>
            <a:spLocks noGrp="1"/>
          </p:cNvSpPr>
          <p:nvPr>
            <p:ph type="body" sz="half" idx="2"/>
          </p:nvPr>
        </p:nvSpPr>
        <p:spPr>
          <a:xfrm>
            <a:off x="839788" y="2716578"/>
            <a:ext cx="3932237" cy="3625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807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E3B39-35FD-614B-B1C5-9D3962914BC3}"/>
              </a:ext>
            </a:extLst>
          </p:cNvPr>
          <p:cNvSpPr>
            <a:spLocks noGrp="1"/>
          </p:cNvSpPr>
          <p:nvPr>
            <p:ph type="title"/>
          </p:nvPr>
        </p:nvSpPr>
        <p:spPr>
          <a:xfrm>
            <a:off x="838200" y="1115952"/>
            <a:ext cx="10515600" cy="8128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FDF4F79-4128-644B-B67C-EFACF3F34B32}"/>
              </a:ext>
            </a:extLst>
          </p:cNvPr>
          <p:cNvSpPr>
            <a:spLocks noGrp="1"/>
          </p:cNvSpPr>
          <p:nvPr>
            <p:ph type="body" idx="1"/>
          </p:nvPr>
        </p:nvSpPr>
        <p:spPr>
          <a:xfrm>
            <a:off x="838200" y="1928814"/>
            <a:ext cx="10515600" cy="4307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718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0.jpe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diagramLayout" Target="../diagrams/layout2.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6.jpeg"/><Relationship Id="rId5" Type="http://schemas.openxmlformats.org/officeDocument/2006/relationships/diagramColors" Target="../diagrams/colors2.xml"/><Relationship Id="rId10" Type="http://schemas.openxmlformats.org/officeDocument/2006/relationships/image" Target="../media/image15.jpeg"/><Relationship Id="rId4" Type="http://schemas.openxmlformats.org/officeDocument/2006/relationships/diagramQuickStyle" Target="../diagrams/quickStyle2.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2.png"/><Relationship Id="rId5" Type="http://schemas.openxmlformats.org/officeDocument/2006/relationships/diagramQuickStyle" Target="../diagrams/quickStyle3.xm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diagramLayout" Target="../diagrams/layout3.xml"/><Relationship Id="rId9" Type="http://schemas.openxmlformats.org/officeDocument/2006/relationships/image" Target="../media/image2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0.jpeg"/><Relationship Id="rId5" Type="http://schemas.openxmlformats.org/officeDocument/2006/relationships/diagramQuickStyle" Target="../diagrams/quickStyle4.xml"/><Relationship Id="rId10" Type="http://schemas.openxmlformats.org/officeDocument/2006/relationships/image" Target="../media/image29.jpeg"/><Relationship Id="rId4" Type="http://schemas.openxmlformats.org/officeDocument/2006/relationships/diagramLayout" Target="../diagrams/layout4.xml"/><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20BF90-AA6B-5A48-9779-8F6C808FF20E}"/>
              </a:ext>
            </a:extLst>
          </p:cNvPr>
          <p:cNvSpPr>
            <a:spLocks noGrp="1"/>
          </p:cNvSpPr>
          <p:nvPr>
            <p:ph idx="1"/>
          </p:nvPr>
        </p:nvSpPr>
        <p:spPr>
          <a:xfrm>
            <a:off x="838200" y="1682628"/>
            <a:ext cx="10515600" cy="3065218"/>
          </a:xfrm>
        </p:spPr>
        <p:txBody>
          <a:bodyPr/>
          <a:lstStyle/>
          <a:p>
            <a:pPr marL="0" indent="0">
              <a:buNone/>
            </a:pPr>
            <a:r>
              <a:rPr lang="en-US" dirty="0">
                <a:solidFill>
                  <a:schemeClr val="bg1"/>
                </a:solidFill>
              </a:rPr>
              <a:t>October 8, 2018</a:t>
            </a:r>
          </a:p>
        </p:txBody>
      </p:sp>
      <p:sp>
        <p:nvSpPr>
          <p:cNvPr id="3" name="Title 2">
            <a:extLst>
              <a:ext uri="{FF2B5EF4-FFF2-40B4-BE49-F238E27FC236}">
                <a16:creationId xmlns:a16="http://schemas.microsoft.com/office/drawing/2014/main" id="{2A9277FE-ECAF-294B-8A23-9FBB12892299}"/>
              </a:ext>
            </a:extLst>
          </p:cNvPr>
          <p:cNvSpPr>
            <a:spLocks noGrp="1"/>
          </p:cNvSpPr>
          <p:nvPr>
            <p:ph type="title"/>
          </p:nvPr>
        </p:nvSpPr>
        <p:spPr>
          <a:xfrm>
            <a:off x="838200" y="318782"/>
            <a:ext cx="10515600" cy="1325563"/>
          </a:xfrm>
        </p:spPr>
        <p:txBody>
          <a:bodyPr>
            <a:normAutofit/>
          </a:bodyPr>
          <a:lstStyle/>
          <a:p>
            <a:r>
              <a:rPr lang="en-US" dirty="0">
                <a:solidFill>
                  <a:schemeClr val="bg1"/>
                </a:solidFill>
              </a:rPr>
              <a:t>Strategic Planning Update</a:t>
            </a:r>
            <a:br>
              <a:rPr lang="en-US" dirty="0">
                <a:solidFill>
                  <a:schemeClr val="bg1"/>
                </a:solidFill>
              </a:rPr>
            </a:br>
            <a:r>
              <a:rPr lang="en-US" dirty="0">
                <a:solidFill>
                  <a:schemeClr val="bg1"/>
                </a:solidFill>
              </a:rPr>
              <a:t>Faculty Senate</a:t>
            </a:r>
          </a:p>
        </p:txBody>
      </p:sp>
    </p:spTree>
    <p:extLst>
      <p:ext uri="{BB962C8B-B14F-4D97-AF65-F5344CB8AC3E}">
        <p14:creationId xmlns:p14="http://schemas.microsoft.com/office/powerpoint/2010/main" val="22113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642937" y="2176462"/>
          <a:ext cx="1485902" cy="4083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838200" y="1162843"/>
            <a:ext cx="10515600" cy="794545"/>
          </a:xfrm>
        </p:spPr>
        <p:txBody>
          <a:bodyPr/>
          <a:lstStyle/>
          <a:p>
            <a:r>
              <a:rPr lang="en-US" dirty="0"/>
              <a:t>An Inclusive Process</a:t>
            </a:r>
          </a:p>
        </p:txBody>
      </p:sp>
      <p:sp>
        <p:nvSpPr>
          <p:cNvPr id="4" name="Rectangle 3"/>
          <p:cNvSpPr/>
          <p:nvPr/>
        </p:nvSpPr>
        <p:spPr>
          <a:xfrm>
            <a:off x="2585552" y="1957388"/>
            <a:ext cx="9244012" cy="4757737"/>
          </a:xfrm>
          <a:prstGeom prst="rect">
            <a:avLst/>
          </a:prstGeom>
          <a:solidFill>
            <a:srgbClr val="4265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2866391" y="2176462"/>
            <a:ext cx="4420234" cy="44243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rPr>
              <a:t>Refining</a:t>
            </a:r>
          </a:p>
          <a:p>
            <a:r>
              <a:rPr lang="en-US" sz="2000" dirty="0">
                <a:solidFill>
                  <a:schemeClr val="bg1"/>
                </a:solidFill>
              </a:rPr>
              <a:t>Early Fall</a:t>
            </a:r>
          </a:p>
          <a:p>
            <a:r>
              <a:rPr lang="en-US" sz="2000" dirty="0">
                <a:solidFill>
                  <a:schemeClr val="bg1"/>
                </a:solidFill>
              </a:rPr>
              <a:t>Two USLG meetings</a:t>
            </a:r>
          </a:p>
          <a:p>
            <a:r>
              <a:rPr lang="en-US" sz="2000" dirty="0">
                <a:solidFill>
                  <a:schemeClr val="bg1"/>
                </a:solidFill>
              </a:rPr>
              <a:t>Two </a:t>
            </a:r>
            <a:r>
              <a:rPr lang="en-US" sz="2000" dirty="0" err="1">
                <a:solidFill>
                  <a:schemeClr val="bg1"/>
                </a:solidFill>
              </a:rPr>
              <a:t>BoT</a:t>
            </a:r>
            <a:r>
              <a:rPr lang="en-US" sz="2000" dirty="0">
                <a:solidFill>
                  <a:schemeClr val="bg1"/>
                </a:solidFill>
              </a:rPr>
              <a:t> presentations</a:t>
            </a:r>
          </a:p>
          <a:p>
            <a:r>
              <a:rPr lang="en-US" sz="2000" dirty="0">
                <a:solidFill>
                  <a:schemeClr val="bg1"/>
                </a:solidFill>
              </a:rPr>
              <a:t>Summary document</a:t>
            </a:r>
          </a:p>
          <a:p>
            <a:pPr lvl="1"/>
            <a:r>
              <a:rPr lang="en-US" sz="1600" dirty="0">
                <a:solidFill>
                  <a:schemeClr val="bg1"/>
                </a:solidFill>
              </a:rPr>
              <a:t>The Wright State Experience</a:t>
            </a:r>
          </a:p>
          <a:p>
            <a:pPr lvl="1"/>
            <a:r>
              <a:rPr lang="en-US" sz="1600" dirty="0">
                <a:solidFill>
                  <a:schemeClr val="bg1"/>
                </a:solidFill>
              </a:rPr>
              <a:t>Mission</a:t>
            </a:r>
          </a:p>
          <a:p>
            <a:pPr lvl="1"/>
            <a:r>
              <a:rPr lang="en-US" sz="1600" dirty="0">
                <a:solidFill>
                  <a:schemeClr val="bg1"/>
                </a:solidFill>
              </a:rPr>
              <a:t>Vision</a:t>
            </a:r>
          </a:p>
          <a:p>
            <a:pPr lvl="1"/>
            <a:r>
              <a:rPr lang="en-US" sz="1600" dirty="0">
                <a:solidFill>
                  <a:schemeClr val="bg1"/>
                </a:solidFill>
              </a:rPr>
              <a:t>Two sets of values</a:t>
            </a:r>
          </a:p>
          <a:p>
            <a:pPr lvl="1"/>
            <a:r>
              <a:rPr lang="en-US" sz="1600" dirty="0">
                <a:solidFill>
                  <a:schemeClr val="bg1"/>
                </a:solidFill>
              </a:rPr>
              <a:t>The strategy statement</a:t>
            </a:r>
          </a:p>
        </p:txBody>
      </p:sp>
      <p:sp>
        <p:nvSpPr>
          <p:cNvPr id="8" name="Content Placeholder 3"/>
          <p:cNvSpPr txBox="1">
            <a:spLocks/>
          </p:cNvSpPr>
          <p:nvPr/>
        </p:nvSpPr>
        <p:spPr>
          <a:xfrm>
            <a:off x="8043619" y="3904628"/>
            <a:ext cx="3614738" cy="677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rPr>
              <a:t>This phase is still active </a:t>
            </a:r>
            <a:r>
              <a:rPr lang="mr-IN" sz="2000" dirty="0">
                <a:solidFill>
                  <a:schemeClr val="bg1"/>
                </a:solidFill>
              </a:rPr>
              <a:t>–</a:t>
            </a:r>
            <a:r>
              <a:rPr lang="en-US" sz="2000" dirty="0">
                <a:solidFill>
                  <a:schemeClr val="bg1"/>
                </a:solidFill>
              </a:rPr>
              <a:t> </a:t>
            </a:r>
          </a:p>
          <a:p>
            <a:pPr marL="0" indent="0">
              <a:buFont typeface="Arial" panose="020B0604020202020204" pitchFamily="34" charset="0"/>
              <a:buNone/>
            </a:pPr>
            <a:r>
              <a:rPr lang="en-US" sz="2000" dirty="0">
                <a:solidFill>
                  <a:schemeClr val="bg1"/>
                </a:solidFill>
              </a:rPr>
              <a:t>We need faculty input</a:t>
            </a:r>
          </a:p>
        </p:txBody>
      </p:sp>
      <p:sp>
        <p:nvSpPr>
          <p:cNvPr id="9" name="Right Brace 8"/>
          <p:cNvSpPr/>
          <p:nvPr/>
        </p:nvSpPr>
        <p:spPr>
          <a:xfrm>
            <a:off x="7115175" y="2428875"/>
            <a:ext cx="757238" cy="3629025"/>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525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642937" y="2176462"/>
          <a:ext cx="1485902" cy="4083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838200" y="1162843"/>
            <a:ext cx="10515600" cy="794545"/>
          </a:xfrm>
        </p:spPr>
        <p:txBody>
          <a:bodyPr/>
          <a:lstStyle/>
          <a:p>
            <a:r>
              <a:rPr lang="en-US" dirty="0"/>
              <a:t>An Inclusive Process</a:t>
            </a:r>
          </a:p>
        </p:txBody>
      </p:sp>
      <p:sp>
        <p:nvSpPr>
          <p:cNvPr id="4" name="Rectangle 3"/>
          <p:cNvSpPr/>
          <p:nvPr/>
        </p:nvSpPr>
        <p:spPr>
          <a:xfrm>
            <a:off x="2585552" y="1957388"/>
            <a:ext cx="9244012" cy="4757737"/>
          </a:xfrm>
          <a:prstGeom prst="rect">
            <a:avLst/>
          </a:prstGeom>
          <a:solidFill>
            <a:srgbClr val="4265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2866390" y="2176462"/>
            <a:ext cx="8487409" cy="44243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rPr>
              <a:t>Our Request of Senators</a:t>
            </a:r>
          </a:p>
          <a:p>
            <a:r>
              <a:rPr lang="en-US" sz="1800" dirty="0">
                <a:solidFill>
                  <a:schemeClr val="bg1"/>
                </a:solidFill>
              </a:rPr>
              <a:t>One month to seek perspective</a:t>
            </a:r>
          </a:p>
          <a:p>
            <a:r>
              <a:rPr lang="en-US" sz="1800" dirty="0">
                <a:solidFill>
                  <a:schemeClr val="bg1"/>
                </a:solidFill>
              </a:rPr>
              <a:t>Upcoming meetings</a:t>
            </a:r>
          </a:p>
          <a:p>
            <a:pPr lvl="1">
              <a:buFont typeface=".AppleSystemUIFont" charset="-120"/>
              <a:buChar char="-"/>
            </a:pPr>
            <a:r>
              <a:rPr lang="en-US" sz="1400" dirty="0">
                <a:solidFill>
                  <a:schemeClr val="bg1"/>
                </a:solidFill>
              </a:rPr>
              <a:t>Oct 12 USLG meeting</a:t>
            </a:r>
          </a:p>
          <a:p>
            <a:pPr lvl="1">
              <a:buFont typeface=".AppleSystemUIFont" charset="-120"/>
              <a:buChar char="-"/>
            </a:pPr>
            <a:r>
              <a:rPr lang="en-US" sz="1400" dirty="0">
                <a:solidFill>
                  <a:schemeClr val="bg1"/>
                </a:solidFill>
              </a:rPr>
              <a:t>Oct 17 Steering Committee meeting</a:t>
            </a:r>
          </a:p>
          <a:p>
            <a:pPr lvl="1">
              <a:buFont typeface=".AppleSystemUIFont" charset="-120"/>
              <a:buChar char="-"/>
            </a:pPr>
            <a:r>
              <a:rPr lang="en-US" sz="1400" dirty="0">
                <a:solidFill>
                  <a:schemeClr val="bg1"/>
                </a:solidFill>
              </a:rPr>
              <a:t>Oct 19 </a:t>
            </a:r>
            <a:r>
              <a:rPr lang="en-US" sz="1400" dirty="0" err="1">
                <a:solidFill>
                  <a:schemeClr val="bg1"/>
                </a:solidFill>
              </a:rPr>
              <a:t>BoT</a:t>
            </a:r>
            <a:r>
              <a:rPr lang="en-US" sz="1400" dirty="0">
                <a:solidFill>
                  <a:schemeClr val="bg1"/>
                </a:solidFill>
              </a:rPr>
              <a:t> meeting</a:t>
            </a:r>
          </a:p>
          <a:p>
            <a:pPr lvl="1">
              <a:buFont typeface=".AppleSystemUIFont" charset="-120"/>
              <a:buChar char="-"/>
            </a:pPr>
            <a:r>
              <a:rPr lang="en-US" sz="1400" dirty="0">
                <a:solidFill>
                  <a:schemeClr val="bg1"/>
                </a:solidFill>
              </a:rPr>
              <a:t>TBA     SGA sponsored forum</a:t>
            </a:r>
          </a:p>
          <a:p>
            <a:pPr lvl="1">
              <a:buFont typeface=".AppleSystemUIFont" charset="-120"/>
              <a:buChar char="-"/>
            </a:pPr>
            <a:r>
              <a:rPr lang="en-US" sz="1400" dirty="0">
                <a:solidFill>
                  <a:schemeClr val="bg1"/>
                </a:solidFill>
              </a:rPr>
              <a:t>We will to meet with faculty as requested</a:t>
            </a:r>
          </a:p>
          <a:p>
            <a:r>
              <a:rPr lang="en-US" sz="1800" dirty="0">
                <a:solidFill>
                  <a:schemeClr val="bg1"/>
                </a:solidFill>
              </a:rPr>
              <a:t>Provide feedback to any steering committee member</a:t>
            </a:r>
          </a:p>
          <a:p>
            <a:r>
              <a:rPr lang="en-US" sz="1800" dirty="0">
                <a:solidFill>
                  <a:schemeClr val="bg1"/>
                </a:solidFill>
              </a:rPr>
              <a:t>Be specific as to who and why</a:t>
            </a:r>
          </a:p>
          <a:p>
            <a:r>
              <a:rPr lang="en-US" sz="1800" dirty="0">
                <a:solidFill>
                  <a:schemeClr val="bg1"/>
                </a:solidFill>
              </a:rPr>
              <a:t>Resolutions will be brought forward in November</a:t>
            </a:r>
          </a:p>
        </p:txBody>
      </p:sp>
    </p:spTree>
    <p:extLst>
      <p:ext uri="{BB962C8B-B14F-4D97-AF65-F5344CB8AC3E}">
        <p14:creationId xmlns:p14="http://schemas.microsoft.com/office/powerpoint/2010/main" val="195685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63901"/>
            <a:ext cx="10515600" cy="1325563"/>
          </a:xfrm>
        </p:spPr>
        <p:txBody>
          <a:bodyPr/>
          <a:lstStyle/>
          <a:p>
            <a:r>
              <a:rPr lang="en-US" dirty="0"/>
              <a:t>Mission Statement</a:t>
            </a:r>
          </a:p>
        </p:txBody>
      </p:sp>
      <p:sp>
        <p:nvSpPr>
          <p:cNvPr id="4" name="Content Placeholder 3"/>
          <p:cNvSpPr>
            <a:spLocks noGrp="1"/>
          </p:cNvSpPr>
          <p:nvPr>
            <p:ph sz="half" idx="1"/>
          </p:nvPr>
        </p:nvSpPr>
        <p:spPr>
          <a:xfrm>
            <a:off x="228600" y="2554083"/>
            <a:ext cx="5181600" cy="4046538"/>
          </a:xfrm>
        </p:spPr>
        <p:txBody>
          <a:bodyPr>
            <a:normAutofit fontScale="77500" lnSpcReduction="20000"/>
          </a:bodyPr>
          <a:lstStyle/>
          <a:p>
            <a:pPr marL="0" indent="0">
              <a:buNone/>
            </a:pPr>
            <a:r>
              <a:rPr lang="en-US" b="1" dirty="0"/>
              <a:t>Proposed</a:t>
            </a:r>
          </a:p>
          <a:p>
            <a:pPr marL="0" indent="0">
              <a:lnSpc>
                <a:spcPct val="120000"/>
              </a:lnSpc>
              <a:buNone/>
            </a:pPr>
            <a:r>
              <a:rPr lang="en-US" dirty="0"/>
              <a:t>In the spirit of the Wright brothers, we empower all students to excel in their chosen careers through integrated learning, research, innovation, and experience.</a:t>
            </a:r>
          </a:p>
        </p:txBody>
      </p:sp>
      <p:sp>
        <p:nvSpPr>
          <p:cNvPr id="5" name="Content Placeholder 4"/>
          <p:cNvSpPr>
            <a:spLocks noGrp="1"/>
          </p:cNvSpPr>
          <p:nvPr>
            <p:ph sz="half" idx="2"/>
          </p:nvPr>
        </p:nvSpPr>
        <p:spPr>
          <a:xfrm>
            <a:off x="6510867" y="2489464"/>
            <a:ext cx="5181600" cy="4046538"/>
          </a:xfrm>
        </p:spPr>
        <p:txBody>
          <a:bodyPr>
            <a:normAutofit fontScale="77500" lnSpcReduction="20000"/>
          </a:bodyPr>
          <a:lstStyle/>
          <a:p>
            <a:pPr marL="0" indent="0">
              <a:lnSpc>
                <a:spcPct val="100000"/>
              </a:lnSpc>
              <a:spcBef>
                <a:spcPts val="0"/>
              </a:spcBef>
              <a:buNone/>
            </a:pPr>
            <a:r>
              <a:rPr lang="en-US" b="1" dirty="0"/>
              <a:t>Current</a:t>
            </a:r>
          </a:p>
          <a:p>
            <a:pPr marL="0" indent="0">
              <a:lnSpc>
                <a:spcPct val="100000"/>
              </a:lnSpc>
              <a:spcBef>
                <a:spcPts val="0"/>
              </a:spcBef>
              <a:buNone/>
            </a:pPr>
            <a:r>
              <a:rPr lang="en-US" sz="2400" dirty="0"/>
              <a:t>We transform the lives of our students and the communities we serve.</a:t>
            </a:r>
          </a:p>
          <a:p>
            <a:pPr marL="0" indent="0">
              <a:lnSpc>
                <a:spcPct val="100000"/>
              </a:lnSpc>
              <a:spcBef>
                <a:spcPts val="0"/>
              </a:spcBef>
              <a:buNone/>
            </a:pPr>
            <a:endParaRPr lang="en-US" sz="2400" dirty="0"/>
          </a:p>
          <a:p>
            <a:pPr marL="0" indent="0">
              <a:lnSpc>
                <a:spcPct val="100000"/>
              </a:lnSpc>
              <a:spcBef>
                <a:spcPts val="0"/>
              </a:spcBef>
              <a:buNone/>
            </a:pPr>
            <a:r>
              <a:rPr lang="en-US" sz="2400" dirty="0"/>
              <a:t>We will:</a:t>
            </a:r>
          </a:p>
          <a:p>
            <a:r>
              <a:rPr lang="en-US" sz="2400" dirty="0"/>
              <a:t>build a solid foundation for student success at all levels through high-quality, innovative programs;</a:t>
            </a:r>
          </a:p>
          <a:p>
            <a:r>
              <a:rPr lang="en-US" sz="2400" dirty="0"/>
              <a:t>conduct scholarly research and creative endeavors and impact the quality of life; and</a:t>
            </a:r>
          </a:p>
          <a:p>
            <a:r>
              <a:rPr lang="en-US" sz="2400" dirty="0"/>
              <a:t>engage in meaningful community service</a:t>
            </a:r>
          </a:p>
          <a:p>
            <a:r>
              <a:rPr lang="en-US" sz="2400" dirty="0"/>
              <a:t>drive the economic revitalization of our region and our state and empower all of our students, faculty, staff, and alumni to develop professionally, intellectually, and personally.</a:t>
            </a:r>
          </a:p>
          <a:p>
            <a:pPr marL="0" indent="0">
              <a:lnSpc>
                <a:spcPct val="110000"/>
              </a:lnSpc>
              <a:spcBef>
                <a:spcPts val="0"/>
              </a:spcBef>
              <a:buNone/>
            </a:pPr>
            <a:endParaRPr lang="en-US" sz="2600" dirty="0"/>
          </a:p>
        </p:txBody>
      </p:sp>
    </p:spTree>
    <p:extLst>
      <p:ext uri="{BB962C8B-B14F-4D97-AF65-F5344CB8AC3E}">
        <p14:creationId xmlns:p14="http://schemas.microsoft.com/office/powerpoint/2010/main" val="143108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63901"/>
            <a:ext cx="10515600" cy="1325563"/>
          </a:xfrm>
        </p:spPr>
        <p:txBody>
          <a:bodyPr/>
          <a:lstStyle/>
          <a:p>
            <a:r>
              <a:rPr lang="en-US" dirty="0"/>
              <a:t>Vision Statement</a:t>
            </a:r>
          </a:p>
        </p:txBody>
      </p:sp>
      <p:sp>
        <p:nvSpPr>
          <p:cNvPr id="4" name="Content Placeholder 3"/>
          <p:cNvSpPr>
            <a:spLocks noGrp="1"/>
          </p:cNvSpPr>
          <p:nvPr>
            <p:ph sz="half" idx="1"/>
          </p:nvPr>
        </p:nvSpPr>
        <p:spPr>
          <a:xfrm>
            <a:off x="228600" y="2554083"/>
            <a:ext cx="5181600" cy="4046538"/>
          </a:xfrm>
        </p:spPr>
        <p:txBody>
          <a:bodyPr>
            <a:normAutofit fontScale="92500" lnSpcReduction="10000"/>
          </a:bodyPr>
          <a:lstStyle/>
          <a:p>
            <a:pPr marL="0" indent="0">
              <a:buNone/>
            </a:pPr>
            <a:r>
              <a:rPr lang="en-US" b="1" dirty="0"/>
              <a:t>Proposed</a:t>
            </a:r>
          </a:p>
          <a:p>
            <a:pPr marL="0" indent="0">
              <a:lnSpc>
                <a:spcPct val="120000"/>
              </a:lnSpc>
              <a:buNone/>
            </a:pPr>
            <a:r>
              <a:rPr lang="en-US" dirty="0"/>
              <a:t>To be a diverse, inclusive university that transforms the educational, economic, and social fabric of the communities we serve.</a:t>
            </a:r>
          </a:p>
        </p:txBody>
      </p:sp>
      <p:sp>
        <p:nvSpPr>
          <p:cNvPr id="5" name="Content Placeholder 4"/>
          <p:cNvSpPr>
            <a:spLocks noGrp="1"/>
          </p:cNvSpPr>
          <p:nvPr>
            <p:ph sz="half" idx="2"/>
          </p:nvPr>
        </p:nvSpPr>
        <p:spPr>
          <a:xfrm>
            <a:off x="6510867" y="2489464"/>
            <a:ext cx="5181600" cy="4046538"/>
          </a:xfrm>
        </p:spPr>
        <p:txBody>
          <a:bodyPr>
            <a:normAutofit fontScale="92500" lnSpcReduction="10000"/>
          </a:bodyPr>
          <a:lstStyle/>
          <a:p>
            <a:pPr marL="0" indent="0">
              <a:lnSpc>
                <a:spcPct val="100000"/>
              </a:lnSpc>
              <a:spcBef>
                <a:spcPts val="0"/>
              </a:spcBef>
              <a:buNone/>
            </a:pPr>
            <a:r>
              <a:rPr lang="en-US" b="1" dirty="0"/>
              <a:t>Current</a:t>
            </a:r>
          </a:p>
          <a:p>
            <a:pPr marL="0" indent="0">
              <a:lnSpc>
                <a:spcPct val="110000"/>
              </a:lnSpc>
              <a:spcBef>
                <a:spcPts val="0"/>
              </a:spcBef>
              <a:buNone/>
            </a:pPr>
            <a:r>
              <a:rPr lang="en-US" sz="2400" dirty="0"/>
              <a:t>Wright State University, inspired by the creative spirit of the Wright brothers, will be Ohio's most learning-centered and innovative university, known and admired for our inclusive culture that respects the unique value of each of our students, faculty, staff, and alumni and for the positive transformative impact we have on the lives of our students and the communities we serve.</a:t>
            </a:r>
            <a:endParaRPr lang="en-US" sz="2600" dirty="0"/>
          </a:p>
        </p:txBody>
      </p:sp>
    </p:spTree>
    <p:extLst>
      <p:ext uri="{BB962C8B-B14F-4D97-AF65-F5344CB8AC3E}">
        <p14:creationId xmlns:p14="http://schemas.microsoft.com/office/powerpoint/2010/main" val="17751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63901"/>
            <a:ext cx="10515600" cy="1325563"/>
          </a:xfrm>
        </p:spPr>
        <p:txBody>
          <a:bodyPr/>
          <a:lstStyle/>
          <a:p>
            <a:r>
              <a:rPr lang="en-US" dirty="0"/>
              <a:t>Values Statements</a:t>
            </a:r>
          </a:p>
        </p:txBody>
      </p:sp>
      <p:sp>
        <p:nvSpPr>
          <p:cNvPr id="4" name="Content Placeholder 3"/>
          <p:cNvSpPr>
            <a:spLocks noGrp="1"/>
          </p:cNvSpPr>
          <p:nvPr>
            <p:ph sz="half" idx="1"/>
          </p:nvPr>
        </p:nvSpPr>
        <p:spPr>
          <a:xfrm>
            <a:off x="228600" y="2554083"/>
            <a:ext cx="5181600" cy="4046538"/>
          </a:xfrm>
        </p:spPr>
        <p:txBody>
          <a:bodyPr>
            <a:normAutofit fontScale="77500" lnSpcReduction="20000"/>
          </a:bodyPr>
          <a:lstStyle/>
          <a:p>
            <a:pPr marL="0" indent="0">
              <a:buNone/>
            </a:pPr>
            <a:r>
              <a:rPr lang="en-US" b="1" dirty="0"/>
              <a:t>Values that Define our People</a:t>
            </a:r>
          </a:p>
          <a:p>
            <a:pPr>
              <a:lnSpc>
                <a:spcPct val="120000"/>
              </a:lnSpc>
              <a:spcBef>
                <a:spcPts val="200"/>
              </a:spcBef>
            </a:pPr>
            <a:r>
              <a:rPr lang="en-US" dirty="0"/>
              <a:t>Principled</a:t>
            </a:r>
          </a:p>
          <a:p>
            <a:pPr>
              <a:lnSpc>
                <a:spcPct val="120000"/>
              </a:lnSpc>
              <a:spcBef>
                <a:spcPts val="200"/>
              </a:spcBef>
            </a:pPr>
            <a:r>
              <a:rPr lang="en-US" dirty="0"/>
              <a:t>Visionary</a:t>
            </a:r>
          </a:p>
          <a:p>
            <a:pPr>
              <a:lnSpc>
                <a:spcPct val="120000"/>
              </a:lnSpc>
              <a:spcBef>
                <a:spcPts val="200"/>
              </a:spcBef>
            </a:pPr>
            <a:r>
              <a:rPr lang="en-US" dirty="0"/>
              <a:t>Innovative</a:t>
            </a:r>
          </a:p>
          <a:p>
            <a:pPr>
              <a:lnSpc>
                <a:spcPct val="120000"/>
              </a:lnSpc>
              <a:spcBef>
                <a:spcPts val="200"/>
              </a:spcBef>
            </a:pPr>
            <a:r>
              <a:rPr lang="en-US" dirty="0"/>
              <a:t>Collaborative</a:t>
            </a:r>
          </a:p>
          <a:p>
            <a:pPr>
              <a:lnSpc>
                <a:spcPct val="120000"/>
              </a:lnSpc>
              <a:spcBef>
                <a:spcPts val="200"/>
              </a:spcBef>
            </a:pPr>
            <a:r>
              <a:rPr lang="en-US" dirty="0"/>
              <a:t>Inclusive</a:t>
            </a:r>
          </a:p>
          <a:p>
            <a:pPr marL="0" indent="0">
              <a:lnSpc>
                <a:spcPct val="120000"/>
              </a:lnSpc>
              <a:spcBef>
                <a:spcPts val="200"/>
              </a:spcBef>
              <a:buNone/>
            </a:pPr>
            <a:endParaRPr lang="en-US" dirty="0"/>
          </a:p>
          <a:p>
            <a:pPr marL="0" indent="0">
              <a:lnSpc>
                <a:spcPct val="120000"/>
              </a:lnSpc>
              <a:spcBef>
                <a:spcPts val="200"/>
              </a:spcBef>
              <a:buNone/>
            </a:pPr>
            <a:r>
              <a:rPr lang="en-US" b="1" dirty="0"/>
              <a:t>Values that Define our Mission</a:t>
            </a:r>
          </a:p>
          <a:p>
            <a:pPr>
              <a:lnSpc>
                <a:spcPct val="120000"/>
              </a:lnSpc>
              <a:spcBef>
                <a:spcPts val="200"/>
              </a:spcBef>
            </a:pPr>
            <a:r>
              <a:rPr lang="en-US" dirty="0"/>
              <a:t>Foster student success</a:t>
            </a:r>
          </a:p>
          <a:p>
            <a:pPr>
              <a:lnSpc>
                <a:spcPct val="120000"/>
              </a:lnSpc>
              <a:spcBef>
                <a:spcPts val="200"/>
              </a:spcBef>
            </a:pPr>
            <a:r>
              <a:rPr lang="en-US" dirty="0"/>
              <a:t>Create new knowledge </a:t>
            </a:r>
          </a:p>
          <a:p>
            <a:pPr>
              <a:lnSpc>
                <a:spcPct val="120000"/>
              </a:lnSpc>
              <a:spcBef>
                <a:spcPts val="200"/>
              </a:spcBef>
            </a:pPr>
            <a:r>
              <a:rPr lang="en-US" dirty="0"/>
              <a:t>Transform our world</a:t>
            </a:r>
          </a:p>
        </p:txBody>
      </p:sp>
      <p:sp>
        <p:nvSpPr>
          <p:cNvPr id="5" name="Content Placeholder 4"/>
          <p:cNvSpPr>
            <a:spLocks noGrp="1"/>
          </p:cNvSpPr>
          <p:nvPr>
            <p:ph sz="half" idx="2"/>
          </p:nvPr>
        </p:nvSpPr>
        <p:spPr>
          <a:xfrm>
            <a:off x="6510867" y="2489464"/>
            <a:ext cx="5181600" cy="4046538"/>
          </a:xfrm>
        </p:spPr>
        <p:txBody>
          <a:bodyPr>
            <a:normAutofit fontScale="77500" lnSpcReduction="20000"/>
          </a:bodyPr>
          <a:lstStyle/>
          <a:p>
            <a:pPr marL="0" indent="0">
              <a:lnSpc>
                <a:spcPct val="100000"/>
              </a:lnSpc>
              <a:spcBef>
                <a:spcPts val="0"/>
              </a:spcBef>
              <a:buNone/>
            </a:pPr>
            <a:r>
              <a:rPr lang="en-US" b="1" dirty="0"/>
              <a:t>Current</a:t>
            </a:r>
          </a:p>
          <a:p>
            <a:r>
              <a:rPr lang="en-US" sz="2400" dirty="0"/>
              <a:t>People: Success, diversity</a:t>
            </a:r>
          </a:p>
          <a:p>
            <a:r>
              <a:rPr lang="en-US" sz="2400" dirty="0"/>
              <a:t>Learning: Discovery, innovation, scholarship</a:t>
            </a:r>
          </a:p>
          <a:p>
            <a:r>
              <a:rPr lang="en-US" sz="2400" dirty="0"/>
              <a:t>Partnerships: Regional, entrepreneurial, global</a:t>
            </a:r>
          </a:p>
          <a:p>
            <a:r>
              <a:rPr lang="en-US" sz="2400" dirty="0"/>
              <a:t>Relationships: Collegial, professional, ethical</a:t>
            </a:r>
          </a:p>
          <a:p>
            <a:r>
              <a:rPr lang="en-US" sz="2400" dirty="0"/>
              <a:t>Sustainability: Social justice, economic opportunity, environmental protection</a:t>
            </a:r>
          </a:p>
          <a:p>
            <a:r>
              <a:rPr lang="en-US" sz="2400" dirty="0"/>
              <a:t>Stewardship: Fiscal, intellectual</a:t>
            </a:r>
          </a:p>
          <a:p>
            <a:pPr marL="0" indent="0">
              <a:lnSpc>
                <a:spcPct val="110000"/>
              </a:lnSpc>
              <a:spcBef>
                <a:spcPts val="0"/>
              </a:spcBef>
              <a:buNone/>
            </a:pPr>
            <a:endParaRPr lang="en-US" sz="2600" dirty="0"/>
          </a:p>
        </p:txBody>
      </p:sp>
    </p:spTree>
    <p:extLst>
      <p:ext uri="{BB962C8B-B14F-4D97-AF65-F5344CB8AC3E}">
        <p14:creationId xmlns:p14="http://schemas.microsoft.com/office/powerpoint/2010/main" val="1312850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Proposed Strategy Statement</a:t>
            </a:r>
          </a:p>
        </p:txBody>
      </p:sp>
      <p:sp>
        <p:nvSpPr>
          <p:cNvPr id="7" name="Content Placeholder 6"/>
          <p:cNvSpPr>
            <a:spLocks noGrp="1"/>
          </p:cNvSpPr>
          <p:nvPr>
            <p:ph sz="half" idx="1"/>
          </p:nvPr>
        </p:nvSpPr>
        <p:spPr>
          <a:xfrm>
            <a:off x="838200" y="2530108"/>
            <a:ext cx="10515600" cy="4046538"/>
          </a:xfrm>
        </p:spPr>
        <p:txBody>
          <a:bodyPr/>
          <a:lstStyle/>
          <a:p>
            <a:pPr marL="0" indent="0">
              <a:buNone/>
            </a:pPr>
            <a:r>
              <a:rPr lang="en-US" dirty="0"/>
              <a:t>By 2025, The Wright State Experience will provide a premium return on the investments of students and partners through a student-first system that leverages the unique strengths and resources of Raider Country.</a:t>
            </a:r>
          </a:p>
        </p:txBody>
      </p:sp>
    </p:spTree>
    <p:extLst>
      <p:ext uri="{BB962C8B-B14F-4D97-AF65-F5344CB8AC3E}">
        <p14:creationId xmlns:p14="http://schemas.microsoft.com/office/powerpoint/2010/main" val="1954844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Focusing the Strategic Plan</a:t>
            </a:r>
          </a:p>
        </p:txBody>
      </p:sp>
      <p:pic>
        <p:nvPicPr>
          <p:cNvPr id="6" name="Picture 5"/>
          <p:cNvPicPr>
            <a:picLocks noChangeAspect="1"/>
          </p:cNvPicPr>
          <p:nvPr/>
        </p:nvPicPr>
        <p:blipFill>
          <a:blip r:embed="rId2"/>
          <a:stretch>
            <a:fillRect/>
          </a:stretch>
        </p:blipFill>
        <p:spPr>
          <a:xfrm>
            <a:off x="3352800" y="2198627"/>
            <a:ext cx="4416486" cy="4416486"/>
          </a:xfrm>
          <a:prstGeom prst="rect">
            <a:avLst/>
          </a:prstGeom>
        </p:spPr>
      </p:pic>
    </p:spTree>
    <p:extLst>
      <p:ext uri="{BB962C8B-B14F-4D97-AF65-F5344CB8AC3E}">
        <p14:creationId xmlns:p14="http://schemas.microsoft.com/office/powerpoint/2010/main" val="25344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62226" y="2174070"/>
            <a:ext cx="8791574" cy="3982732"/>
          </a:xfrm>
        </p:spPr>
        <p:txBody>
          <a:bodyPr>
            <a:normAutofit/>
          </a:bodyPr>
          <a:lstStyle/>
          <a:p>
            <a:pPr marL="0" indent="0">
              <a:buNone/>
            </a:pPr>
            <a:r>
              <a:rPr lang="en-US" sz="2400" dirty="0"/>
              <a:t>Sara R. Seibert</a:t>
            </a:r>
          </a:p>
          <a:p>
            <a:pPr marL="0" indent="0">
              <a:lnSpc>
                <a:spcPct val="110000"/>
              </a:lnSpc>
              <a:spcBef>
                <a:spcPts val="100"/>
              </a:spcBef>
              <a:buNone/>
            </a:pPr>
            <a:r>
              <a:rPr lang="en-US" sz="2000" dirty="0"/>
              <a:t>Ph.D. candidate, biomedical sciences </a:t>
            </a:r>
          </a:p>
          <a:p>
            <a:pPr marL="0" indent="0">
              <a:lnSpc>
                <a:spcPct val="110000"/>
              </a:lnSpc>
              <a:spcBef>
                <a:spcPts val="100"/>
              </a:spcBef>
              <a:buNone/>
            </a:pPr>
            <a:r>
              <a:rPr lang="en-US" sz="2000" dirty="0"/>
              <a:t>SGA graduate studies liaison</a:t>
            </a:r>
          </a:p>
          <a:p>
            <a:pPr marL="0" indent="0">
              <a:lnSpc>
                <a:spcPct val="110000"/>
              </a:lnSpc>
              <a:spcBef>
                <a:spcPts val="100"/>
              </a:spcBef>
              <a:buNone/>
            </a:pPr>
            <a:r>
              <a:rPr lang="en-US" sz="2000" dirty="0"/>
              <a:t>Strategic Planning Steering Committee</a:t>
            </a:r>
          </a:p>
          <a:p>
            <a:pPr marL="0" indent="0">
              <a:lnSpc>
                <a:spcPct val="110000"/>
              </a:lnSpc>
              <a:spcBef>
                <a:spcPts val="100"/>
              </a:spcBef>
              <a:buNone/>
            </a:pPr>
            <a:endParaRPr lang="en-US" dirty="0"/>
          </a:p>
          <a:p>
            <a:pPr marL="0" indent="0">
              <a:buNone/>
            </a:pPr>
            <a:r>
              <a:rPr lang="en-US" dirty="0"/>
              <a:t>Daniel Palmer</a:t>
            </a:r>
          </a:p>
          <a:p>
            <a:pPr marL="0" indent="0">
              <a:lnSpc>
                <a:spcPct val="110000"/>
              </a:lnSpc>
              <a:spcBef>
                <a:spcPts val="100"/>
              </a:spcBef>
              <a:buNone/>
            </a:pPr>
            <a:r>
              <a:rPr lang="en-US" sz="2000" dirty="0"/>
              <a:t>Business Economics Major</a:t>
            </a:r>
          </a:p>
          <a:p>
            <a:pPr marL="0" indent="0">
              <a:lnSpc>
                <a:spcPct val="110000"/>
              </a:lnSpc>
              <a:spcBef>
                <a:spcPts val="100"/>
              </a:spcBef>
              <a:buNone/>
            </a:pPr>
            <a:r>
              <a:rPr lang="en-US" sz="2000" dirty="0"/>
              <a:t>SGA president</a:t>
            </a:r>
          </a:p>
          <a:p>
            <a:pPr marL="0" indent="0">
              <a:lnSpc>
                <a:spcPct val="110000"/>
              </a:lnSpc>
              <a:spcBef>
                <a:spcPts val="100"/>
              </a:spcBef>
              <a:buNone/>
            </a:pPr>
            <a:r>
              <a:rPr lang="en-US" sz="2000" dirty="0"/>
              <a:t>Strategic Planning Steering Committee</a:t>
            </a:r>
          </a:p>
          <a:p>
            <a:pPr marL="0" indent="0">
              <a:lnSpc>
                <a:spcPct val="110000"/>
              </a:lnSpc>
              <a:spcBef>
                <a:spcPts val="100"/>
              </a:spcBef>
              <a:buNone/>
            </a:pPr>
            <a:endParaRPr lang="en-US" sz="2400" dirty="0"/>
          </a:p>
        </p:txBody>
      </p:sp>
      <p:sp>
        <p:nvSpPr>
          <p:cNvPr id="5" name="Title 4"/>
          <p:cNvSpPr>
            <a:spLocks noGrp="1"/>
          </p:cNvSpPr>
          <p:nvPr>
            <p:ph type="title"/>
          </p:nvPr>
        </p:nvSpPr>
        <p:spPr>
          <a:xfrm>
            <a:off x="838200" y="1162843"/>
            <a:ext cx="10515600" cy="1325563"/>
          </a:xfrm>
        </p:spPr>
        <p:txBody>
          <a:bodyPr/>
          <a:lstStyle/>
          <a:p>
            <a:r>
              <a:rPr lang="en-US" dirty="0"/>
              <a:t>Participant Perspectives</a:t>
            </a:r>
          </a:p>
        </p:txBody>
      </p:sp>
      <p:pic>
        <p:nvPicPr>
          <p:cNvPr id="2" name="Picture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38200" y="2174070"/>
            <a:ext cx="1447800" cy="1447049"/>
          </a:xfrm>
          <a:prstGeom prst="rect">
            <a:avLst/>
          </a:prstGeom>
        </p:spPr>
      </p:pic>
      <p:pic>
        <p:nvPicPr>
          <p:cNvPr id="10242" name="Picture 2" descr="https://www.wright.edu/sites/www.wright.edu/files/styles/slider_logo/public/daniel_0.PNG?itok=R4qj_iEd"/>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838200" y="4165436"/>
            <a:ext cx="1447800"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44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642937" y="2176462"/>
          <a:ext cx="1485902" cy="4083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838200" y="1162843"/>
            <a:ext cx="10515600" cy="794545"/>
          </a:xfrm>
        </p:spPr>
        <p:txBody>
          <a:bodyPr/>
          <a:lstStyle/>
          <a:p>
            <a:r>
              <a:rPr lang="en-US" dirty="0"/>
              <a:t>An Inclusive Process</a:t>
            </a:r>
          </a:p>
        </p:txBody>
      </p:sp>
      <p:sp>
        <p:nvSpPr>
          <p:cNvPr id="4" name="Rectangle 3"/>
          <p:cNvSpPr/>
          <p:nvPr/>
        </p:nvSpPr>
        <p:spPr>
          <a:xfrm>
            <a:off x="2585552" y="1957388"/>
            <a:ext cx="9244012" cy="4757737"/>
          </a:xfrm>
          <a:prstGeom prst="rect">
            <a:avLst/>
          </a:prstGeom>
          <a:solidFill>
            <a:srgbClr val="4265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2866390" y="2176462"/>
            <a:ext cx="8487409" cy="44243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rPr>
              <a:t>Our Request of Senators</a:t>
            </a:r>
          </a:p>
          <a:p>
            <a:r>
              <a:rPr lang="en-US" sz="1800" dirty="0">
                <a:solidFill>
                  <a:schemeClr val="bg1"/>
                </a:solidFill>
              </a:rPr>
              <a:t>One month to seek perspective</a:t>
            </a:r>
          </a:p>
          <a:p>
            <a:r>
              <a:rPr lang="en-US" sz="1800" dirty="0">
                <a:solidFill>
                  <a:schemeClr val="bg1"/>
                </a:solidFill>
              </a:rPr>
              <a:t>Upcoming meetings</a:t>
            </a:r>
          </a:p>
          <a:p>
            <a:pPr lvl="1">
              <a:buFont typeface=".AppleSystemUIFont" charset="-120"/>
              <a:buChar char="-"/>
            </a:pPr>
            <a:r>
              <a:rPr lang="en-US" sz="1400" dirty="0">
                <a:solidFill>
                  <a:schemeClr val="bg1"/>
                </a:solidFill>
              </a:rPr>
              <a:t>Oct 12 USLG meeting</a:t>
            </a:r>
          </a:p>
          <a:p>
            <a:pPr lvl="1">
              <a:buFont typeface=".AppleSystemUIFont" charset="-120"/>
              <a:buChar char="-"/>
            </a:pPr>
            <a:r>
              <a:rPr lang="en-US" sz="1400" dirty="0">
                <a:solidFill>
                  <a:schemeClr val="bg1"/>
                </a:solidFill>
              </a:rPr>
              <a:t>Oct 17 Steering Committee meeting</a:t>
            </a:r>
          </a:p>
          <a:p>
            <a:pPr lvl="1">
              <a:buFont typeface=".AppleSystemUIFont" charset="-120"/>
              <a:buChar char="-"/>
            </a:pPr>
            <a:r>
              <a:rPr lang="en-US" sz="1400" dirty="0">
                <a:solidFill>
                  <a:schemeClr val="bg1"/>
                </a:solidFill>
              </a:rPr>
              <a:t>Oct 19 </a:t>
            </a:r>
            <a:r>
              <a:rPr lang="en-US" sz="1400" dirty="0" err="1">
                <a:solidFill>
                  <a:schemeClr val="bg1"/>
                </a:solidFill>
              </a:rPr>
              <a:t>BoT</a:t>
            </a:r>
            <a:r>
              <a:rPr lang="en-US" sz="1400" dirty="0">
                <a:solidFill>
                  <a:schemeClr val="bg1"/>
                </a:solidFill>
              </a:rPr>
              <a:t> meeting</a:t>
            </a:r>
          </a:p>
          <a:p>
            <a:pPr lvl="1">
              <a:buFont typeface=".AppleSystemUIFont" charset="-120"/>
              <a:buChar char="-"/>
            </a:pPr>
            <a:r>
              <a:rPr lang="en-US" sz="1400" dirty="0">
                <a:solidFill>
                  <a:schemeClr val="bg1"/>
                </a:solidFill>
              </a:rPr>
              <a:t>TBA     SGA sponsored forum</a:t>
            </a:r>
          </a:p>
          <a:p>
            <a:pPr lvl="1">
              <a:buFont typeface=".AppleSystemUIFont" charset="-120"/>
              <a:buChar char="-"/>
            </a:pPr>
            <a:r>
              <a:rPr lang="en-US" sz="1400" dirty="0">
                <a:solidFill>
                  <a:schemeClr val="bg1"/>
                </a:solidFill>
              </a:rPr>
              <a:t>We will to meet with faculty as requested</a:t>
            </a:r>
          </a:p>
          <a:p>
            <a:r>
              <a:rPr lang="en-US" sz="1800" dirty="0">
                <a:solidFill>
                  <a:schemeClr val="bg1"/>
                </a:solidFill>
              </a:rPr>
              <a:t>Provide feedback to any steering committee member</a:t>
            </a:r>
          </a:p>
          <a:p>
            <a:r>
              <a:rPr lang="en-US" sz="1800" dirty="0">
                <a:solidFill>
                  <a:schemeClr val="bg1"/>
                </a:solidFill>
              </a:rPr>
              <a:t>Be specific as to who and why</a:t>
            </a:r>
          </a:p>
          <a:p>
            <a:r>
              <a:rPr lang="en-US" sz="1800" dirty="0">
                <a:solidFill>
                  <a:schemeClr val="bg1"/>
                </a:solidFill>
              </a:rPr>
              <a:t>Resolutions will be brought forward in November</a:t>
            </a:r>
          </a:p>
        </p:txBody>
      </p:sp>
    </p:spTree>
    <p:extLst>
      <p:ext uri="{BB962C8B-B14F-4D97-AF65-F5344CB8AC3E}">
        <p14:creationId xmlns:p14="http://schemas.microsoft.com/office/powerpoint/2010/main" val="75717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13C3D2-548B-4491-93A6-1952EAEDC00B}"/>
              </a:ext>
            </a:extLst>
          </p:cNvPr>
          <p:cNvSpPr>
            <a:spLocks noGrp="1"/>
          </p:cNvSpPr>
          <p:nvPr>
            <p:ph type="title"/>
          </p:nvPr>
        </p:nvSpPr>
        <p:spPr/>
        <p:txBody>
          <a:bodyPr/>
          <a:lstStyle/>
          <a:p>
            <a:r>
              <a:rPr lang="en-US" dirty="0"/>
              <a:t>Strategic Plan: Senate’s Role</a:t>
            </a:r>
          </a:p>
        </p:txBody>
      </p:sp>
      <p:sp>
        <p:nvSpPr>
          <p:cNvPr id="2" name="Content Placeholder 1">
            <a:extLst>
              <a:ext uri="{FF2B5EF4-FFF2-40B4-BE49-F238E27FC236}">
                <a16:creationId xmlns:a16="http://schemas.microsoft.com/office/drawing/2014/main" id="{B9A5D02B-788E-4C3C-B8D7-345BCCAEA145}"/>
              </a:ext>
            </a:extLst>
          </p:cNvPr>
          <p:cNvSpPr>
            <a:spLocks noGrp="1"/>
          </p:cNvSpPr>
          <p:nvPr>
            <p:ph sz="half" idx="1"/>
          </p:nvPr>
        </p:nvSpPr>
        <p:spPr>
          <a:xfrm>
            <a:off x="838200" y="2530108"/>
            <a:ext cx="3748088" cy="4046538"/>
          </a:xfrm>
        </p:spPr>
        <p:txBody>
          <a:bodyPr>
            <a:normAutofit/>
          </a:bodyPr>
          <a:lstStyle/>
          <a:p>
            <a:pPr marL="0" indent="0">
              <a:lnSpc>
                <a:spcPct val="120000"/>
              </a:lnSpc>
              <a:spcBef>
                <a:spcPts val="0"/>
              </a:spcBef>
              <a:buNone/>
            </a:pPr>
            <a:r>
              <a:rPr lang="en-US" sz="2400" dirty="0"/>
              <a:t>Executive Responsibility</a:t>
            </a:r>
          </a:p>
          <a:p>
            <a:pPr marL="0" indent="0">
              <a:lnSpc>
                <a:spcPct val="120000"/>
              </a:lnSpc>
              <a:spcBef>
                <a:spcPts val="0"/>
              </a:spcBef>
              <a:buNone/>
            </a:pPr>
            <a:endParaRPr lang="en-US" sz="2400" dirty="0"/>
          </a:p>
          <a:p>
            <a:pPr marL="0" indent="0">
              <a:lnSpc>
                <a:spcPct val="120000"/>
              </a:lnSpc>
              <a:spcBef>
                <a:spcPts val="0"/>
              </a:spcBef>
              <a:buNone/>
            </a:pPr>
            <a:endParaRPr lang="en-US" sz="2400" dirty="0"/>
          </a:p>
          <a:p>
            <a:pPr marL="0" indent="0">
              <a:lnSpc>
                <a:spcPct val="120000"/>
              </a:lnSpc>
              <a:spcBef>
                <a:spcPts val="0"/>
              </a:spcBef>
              <a:buNone/>
            </a:pPr>
            <a:r>
              <a:rPr lang="en-US" sz="2400" dirty="0"/>
              <a:t>Review and Comment</a:t>
            </a:r>
          </a:p>
        </p:txBody>
      </p:sp>
      <p:sp>
        <p:nvSpPr>
          <p:cNvPr id="4" name="Content Placeholder 3"/>
          <p:cNvSpPr>
            <a:spLocks noGrp="1"/>
          </p:cNvSpPr>
          <p:nvPr>
            <p:ph sz="half" idx="2"/>
          </p:nvPr>
        </p:nvSpPr>
        <p:spPr>
          <a:xfrm>
            <a:off x="4743450" y="2530108"/>
            <a:ext cx="6610350" cy="4046538"/>
          </a:xfrm>
        </p:spPr>
        <p:txBody>
          <a:bodyPr>
            <a:norm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en-US" sz="2400" dirty="0"/>
              <a:t>Mission Statement (Policy 1120)</a:t>
            </a:r>
          </a:p>
          <a:p>
            <a:pPr marL="0" marR="0" lvl="0" indent="0" defTabSz="914400" eaLnBrk="1" fontAlgn="auto" latinLnBrk="0" hangingPunct="1">
              <a:lnSpc>
                <a:spcPct val="120000"/>
              </a:lnSpc>
              <a:spcBef>
                <a:spcPts val="0"/>
              </a:spcBef>
              <a:spcAft>
                <a:spcPts val="0"/>
              </a:spcAft>
              <a:buClrTx/>
              <a:buSzTx/>
              <a:buFontTx/>
              <a:buNone/>
              <a:tabLst/>
              <a:defRPr/>
            </a:pPr>
            <a:r>
              <a:rPr lang="en-US" sz="2400" dirty="0"/>
              <a:t>Vision Statement (Policy 1130)</a:t>
            </a:r>
          </a:p>
          <a:p>
            <a:pPr marL="0" marR="0" lvl="0" indent="0" defTabSz="914400" eaLnBrk="1" fontAlgn="auto" latinLnBrk="0" hangingPunct="1">
              <a:lnSpc>
                <a:spcPct val="120000"/>
              </a:lnSpc>
              <a:spcBef>
                <a:spcPts val="0"/>
              </a:spcBef>
              <a:spcAft>
                <a:spcPts val="0"/>
              </a:spcAft>
              <a:buClrTx/>
              <a:buSzTx/>
              <a:buFontTx/>
              <a:buNone/>
              <a:tabLst/>
              <a:defRPr/>
            </a:pPr>
            <a:endParaRPr lang="en-US" sz="2400" dirty="0"/>
          </a:p>
          <a:p>
            <a:pPr marL="0" marR="0" lvl="0" indent="0" defTabSz="914400" eaLnBrk="1" fontAlgn="auto" latinLnBrk="0" hangingPunct="1">
              <a:lnSpc>
                <a:spcPct val="120000"/>
              </a:lnSpc>
              <a:spcBef>
                <a:spcPts val="0"/>
              </a:spcBef>
              <a:spcAft>
                <a:spcPts val="0"/>
              </a:spcAft>
              <a:buClrTx/>
              <a:buSzTx/>
              <a:buFontTx/>
              <a:buNone/>
              <a:tabLst/>
              <a:defRPr/>
            </a:pPr>
            <a:r>
              <a:rPr lang="en-US" sz="2400" dirty="0"/>
              <a:t>Values Statements</a:t>
            </a:r>
          </a:p>
          <a:p>
            <a:pPr marL="0" marR="0" lvl="0" indent="0" defTabSz="914400" eaLnBrk="1" fontAlgn="auto" latinLnBrk="0" hangingPunct="1">
              <a:lnSpc>
                <a:spcPct val="120000"/>
              </a:lnSpc>
              <a:spcBef>
                <a:spcPts val="0"/>
              </a:spcBef>
              <a:spcAft>
                <a:spcPts val="0"/>
              </a:spcAft>
              <a:buClrTx/>
              <a:buSzTx/>
              <a:buFontTx/>
              <a:buNone/>
              <a:tabLst/>
              <a:defRPr/>
            </a:pPr>
            <a:r>
              <a:rPr lang="en-US" sz="2400" dirty="0"/>
              <a:t>Strategy Statement</a:t>
            </a:r>
          </a:p>
        </p:txBody>
      </p:sp>
    </p:spTree>
    <p:extLst>
      <p:ext uri="{BB962C8B-B14F-4D97-AF65-F5344CB8AC3E}">
        <p14:creationId xmlns:p14="http://schemas.microsoft.com/office/powerpoint/2010/main" val="214132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31052" y="2174069"/>
            <a:ext cx="8791574" cy="4256227"/>
          </a:xfrm>
        </p:spPr>
        <p:txBody>
          <a:bodyPr>
            <a:normAutofit/>
          </a:bodyPr>
          <a:lstStyle/>
          <a:p>
            <a:pPr marL="0" indent="0">
              <a:buNone/>
            </a:pPr>
            <a:r>
              <a:rPr lang="en-US" sz="1800" dirty="0"/>
              <a:t>David Bright</a:t>
            </a:r>
          </a:p>
          <a:p>
            <a:pPr marL="0" indent="0">
              <a:lnSpc>
                <a:spcPct val="110000"/>
              </a:lnSpc>
              <a:spcBef>
                <a:spcPts val="100"/>
              </a:spcBef>
              <a:buNone/>
            </a:pPr>
            <a:r>
              <a:rPr lang="en-US" sz="1600" dirty="0"/>
              <a:t>Professor of Organizational Behavior</a:t>
            </a:r>
          </a:p>
          <a:p>
            <a:pPr marL="0" indent="0">
              <a:lnSpc>
                <a:spcPct val="110000"/>
              </a:lnSpc>
              <a:spcBef>
                <a:spcPts val="100"/>
              </a:spcBef>
              <a:buNone/>
            </a:pPr>
            <a:r>
              <a:rPr lang="en-US" sz="1600" dirty="0"/>
              <a:t>Specialist in change management and organization development</a:t>
            </a:r>
          </a:p>
          <a:p>
            <a:pPr marL="0" indent="0">
              <a:lnSpc>
                <a:spcPct val="110000"/>
              </a:lnSpc>
              <a:spcBef>
                <a:spcPts val="100"/>
              </a:spcBef>
              <a:buNone/>
            </a:pPr>
            <a:r>
              <a:rPr lang="en-US" sz="1600" dirty="0"/>
              <a:t>20+ years of facilitation experience</a:t>
            </a:r>
          </a:p>
          <a:p>
            <a:pPr marL="457200" lvl="1" indent="0">
              <a:buNone/>
            </a:pPr>
            <a:endParaRPr lang="en-US" sz="1800" dirty="0"/>
          </a:p>
          <a:p>
            <a:pPr marL="0" indent="0">
              <a:buNone/>
            </a:pPr>
            <a:r>
              <a:rPr lang="en-US" sz="2000" dirty="0"/>
              <a:t>Mike </a:t>
            </a:r>
            <a:r>
              <a:rPr lang="en-US" sz="2000" dirty="0" err="1"/>
              <a:t>Wiehe</a:t>
            </a:r>
            <a:endParaRPr lang="en-US" sz="2000" dirty="0"/>
          </a:p>
          <a:p>
            <a:pPr marL="0" indent="0">
              <a:lnSpc>
                <a:spcPct val="110000"/>
              </a:lnSpc>
              <a:spcBef>
                <a:spcPts val="100"/>
              </a:spcBef>
              <a:buNone/>
            </a:pPr>
            <a:r>
              <a:rPr lang="en-US" sz="1600" dirty="0"/>
              <a:t>Director of the Center of Applied Policy and Research Institute (APRI)</a:t>
            </a:r>
          </a:p>
          <a:p>
            <a:pPr marL="0" indent="0">
              <a:lnSpc>
                <a:spcPct val="110000"/>
              </a:lnSpc>
              <a:spcBef>
                <a:spcPts val="100"/>
              </a:spcBef>
              <a:buNone/>
            </a:pPr>
            <a:r>
              <a:rPr lang="en-US" sz="1600" dirty="0"/>
              <a:t>Two-time Wright State University alum </a:t>
            </a:r>
          </a:p>
          <a:p>
            <a:pPr marL="0" indent="0">
              <a:lnSpc>
                <a:spcPct val="110000"/>
              </a:lnSpc>
              <a:spcBef>
                <a:spcPts val="100"/>
              </a:spcBef>
              <a:buNone/>
            </a:pPr>
            <a:r>
              <a:rPr lang="en-US" sz="1600" dirty="0"/>
              <a:t>Extensive experience in government and public sector consulting</a:t>
            </a:r>
          </a:p>
          <a:p>
            <a:pPr marL="0" indent="0">
              <a:lnSpc>
                <a:spcPct val="110000"/>
              </a:lnSpc>
              <a:spcBef>
                <a:spcPts val="100"/>
              </a:spcBef>
              <a:buNone/>
            </a:pPr>
            <a:endParaRPr lang="en-US" sz="1600" dirty="0"/>
          </a:p>
          <a:p>
            <a:pPr marL="0" indent="0">
              <a:lnSpc>
                <a:spcPct val="110000"/>
              </a:lnSpc>
              <a:spcBef>
                <a:spcPts val="100"/>
              </a:spcBef>
              <a:buNone/>
            </a:pPr>
            <a:r>
              <a:rPr lang="en-US" sz="2000" dirty="0"/>
              <a:t>Cheryl Schrader</a:t>
            </a:r>
          </a:p>
          <a:p>
            <a:pPr marL="0" indent="0">
              <a:lnSpc>
                <a:spcPct val="110000"/>
              </a:lnSpc>
              <a:spcBef>
                <a:spcPts val="100"/>
              </a:spcBef>
              <a:buNone/>
            </a:pPr>
            <a:r>
              <a:rPr lang="en-US" sz="1600" dirty="0"/>
              <a:t>President</a:t>
            </a:r>
          </a:p>
          <a:p>
            <a:pPr marL="0" indent="0">
              <a:lnSpc>
                <a:spcPct val="110000"/>
              </a:lnSpc>
              <a:spcBef>
                <a:spcPts val="100"/>
              </a:spcBef>
              <a:buNone/>
            </a:pPr>
            <a:r>
              <a:rPr lang="en-US" sz="1600" dirty="0"/>
              <a:t>Professor of Electrical Engineering</a:t>
            </a:r>
          </a:p>
          <a:p>
            <a:pPr marL="0" indent="0">
              <a:lnSpc>
                <a:spcPct val="110000"/>
              </a:lnSpc>
              <a:spcBef>
                <a:spcPts val="100"/>
              </a:spcBef>
              <a:buNone/>
            </a:pPr>
            <a:r>
              <a:rPr lang="en-US" sz="1600" dirty="0"/>
              <a:t>20+ Years of leading strategic planning and change management</a:t>
            </a:r>
          </a:p>
          <a:p>
            <a:pPr marL="0" indent="0">
              <a:lnSpc>
                <a:spcPct val="110000"/>
              </a:lnSpc>
              <a:spcBef>
                <a:spcPts val="100"/>
              </a:spcBef>
              <a:buNone/>
            </a:pPr>
            <a:endParaRPr lang="en-US" sz="1600" dirty="0"/>
          </a:p>
          <a:p>
            <a:pPr marL="0" indent="0">
              <a:lnSpc>
                <a:spcPct val="110000"/>
              </a:lnSpc>
              <a:spcBef>
                <a:spcPts val="100"/>
              </a:spcBef>
              <a:buNone/>
            </a:pPr>
            <a:endParaRPr lang="en-US" sz="1800" dirty="0"/>
          </a:p>
        </p:txBody>
      </p:sp>
      <p:sp>
        <p:nvSpPr>
          <p:cNvPr id="5" name="Title 4"/>
          <p:cNvSpPr>
            <a:spLocks noGrp="1"/>
          </p:cNvSpPr>
          <p:nvPr>
            <p:ph type="title"/>
          </p:nvPr>
        </p:nvSpPr>
        <p:spPr>
          <a:xfrm>
            <a:off x="838200" y="1162844"/>
            <a:ext cx="10515600" cy="858826"/>
          </a:xfrm>
        </p:spPr>
        <p:txBody>
          <a:bodyPr/>
          <a:lstStyle/>
          <a:p>
            <a:r>
              <a:rPr lang="en-US" dirty="0"/>
              <a:t>Wright State University Expertise</a:t>
            </a:r>
          </a:p>
        </p:txBody>
      </p:sp>
      <p:pic>
        <p:nvPicPr>
          <p:cNvPr id="1026" name="Picture 2" descr="https://people.wright.edu/sites/people.wright.edu/files/styles/profile_full_page/public/user-uploads/profile-photo/2012-12%20Photo%202.jpg?itok=MMiximxQ"/>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53193" y="2174070"/>
            <a:ext cx="1070575" cy="1070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eople.wright.edu/sites/people.wright.edu/files/styles/profile_full_page/public/user-uploads/profile-photo/238.jpg?itok=jQQKTE6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4497" y="3798508"/>
            <a:ext cx="1059272" cy="10592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64497" y="5302090"/>
            <a:ext cx="1059271" cy="1059381"/>
          </a:xfrm>
          <a:prstGeom prst="rect">
            <a:avLst/>
          </a:prstGeom>
        </p:spPr>
      </p:pic>
      <p:sp>
        <p:nvSpPr>
          <p:cNvPr id="3"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20+ years in leading strategic planning, innovation and change management </a:t>
            </a:r>
          </a:p>
        </p:txBody>
      </p:sp>
      <p:sp>
        <p:nvSpPr>
          <p:cNvPr id="4"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Professor of Electrical Engineering </a:t>
            </a:r>
          </a:p>
        </p:txBody>
      </p:sp>
      <p:sp>
        <p:nvSpPr>
          <p:cNvPr id="7" name="Rectangle 3"/>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P</a:t>
            </a:r>
            <a:r>
              <a:rPr kumimoji="0" lang="en-US" altLang="en-US" sz="1800" b="0" i="0" u="none" strike="noStrike" cap="none" normalizeH="0" baseline="0" bmk="">
                <a:ln>
                  <a:noFill/>
                </a:ln>
                <a:solidFill>
                  <a:schemeClr val="tx1"/>
                </a:solidFill>
                <a:effectLst/>
                <a:latin typeface="Arial" charset="0"/>
              </a:rPr>
              <a:t>rofessor of Electrical Engineering</a:t>
            </a:r>
            <a:r>
              <a:rPr kumimoji="0" lang="en-US" altLang="en-US" sz="1800" b="0" i="0" u="none" strike="noStrike" cap="none" normalizeH="0" baseline="0">
                <a:ln>
                  <a:noFill/>
                </a:ln>
                <a:solidFill>
                  <a:schemeClr val="tx1"/>
                </a:solidFill>
                <a:effectLst/>
                <a:latin typeface="Arial" charset="0"/>
              </a:rPr>
              <a:t> </a:t>
            </a:r>
          </a:p>
        </p:txBody>
      </p:sp>
    </p:spTree>
    <p:extLst>
      <p:ext uri="{BB962C8B-B14F-4D97-AF65-F5344CB8AC3E}">
        <p14:creationId xmlns:p14="http://schemas.microsoft.com/office/powerpoint/2010/main" val="49766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115952"/>
            <a:ext cx="10515600" cy="641412"/>
          </a:xfrm>
        </p:spPr>
        <p:txBody>
          <a:bodyPr/>
          <a:lstStyle/>
          <a:p>
            <a:r>
              <a:rPr lang="en-US" dirty="0"/>
              <a:t>Wright State University Expertise</a:t>
            </a:r>
          </a:p>
        </p:txBody>
      </p:sp>
      <p:sp>
        <p:nvSpPr>
          <p:cNvPr id="4" name="Content Placeholder 3"/>
          <p:cNvSpPr>
            <a:spLocks noGrp="1"/>
          </p:cNvSpPr>
          <p:nvPr>
            <p:ph sz="half" idx="1"/>
          </p:nvPr>
        </p:nvSpPr>
        <p:spPr>
          <a:xfrm>
            <a:off x="838200" y="1758570"/>
            <a:ext cx="3357563" cy="4827968"/>
          </a:xfrm>
        </p:spPr>
        <p:txBody>
          <a:bodyPr>
            <a:normAutofit/>
          </a:bodyPr>
          <a:lstStyle/>
          <a:p>
            <a:pPr marL="0" indent="0">
              <a:buNone/>
            </a:pPr>
            <a:r>
              <a:rPr lang="en-US" sz="2000" dirty="0"/>
              <a:t>Julia Acosta</a:t>
            </a:r>
          </a:p>
          <a:p>
            <a:pPr marL="0" indent="0">
              <a:buNone/>
            </a:pPr>
            <a:r>
              <a:rPr lang="en-US" sz="2000" dirty="0"/>
              <a:t>Jay </a:t>
            </a:r>
            <a:r>
              <a:rPr lang="en-US" sz="2000" dirty="0" err="1"/>
              <a:t>Albayyari</a:t>
            </a:r>
            <a:endParaRPr lang="en-US" sz="2000" dirty="0"/>
          </a:p>
          <a:p>
            <a:pPr marL="0" indent="0">
              <a:buNone/>
            </a:pPr>
            <a:r>
              <a:rPr lang="en-US" sz="2000" dirty="0"/>
              <a:t>Jennifer Ann </a:t>
            </a:r>
            <a:r>
              <a:rPr lang="en-US" sz="2000" dirty="0" err="1"/>
              <a:t>Attenweiler</a:t>
            </a:r>
            <a:endParaRPr lang="en-US" sz="2000" dirty="0"/>
          </a:p>
          <a:p>
            <a:pPr marL="0" indent="0">
              <a:buNone/>
            </a:pPr>
            <a:r>
              <a:rPr lang="en-US" sz="2000" dirty="0"/>
              <a:t>Eric Bennett</a:t>
            </a:r>
          </a:p>
          <a:p>
            <a:pPr marL="0" indent="0">
              <a:buNone/>
            </a:pPr>
            <a:r>
              <a:rPr lang="en-US" sz="2000" dirty="0"/>
              <a:t>Matt Boaz</a:t>
            </a:r>
          </a:p>
          <a:p>
            <a:pPr marL="0" indent="0">
              <a:buNone/>
            </a:pPr>
            <a:r>
              <a:rPr lang="en-US" sz="2000" dirty="0"/>
              <a:t>Walt Branson</a:t>
            </a:r>
          </a:p>
          <a:p>
            <a:pPr marL="0" indent="0">
              <a:buNone/>
            </a:pPr>
            <a:r>
              <a:rPr lang="en-US" sz="2000" dirty="0"/>
              <a:t>Caroline Cao</a:t>
            </a:r>
          </a:p>
          <a:p>
            <a:pPr marL="0" indent="0">
              <a:buNone/>
            </a:pPr>
            <a:r>
              <a:rPr lang="en-US" sz="2000" dirty="0"/>
              <a:t>Emmanuel Clayton</a:t>
            </a:r>
          </a:p>
          <a:p>
            <a:pPr marL="0" indent="0">
              <a:buNone/>
            </a:pPr>
            <a:r>
              <a:rPr lang="en-US" sz="2000" dirty="0"/>
              <a:t>Angela Clements</a:t>
            </a:r>
          </a:p>
          <a:p>
            <a:pPr marL="0" indent="0">
              <a:buNone/>
            </a:pPr>
            <a:r>
              <a:rPr lang="en-US" sz="2000" dirty="0"/>
              <a:t>Seth </a:t>
            </a:r>
            <a:r>
              <a:rPr lang="en-US" sz="2000" dirty="0" err="1"/>
              <a:t>Baugess</a:t>
            </a:r>
            <a:endParaRPr lang="en-US" sz="2000" dirty="0"/>
          </a:p>
          <a:p>
            <a:pPr marL="0" indent="0">
              <a:buNone/>
            </a:pPr>
            <a:r>
              <a:rPr lang="en-US" sz="2000" dirty="0"/>
              <a:t>Debbie </a:t>
            </a:r>
            <a:r>
              <a:rPr lang="en-US" sz="2000" dirty="0" err="1"/>
              <a:t>Kimpton</a:t>
            </a:r>
            <a:endParaRPr lang="en-US" sz="2000" dirty="0"/>
          </a:p>
        </p:txBody>
      </p:sp>
      <p:sp>
        <p:nvSpPr>
          <p:cNvPr id="7" name="Content Placeholder 6"/>
          <p:cNvSpPr>
            <a:spLocks noGrp="1"/>
          </p:cNvSpPr>
          <p:nvPr>
            <p:ph sz="half" idx="2"/>
          </p:nvPr>
        </p:nvSpPr>
        <p:spPr>
          <a:xfrm>
            <a:off x="4672004" y="1758570"/>
            <a:ext cx="3357563" cy="4827968"/>
          </a:xfrm>
        </p:spPr>
        <p:txBody>
          <a:bodyPr>
            <a:normAutofit/>
          </a:bodyPr>
          <a:lstStyle/>
          <a:p>
            <a:pPr marL="0" indent="0">
              <a:buNone/>
            </a:pPr>
            <a:r>
              <a:rPr lang="en-US" sz="2000" dirty="0"/>
              <a:t>Ryan </a:t>
            </a:r>
            <a:r>
              <a:rPr lang="en-US" sz="2000" dirty="0" err="1"/>
              <a:t>Fullenkamp</a:t>
            </a:r>
            <a:endParaRPr lang="en-US" sz="2000" dirty="0"/>
          </a:p>
          <a:p>
            <a:pPr marL="0" indent="0">
              <a:buNone/>
            </a:pPr>
            <a:r>
              <a:rPr lang="en-US" sz="2000" dirty="0"/>
              <a:t>Seth Gordon</a:t>
            </a:r>
          </a:p>
          <a:p>
            <a:pPr marL="0" indent="0">
              <a:buNone/>
            </a:pPr>
            <a:r>
              <a:rPr lang="en-US" sz="2000" dirty="0"/>
              <a:t>William Holmes</a:t>
            </a:r>
          </a:p>
          <a:p>
            <a:pPr marL="0" indent="0">
              <a:buNone/>
            </a:pPr>
            <a:r>
              <a:rPr lang="en-US" sz="2000" dirty="0"/>
              <a:t>Jonathan Jackson</a:t>
            </a:r>
          </a:p>
          <a:p>
            <a:pPr marL="0" indent="0">
              <a:buNone/>
            </a:pPr>
            <a:r>
              <a:rPr lang="en-US" sz="2000" dirty="0" err="1"/>
              <a:t>Madhavi</a:t>
            </a:r>
            <a:r>
              <a:rPr lang="en-US" sz="2000" dirty="0"/>
              <a:t> </a:t>
            </a:r>
            <a:r>
              <a:rPr lang="en-US" sz="2000" dirty="0" err="1"/>
              <a:t>Kadakia</a:t>
            </a:r>
            <a:endParaRPr lang="en-US" sz="2000" dirty="0"/>
          </a:p>
          <a:p>
            <a:pPr marL="0" indent="0">
              <a:buNone/>
            </a:pPr>
            <a:r>
              <a:rPr lang="en-US" sz="2000" dirty="0"/>
              <a:t>Burhan </a:t>
            </a:r>
            <a:r>
              <a:rPr lang="en-US" sz="2000" dirty="0" err="1"/>
              <a:t>Kawosa</a:t>
            </a:r>
            <a:endParaRPr lang="en-US" sz="2000" dirty="0"/>
          </a:p>
          <a:p>
            <a:pPr marL="0" indent="0">
              <a:buNone/>
            </a:pPr>
            <a:r>
              <a:rPr lang="en-US" sz="2000" dirty="0"/>
              <a:t>Douglas </a:t>
            </a:r>
            <a:r>
              <a:rPr lang="en-US" sz="2000" dirty="0" err="1"/>
              <a:t>Leaman</a:t>
            </a:r>
            <a:endParaRPr lang="en-US" sz="2000" dirty="0"/>
          </a:p>
          <a:p>
            <a:pPr marL="0" indent="0">
              <a:buNone/>
            </a:pPr>
            <a:r>
              <a:rPr lang="en-US" sz="2000" dirty="0"/>
              <a:t>Carol </a:t>
            </a:r>
            <a:r>
              <a:rPr lang="en-US" sz="2000" dirty="0" err="1"/>
              <a:t>Loranger</a:t>
            </a:r>
            <a:endParaRPr lang="en-US" sz="2000" dirty="0"/>
          </a:p>
          <a:p>
            <a:pPr marL="0" indent="0">
              <a:buNone/>
            </a:pPr>
            <a:r>
              <a:rPr lang="en-US" sz="2000" dirty="0"/>
              <a:t>Mindy McNutt</a:t>
            </a:r>
          </a:p>
          <a:p>
            <a:pPr marL="0" indent="0">
              <a:buNone/>
            </a:pPr>
            <a:r>
              <a:rPr lang="en-US" sz="2000" dirty="0"/>
              <a:t>Mark Anderson</a:t>
            </a:r>
          </a:p>
          <a:p>
            <a:pPr marL="0" indent="0">
              <a:buNone/>
            </a:pPr>
            <a:r>
              <a:rPr lang="en-US" sz="2000" dirty="0"/>
              <a:t>Nova </a:t>
            </a:r>
            <a:r>
              <a:rPr lang="en-US" sz="2000" dirty="0" err="1"/>
              <a:t>Lasky</a:t>
            </a:r>
            <a:endParaRPr lang="en-US" sz="2000" dirty="0"/>
          </a:p>
        </p:txBody>
      </p:sp>
      <p:sp>
        <p:nvSpPr>
          <p:cNvPr id="10" name="Content Placeholder 6"/>
          <p:cNvSpPr txBox="1">
            <a:spLocks/>
          </p:cNvSpPr>
          <p:nvPr/>
        </p:nvSpPr>
        <p:spPr>
          <a:xfrm>
            <a:off x="8234357" y="1757363"/>
            <a:ext cx="3357563" cy="4829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Daniel Palmer</a:t>
            </a:r>
          </a:p>
          <a:p>
            <a:pPr marL="0" indent="0">
              <a:buFont typeface="Arial" panose="020B0604020202020204" pitchFamily="34" charset="0"/>
              <a:buNone/>
            </a:pPr>
            <a:r>
              <a:rPr lang="en-US" sz="2000" dirty="0"/>
              <a:t>Carol </a:t>
            </a:r>
            <a:r>
              <a:rPr lang="en-US" sz="2000" dirty="0" err="1"/>
              <a:t>Patitu</a:t>
            </a:r>
            <a:endParaRPr lang="en-US" sz="2000" dirty="0"/>
          </a:p>
          <a:p>
            <a:pPr marL="0" indent="0">
              <a:buFont typeface="Arial" panose="020B0604020202020204" pitchFamily="34" charset="0"/>
              <a:buNone/>
            </a:pPr>
            <a:r>
              <a:rPr lang="en-US" sz="2000" dirty="0" err="1"/>
              <a:t>Petey</a:t>
            </a:r>
            <a:r>
              <a:rPr lang="en-US" sz="2000" dirty="0"/>
              <a:t> Peterson</a:t>
            </a:r>
          </a:p>
          <a:p>
            <a:pPr marL="0" indent="0">
              <a:buFont typeface="Arial" panose="020B0604020202020204" pitchFamily="34" charset="0"/>
              <a:buNone/>
            </a:pPr>
            <a:r>
              <a:rPr lang="en-US" sz="2000" dirty="0"/>
              <a:t>Gretchen </a:t>
            </a:r>
            <a:r>
              <a:rPr lang="en-US" sz="2000" dirty="0" err="1"/>
              <a:t>Rentz</a:t>
            </a:r>
            <a:endParaRPr lang="en-US" sz="2000" dirty="0"/>
          </a:p>
          <a:p>
            <a:pPr marL="0" indent="0">
              <a:buFont typeface="Arial" panose="020B0604020202020204" pitchFamily="34" charset="0"/>
              <a:buNone/>
            </a:pPr>
            <a:r>
              <a:rPr lang="en-US" sz="2000" dirty="0"/>
              <a:t>Sara Seibert</a:t>
            </a:r>
          </a:p>
          <a:p>
            <a:pPr marL="0" indent="0">
              <a:buFont typeface="Arial" panose="020B0604020202020204" pitchFamily="34" charset="0"/>
              <a:buNone/>
            </a:pPr>
            <a:r>
              <a:rPr lang="en-US" sz="2000" dirty="0"/>
              <a:t>Aaron </a:t>
            </a:r>
            <a:r>
              <a:rPr lang="en-US" sz="2000" dirty="0" err="1"/>
              <a:t>Skira</a:t>
            </a:r>
            <a:endParaRPr lang="en-US" sz="2000" dirty="0"/>
          </a:p>
          <a:p>
            <a:pPr marL="0" indent="0">
              <a:buFont typeface="Arial" panose="020B0604020202020204" pitchFamily="34" charset="0"/>
              <a:buNone/>
            </a:pPr>
            <a:r>
              <a:rPr lang="en-US" sz="2000" dirty="0"/>
              <a:t>Amanda Spencer</a:t>
            </a:r>
          </a:p>
          <a:p>
            <a:pPr marL="0" indent="0">
              <a:buFont typeface="Arial" panose="020B0604020202020204" pitchFamily="34" charset="0"/>
              <a:buNone/>
            </a:pPr>
            <a:r>
              <a:rPr lang="en-US" sz="2000" dirty="0"/>
              <a:t>Tom Webb</a:t>
            </a:r>
          </a:p>
          <a:p>
            <a:pPr marL="0" indent="0">
              <a:buFont typeface="Arial" panose="020B0604020202020204" pitchFamily="34" charset="0"/>
              <a:buNone/>
            </a:pPr>
            <a:r>
              <a:rPr lang="en-US" sz="2000" dirty="0"/>
              <a:t>Amy Barnhart</a:t>
            </a:r>
          </a:p>
          <a:p>
            <a:pPr marL="0" indent="0">
              <a:buFont typeface="Arial" panose="020B0604020202020204" pitchFamily="34" charset="0"/>
              <a:buNone/>
            </a:pPr>
            <a:r>
              <a:rPr lang="en-US" sz="2000" dirty="0"/>
              <a:t>Katie </a:t>
            </a:r>
            <a:r>
              <a:rPr lang="en-US" sz="2000" dirty="0" err="1"/>
              <a:t>Halberg</a:t>
            </a:r>
            <a:endParaRPr lang="en-US" sz="2000" dirty="0"/>
          </a:p>
          <a:p>
            <a:pPr marL="0" indent="0">
              <a:buFont typeface="Arial" panose="020B0604020202020204" pitchFamily="34" charset="0"/>
              <a:buNone/>
            </a:pPr>
            <a:r>
              <a:rPr lang="en-US" sz="2000" dirty="0"/>
              <a:t>Greg Scherer</a:t>
            </a:r>
          </a:p>
        </p:txBody>
      </p:sp>
      <p:sp>
        <p:nvSpPr>
          <p:cNvPr id="8" name="TextBox 7"/>
          <p:cNvSpPr txBox="1"/>
          <p:nvPr/>
        </p:nvSpPr>
        <p:spPr>
          <a:xfrm>
            <a:off x="838200" y="6263372"/>
            <a:ext cx="7077075" cy="707886"/>
          </a:xfrm>
          <a:prstGeom prst="rect">
            <a:avLst/>
          </a:prstGeom>
          <a:noFill/>
        </p:spPr>
        <p:txBody>
          <a:bodyPr wrap="square" rtlCol="0">
            <a:spAutoFit/>
          </a:bodyPr>
          <a:lstStyle/>
          <a:p>
            <a:r>
              <a:rPr lang="en-US" sz="2000" dirty="0"/>
              <a:t>Over 100 volunteers actively participated </a:t>
            </a:r>
            <a:r>
              <a:rPr lang="en-US" sz="2000"/>
              <a:t>in project groups</a:t>
            </a:r>
            <a:endParaRPr lang="en-US" sz="2000" dirty="0"/>
          </a:p>
          <a:p>
            <a:endParaRPr lang="en-US" sz="2000" dirty="0"/>
          </a:p>
        </p:txBody>
      </p:sp>
    </p:spTree>
    <p:extLst>
      <p:ext uri="{BB962C8B-B14F-4D97-AF65-F5344CB8AC3E}">
        <p14:creationId xmlns:p14="http://schemas.microsoft.com/office/powerpoint/2010/main" val="128687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14613" y="1985963"/>
            <a:ext cx="9244012" cy="4757737"/>
          </a:xfrm>
          <a:prstGeom prst="rect">
            <a:avLst/>
          </a:prstGeom>
          <a:solidFill>
            <a:srgbClr val="4265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1144527"/>
            <a:ext cx="10515600" cy="841436"/>
          </a:xfrm>
        </p:spPr>
        <p:txBody>
          <a:bodyPr/>
          <a:lstStyle/>
          <a:p>
            <a:r>
              <a:rPr lang="en-US" dirty="0"/>
              <a:t>An Inclusive Process</a:t>
            </a:r>
          </a:p>
        </p:txBody>
      </p:sp>
      <p:sp>
        <p:nvSpPr>
          <p:cNvPr id="4" name="Content Placeholder 3"/>
          <p:cNvSpPr>
            <a:spLocks noGrp="1"/>
          </p:cNvSpPr>
          <p:nvPr>
            <p:ph sz="half" idx="2"/>
          </p:nvPr>
        </p:nvSpPr>
        <p:spPr>
          <a:xfrm>
            <a:off x="5298279" y="3269197"/>
            <a:ext cx="3988596" cy="2100262"/>
          </a:xfrm>
        </p:spPr>
        <p:txBody>
          <a:bodyPr>
            <a:normAutofit fontScale="92500" lnSpcReduction="20000"/>
          </a:bodyPr>
          <a:lstStyle/>
          <a:p>
            <a:pPr marL="0" indent="0">
              <a:buNone/>
            </a:pPr>
            <a:r>
              <a:rPr lang="en-US" sz="3000" b="1" dirty="0">
                <a:solidFill>
                  <a:schemeClr val="bg1"/>
                </a:solidFill>
              </a:rPr>
              <a:t>Community Dialogue</a:t>
            </a:r>
          </a:p>
          <a:p>
            <a:r>
              <a:rPr lang="en-US" dirty="0">
                <a:solidFill>
                  <a:schemeClr val="bg1"/>
                </a:solidFill>
              </a:rPr>
              <a:t>February and March</a:t>
            </a:r>
          </a:p>
          <a:p>
            <a:r>
              <a:rPr lang="en-US" dirty="0">
                <a:solidFill>
                  <a:schemeClr val="bg1"/>
                </a:solidFill>
              </a:rPr>
              <a:t>10 sessions </a:t>
            </a:r>
          </a:p>
          <a:p>
            <a:r>
              <a:rPr lang="en-US" dirty="0">
                <a:solidFill>
                  <a:schemeClr val="bg1"/>
                </a:solidFill>
              </a:rPr>
              <a:t>320 participants</a:t>
            </a:r>
          </a:p>
          <a:p>
            <a:r>
              <a:rPr lang="en-US" dirty="0">
                <a:solidFill>
                  <a:schemeClr val="bg1"/>
                </a:solidFill>
              </a:rPr>
              <a:t>22 potential themes</a:t>
            </a:r>
          </a:p>
          <a:p>
            <a:endParaRPr lang="en-US" dirty="0">
              <a:solidFill>
                <a:schemeClr val="bg1"/>
              </a:solidFill>
            </a:endParaRPr>
          </a:p>
        </p:txBody>
      </p:sp>
      <p:graphicFrame>
        <p:nvGraphicFramePr>
          <p:cNvPr id="11" name="Content Placeholder 1"/>
          <p:cNvGraphicFramePr>
            <a:graphicFrameLocks/>
          </p:cNvGraphicFramePr>
          <p:nvPr>
            <p:extLst>
              <p:ext uri="{D42A27DB-BD31-4B8C-83A1-F6EECF244321}">
                <p14:modId xmlns:p14="http://schemas.microsoft.com/office/powerpoint/2010/main" val="215497779"/>
              </p:ext>
            </p:extLst>
          </p:nvPr>
        </p:nvGraphicFramePr>
        <p:xfrm>
          <a:off x="642937" y="2176462"/>
          <a:ext cx="1485902" cy="4083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www.wright.edu/sites/www.wright.edu/files/styles/medium/public/uploads/2018/Feb/article/strategic-plan-community-dialogue-_DSC7477.jpg?itok=dI5B3YPa"/>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72649" y="2092989"/>
            <a:ext cx="1939527" cy="12959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wright.edu/sites/www.wright.edu/files/styles/medium/public/uploads/2018/Feb/article/feb-12-strategic-planning-forum-19910_001.jpg?itok=BaQnOR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792906" y="2176463"/>
            <a:ext cx="2119611" cy="12332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wright.edu/sites/www.wright.edu/files/styles/medium/public/uploads/2018/Feb/article/lake-campus-strategic-planning-19813_020-2.jpg?itok=Ww5annUt"/>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616676" y="5268515"/>
            <a:ext cx="2095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wright.edu/sites/www.wright.edu/files/styles/medium/public/uploads/2018/Mar/article/strategic-planning-dialogue-20001_055.jpg?itok=4cAJdQcP"/>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64331" y="3600191"/>
            <a:ext cx="20955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wright.edu/sites/www.wright.edu/files/styles/medium/public/uploads/2018/Mar/article/strategic-planning-dialogue-20001_040.jpg?itok=03OE4IlA"/>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616676" y="3619241"/>
            <a:ext cx="2095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wright.edu/sites/www.wright.edu/files/styles/medium/public/uploads/2018/Mar/article/19947_016.jpg?itok=cQ5Q5Y3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764331" y="5209916"/>
            <a:ext cx="20955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3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4613" y="1957388"/>
            <a:ext cx="9244012" cy="4757737"/>
          </a:xfrm>
          <a:prstGeom prst="rect">
            <a:avLst/>
          </a:prstGeom>
          <a:solidFill>
            <a:srgbClr val="4265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99519109"/>
              </p:ext>
            </p:extLst>
          </p:nvPr>
        </p:nvGraphicFramePr>
        <p:xfrm>
          <a:off x="642937" y="2176462"/>
          <a:ext cx="1485902" cy="4083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838200" y="1162843"/>
            <a:ext cx="10515600" cy="794545"/>
          </a:xfrm>
        </p:spPr>
        <p:txBody>
          <a:bodyPr/>
          <a:lstStyle/>
          <a:p>
            <a:r>
              <a:rPr lang="en-US" dirty="0"/>
              <a:t>An Inclusive Process</a:t>
            </a:r>
          </a:p>
        </p:txBody>
      </p:sp>
      <p:sp>
        <p:nvSpPr>
          <p:cNvPr id="4" name="Content Placeholder 3"/>
          <p:cNvSpPr txBox="1">
            <a:spLocks/>
          </p:cNvSpPr>
          <p:nvPr/>
        </p:nvSpPr>
        <p:spPr>
          <a:xfrm>
            <a:off x="5174308" y="2539601"/>
            <a:ext cx="4481046" cy="37772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rPr>
              <a:t>Summit</a:t>
            </a:r>
          </a:p>
          <a:p>
            <a:r>
              <a:rPr lang="en-US" sz="2400" dirty="0">
                <a:solidFill>
                  <a:schemeClr val="bg1"/>
                </a:solidFill>
              </a:rPr>
              <a:t>March 22-24</a:t>
            </a:r>
          </a:p>
          <a:p>
            <a:r>
              <a:rPr lang="en-US" sz="2400" dirty="0">
                <a:solidFill>
                  <a:schemeClr val="bg1"/>
                </a:solidFill>
              </a:rPr>
              <a:t>4 sessions</a:t>
            </a:r>
          </a:p>
          <a:p>
            <a:r>
              <a:rPr lang="en-US" sz="2400" dirty="0">
                <a:solidFill>
                  <a:schemeClr val="bg1"/>
                </a:solidFill>
              </a:rPr>
              <a:t>150 participants</a:t>
            </a:r>
          </a:p>
          <a:p>
            <a:r>
              <a:rPr lang="en-US" sz="2400" dirty="0">
                <a:solidFill>
                  <a:schemeClr val="bg1"/>
                </a:solidFill>
              </a:rPr>
              <a:t>Collective sense-making</a:t>
            </a:r>
          </a:p>
          <a:p>
            <a:r>
              <a:rPr lang="en-US" sz="2400" dirty="0">
                <a:solidFill>
                  <a:schemeClr val="bg1"/>
                </a:solidFill>
              </a:rPr>
              <a:t>8 themes for values</a:t>
            </a:r>
          </a:p>
          <a:p>
            <a:r>
              <a:rPr lang="en-US" sz="2400" dirty="0">
                <a:solidFill>
                  <a:schemeClr val="bg1"/>
                </a:solidFill>
              </a:rPr>
              <a:t>Key ideas for mission and vision</a:t>
            </a:r>
          </a:p>
        </p:txBody>
      </p:sp>
      <p:pic>
        <p:nvPicPr>
          <p:cNvPr id="3076" name="Picture 4" descr="http://www.wright.edu/sites/www.wright.edu/files/styles/medium/public/uploads/2018/Mar/article/pic1250.jpg?itok=BLCO7XjU"/>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759269" y="2141537"/>
            <a:ext cx="20955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wright.edu/sites/www.wright.edu/files/styles/medium/public/uploads/2018/May/article/strategic-planning-summit-20011_081.jpg?itok=2touKFR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759269" y="5031977"/>
            <a:ext cx="20955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ebapp2.wright.edu/web1/newsroom/files/2018/03/strategic-planning-summit-20011_140.jpg"/>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2743640" y="3478212"/>
            <a:ext cx="2111130" cy="13946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ebapp2.wright.edu/web1/newsroom/files/2018/03/strategic-planning-summit-20011_159.jpg"/>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9655355" y="2100935"/>
            <a:ext cx="2083948" cy="10583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ebapp2.wright.edu/web1/newsroom/files/2018/03/strategic-planning-summit-20011_169.jpg"/>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r="-5021"/>
          <a:stretch/>
        </p:blipFill>
        <p:spPr bwMode="auto">
          <a:xfrm>
            <a:off x="9655355" y="3675486"/>
            <a:ext cx="914400" cy="9714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ebapp2.wright.edu/web1/newsroom/files/2018/03/strategic-planning-summit-20011_176.jpg"/>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10687050" y="3660858"/>
            <a:ext cx="1052253" cy="97186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ebapp2.wright.edu/web1/newsroom/files/2018/03/strategic-planning-summit-20011_064.jpg"/>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9655356" y="5214937"/>
            <a:ext cx="2122728" cy="136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75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85053739"/>
              </p:ext>
            </p:extLst>
          </p:nvPr>
        </p:nvGraphicFramePr>
        <p:xfrm>
          <a:off x="642937" y="2176462"/>
          <a:ext cx="1485902" cy="4083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838200" y="1162843"/>
            <a:ext cx="10515600" cy="794545"/>
          </a:xfrm>
        </p:spPr>
        <p:txBody>
          <a:bodyPr/>
          <a:lstStyle/>
          <a:p>
            <a:r>
              <a:rPr lang="en-US" dirty="0"/>
              <a:t>An Inclusive Process</a:t>
            </a:r>
          </a:p>
        </p:txBody>
      </p:sp>
      <p:sp>
        <p:nvSpPr>
          <p:cNvPr id="4" name="Rectangle 3"/>
          <p:cNvSpPr/>
          <p:nvPr/>
        </p:nvSpPr>
        <p:spPr>
          <a:xfrm>
            <a:off x="2614613" y="1985963"/>
            <a:ext cx="9244012" cy="4757737"/>
          </a:xfrm>
          <a:prstGeom prst="rect">
            <a:avLst/>
          </a:prstGeom>
          <a:solidFill>
            <a:srgbClr val="4265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5112362" y="2390940"/>
            <a:ext cx="3632113" cy="27253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bg1"/>
                </a:solidFill>
              </a:rPr>
              <a:t>Drafting</a:t>
            </a:r>
          </a:p>
          <a:p>
            <a:r>
              <a:rPr lang="en-US" sz="2400" dirty="0">
                <a:solidFill>
                  <a:schemeClr val="bg1"/>
                </a:solidFill>
              </a:rPr>
              <a:t>March-April</a:t>
            </a:r>
          </a:p>
          <a:p>
            <a:r>
              <a:rPr lang="en-US" sz="2400" dirty="0">
                <a:solidFill>
                  <a:schemeClr val="bg1"/>
                </a:solidFill>
              </a:rPr>
              <a:t>Steering Committee integrated ideas</a:t>
            </a:r>
          </a:p>
          <a:p>
            <a:r>
              <a:rPr lang="en-US" sz="2400" dirty="0">
                <a:solidFill>
                  <a:schemeClr val="bg1"/>
                </a:solidFill>
              </a:rPr>
              <a:t>First statements of mission, vision, and values</a:t>
            </a:r>
          </a:p>
          <a:p>
            <a:r>
              <a:rPr lang="en-US" sz="2400" dirty="0">
                <a:solidFill>
                  <a:schemeClr val="bg1"/>
                </a:solidFill>
              </a:rPr>
              <a:t>Open House with ~150 participants</a:t>
            </a:r>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7" name="Picture 2" descr="http://www.wright.edu/sites/www.wright.edu/files/styles/medium/public/uploads/2018/Apr/article/pic11110.jpg?itok=MZnxeRKU"/>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31297" y="2147392"/>
            <a:ext cx="1795291" cy="10118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2802198" y="4385925"/>
            <a:ext cx="1795290" cy="901857"/>
          </a:xfrm>
          <a:prstGeom prst="rect">
            <a:avLst/>
          </a:prstGeom>
        </p:spPr>
      </p:pic>
      <p:pic>
        <p:nvPicPr>
          <p:cNvPr id="9" name="Picture 8"/>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809944" y="3261146"/>
            <a:ext cx="1795290" cy="984928"/>
          </a:xfrm>
          <a:prstGeom prst="rect">
            <a:avLst/>
          </a:prstGeom>
        </p:spPr>
      </p:pic>
      <p:pic>
        <p:nvPicPr>
          <p:cNvPr id="10" name="Picture 9"/>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2817205" y="5364214"/>
            <a:ext cx="1809383" cy="1206299"/>
          </a:xfrm>
          <a:prstGeom prst="rect">
            <a:avLst/>
          </a:prstGeom>
        </p:spPr>
      </p:pic>
      <p:pic>
        <p:nvPicPr>
          <p:cNvPr id="11" name="Picture 10"/>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0034826" y="2147392"/>
            <a:ext cx="1659722" cy="1029544"/>
          </a:xfrm>
          <a:prstGeom prst="rect">
            <a:avLst/>
          </a:prstGeom>
        </p:spPr>
      </p:pic>
      <p:pic>
        <p:nvPicPr>
          <p:cNvPr id="12" name="Picture 11"/>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011252" y="3309789"/>
            <a:ext cx="1697584" cy="1047560"/>
          </a:xfrm>
          <a:prstGeom prst="rect">
            <a:avLst/>
          </a:prstGeom>
        </p:spPr>
      </p:pic>
      <p:pic>
        <p:nvPicPr>
          <p:cNvPr id="13" name="Picture 12"/>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996964" y="4472186"/>
            <a:ext cx="1780723" cy="967621"/>
          </a:xfrm>
          <a:prstGeom prst="rect">
            <a:avLst/>
          </a:prstGeom>
        </p:spPr>
      </p:pic>
      <p:pic>
        <p:nvPicPr>
          <p:cNvPr id="15" name="Picture 14"/>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0034825" y="5552974"/>
            <a:ext cx="1742861" cy="1065853"/>
          </a:xfrm>
          <a:prstGeom prst="rect">
            <a:avLst/>
          </a:prstGeom>
        </p:spPr>
      </p:pic>
    </p:spTree>
    <p:extLst>
      <p:ext uri="{BB962C8B-B14F-4D97-AF65-F5344CB8AC3E}">
        <p14:creationId xmlns:p14="http://schemas.microsoft.com/office/powerpoint/2010/main" val="7627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234067084"/>
              </p:ext>
            </p:extLst>
          </p:nvPr>
        </p:nvGraphicFramePr>
        <p:xfrm>
          <a:off x="642937" y="2176462"/>
          <a:ext cx="1485902" cy="4083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838200" y="1162843"/>
            <a:ext cx="10515600" cy="794545"/>
          </a:xfrm>
        </p:spPr>
        <p:txBody>
          <a:bodyPr/>
          <a:lstStyle/>
          <a:p>
            <a:r>
              <a:rPr lang="en-US" dirty="0"/>
              <a:t>An Inclusive Process</a:t>
            </a:r>
          </a:p>
        </p:txBody>
      </p:sp>
      <p:sp>
        <p:nvSpPr>
          <p:cNvPr id="4" name="Rectangle 3"/>
          <p:cNvSpPr/>
          <p:nvPr/>
        </p:nvSpPr>
        <p:spPr>
          <a:xfrm>
            <a:off x="2614613" y="1985963"/>
            <a:ext cx="9244012" cy="4757737"/>
          </a:xfrm>
          <a:prstGeom prst="rect">
            <a:avLst/>
          </a:prstGeom>
          <a:solidFill>
            <a:srgbClr val="4265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5036975" y="2322857"/>
            <a:ext cx="4341167" cy="3707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Feedback and Revisions</a:t>
            </a:r>
          </a:p>
          <a:p>
            <a:r>
              <a:rPr lang="en-US" sz="1800" dirty="0">
                <a:solidFill>
                  <a:schemeClr val="bg1"/>
                </a:solidFill>
              </a:rPr>
              <a:t>Summer </a:t>
            </a:r>
          </a:p>
          <a:p>
            <a:r>
              <a:rPr lang="en-US" sz="1800" dirty="0">
                <a:solidFill>
                  <a:schemeClr val="bg1"/>
                </a:solidFill>
              </a:rPr>
              <a:t>Six half-day mini-summits</a:t>
            </a:r>
          </a:p>
          <a:p>
            <a:r>
              <a:rPr lang="en-US" sz="1800" dirty="0">
                <a:solidFill>
                  <a:schemeClr val="bg1"/>
                </a:solidFill>
              </a:rPr>
              <a:t>Stakeholder surveys</a:t>
            </a:r>
          </a:p>
          <a:p>
            <a:r>
              <a:rPr lang="en-US" sz="1800" dirty="0">
                <a:solidFill>
                  <a:schemeClr val="bg1"/>
                </a:solidFill>
              </a:rPr>
              <a:t>Four USLG meetings</a:t>
            </a:r>
          </a:p>
          <a:p>
            <a:pPr lvl="1"/>
            <a:r>
              <a:rPr lang="en-US" sz="1400" dirty="0">
                <a:solidFill>
                  <a:schemeClr val="bg1"/>
                </a:solidFill>
              </a:rPr>
              <a:t>University leadership</a:t>
            </a:r>
          </a:p>
          <a:p>
            <a:pPr lvl="1"/>
            <a:r>
              <a:rPr lang="en-US" sz="1400" dirty="0">
                <a:solidFill>
                  <a:schemeClr val="bg1"/>
                </a:solidFill>
              </a:rPr>
              <a:t>Faculty Senate Exec Committee</a:t>
            </a:r>
          </a:p>
          <a:p>
            <a:pPr lvl="1"/>
            <a:r>
              <a:rPr lang="en-US" sz="1400" dirty="0">
                <a:solidFill>
                  <a:schemeClr val="bg1"/>
                </a:solidFill>
              </a:rPr>
              <a:t>Steering committee</a:t>
            </a:r>
          </a:p>
          <a:p>
            <a:pPr lvl="1"/>
            <a:r>
              <a:rPr lang="en-US" sz="1400" dirty="0">
                <a:solidFill>
                  <a:schemeClr val="bg1"/>
                </a:solidFill>
              </a:rPr>
              <a:t>Project group coordinators</a:t>
            </a:r>
          </a:p>
          <a:p>
            <a:r>
              <a:rPr lang="en-US" sz="1800" dirty="0">
                <a:solidFill>
                  <a:schemeClr val="bg1"/>
                </a:solidFill>
              </a:rPr>
              <a:t>Revised mission &amp; vision statements</a:t>
            </a:r>
          </a:p>
          <a:p>
            <a:r>
              <a:rPr lang="en-US" sz="1800" dirty="0">
                <a:solidFill>
                  <a:schemeClr val="bg1"/>
                </a:solidFill>
              </a:rPr>
              <a:t>Draft strategy statement</a:t>
            </a:r>
            <a:endParaRPr lang="en-US" sz="2000" dirty="0">
              <a:solidFill>
                <a:schemeClr val="bg1"/>
              </a:solidFill>
            </a:endParaRPr>
          </a:p>
        </p:txBody>
      </p:sp>
      <p:pic>
        <p:nvPicPr>
          <p:cNvPr id="5122" name="Picture 2" descr="http://webapp2.wright.edu/web1/newsroom/files/2018/06/20168_034-508x339.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754957" y="2069007"/>
            <a:ext cx="1817043" cy="12125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ebapp2.wright.edu/web1/newsroom/files/2018/05/strategic-planning-mini-summit-20168_026-1-508x302.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698187" y="3618407"/>
            <a:ext cx="1878603" cy="111680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ebapp2.wright.edu/web1/newsroom/files/2018/05/strategic-planning-mini-summit-20168_011.jpg"/>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2693398" y="5122068"/>
            <a:ext cx="1845717" cy="135731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ebapp2.wright.edu/web1/newsroom/files/2018/07/idea-marketplace-20168_128.jpg"/>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9665486" y="2113859"/>
            <a:ext cx="2063078" cy="116770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ebapp2.wright.edu/web1/newsroom/files/2018/07/idea-marketplace-20168_099.jpg"/>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9655510" y="3574016"/>
            <a:ext cx="2063078" cy="128873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ebapp2.wright.edu/web1/newsroom/files/2018/08/mini-summit-5-20168_184.jpg"/>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a:stretch/>
        </p:blipFill>
        <p:spPr bwMode="auto">
          <a:xfrm>
            <a:off x="9665486" y="5122068"/>
            <a:ext cx="2063078" cy="147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53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87608862"/>
              </p:ext>
            </p:extLst>
          </p:nvPr>
        </p:nvGraphicFramePr>
        <p:xfrm>
          <a:off x="642937" y="2176462"/>
          <a:ext cx="1485902" cy="4083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838200" y="1162843"/>
            <a:ext cx="10515600" cy="794545"/>
          </a:xfrm>
        </p:spPr>
        <p:txBody>
          <a:bodyPr/>
          <a:lstStyle/>
          <a:p>
            <a:r>
              <a:rPr lang="en-US" dirty="0"/>
              <a:t>An Inclusive Process</a:t>
            </a:r>
          </a:p>
        </p:txBody>
      </p:sp>
      <p:sp>
        <p:nvSpPr>
          <p:cNvPr id="4" name="Rectangle 3"/>
          <p:cNvSpPr/>
          <p:nvPr/>
        </p:nvSpPr>
        <p:spPr>
          <a:xfrm>
            <a:off x="2585552" y="1957388"/>
            <a:ext cx="9244012" cy="4757737"/>
          </a:xfrm>
          <a:prstGeom prst="rect">
            <a:avLst/>
          </a:prstGeom>
          <a:solidFill>
            <a:srgbClr val="4265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2866391" y="2176462"/>
            <a:ext cx="4420234" cy="44243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rPr>
              <a:t>Refining</a:t>
            </a:r>
          </a:p>
          <a:p>
            <a:r>
              <a:rPr lang="en-US" sz="2000" dirty="0">
                <a:solidFill>
                  <a:schemeClr val="bg1"/>
                </a:solidFill>
              </a:rPr>
              <a:t>Early Fall</a:t>
            </a:r>
          </a:p>
          <a:p>
            <a:r>
              <a:rPr lang="en-US" sz="2000" dirty="0">
                <a:solidFill>
                  <a:schemeClr val="bg1"/>
                </a:solidFill>
              </a:rPr>
              <a:t>Two USLG meetings</a:t>
            </a:r>
          </a:p>
          <a:p>
            <a:r>
              <a:rPr lang="en-US" sz="2000" dirty="0">
                <a:solidFill>
                  <a:schemeClr val="bg1"/>
                </a:solidFill>
              </a:rPr>
              <a:t>Two </a:t>
            </a:r>
            <a:r>
              <a:rPr lang="en-US" sz="2000" dirty="0" err="1">
                <a:solidFill>
                  <a:schemeClr val="bg1"/>
                </a:solidFill>
              </a:rPr>
              <a:t>BoT</a:t>
            </a:r>
            <a:r>
              <a:rPr lang="en-US" sz="2000" dirty="0">
                <a:solidFill>
                  <a:schemeClr val="bg1"/>
                </a:solidFill>
              </a:rPr>
              <a:t> presentations</a:t>
            </a:r>
          </a:p>
          <a:p>
            <a:r>
              <a:rPr lang="en-US" sz="2000" dirty="0">
                <a:solidFill>
                  <a:schemeClr val="bg1"/>
                </a:solidFill>
              </a:rPr>
              <a:t>Summary document</a:t>
            </a:r>
          </a:p>
          <a:p>
            <a:pPr lvl="1"/>
            <a:r>
              <a:rPr lang="en-US" sz="1600" dirty="0">
                <a:solidFill>
                  <a:schemeClr val="bg1"/>
                </a:solidFill>
              </a:rPr>
              <a:t>The Wright State Experience</a:t>
            </a:r>
          </a:p>
          <a:p>
            <a:pPr lvl="1"/>
            <a:r>
              <a:rPr lang="en-US" sz="1600" dirty="0">
                <a:solidFill>
                  <a:schemeClr val="bg1"/>
                </a:solidFill>
              </a:rPr>
              <a:t>Mission</a:t>
            </a:r>
          </a:p>
          <a:p>
            <a:pPr lvl="1"/>
            <a:r>
              <a:rPr lang="en-US" sz="1600" dirty="0">
                <a:solidFill>
                  <a:schemeClr val="bg1"/>
                </a:solidFill>
              </a:rPr>
              <a:t>Vision</a:t>
            </a:r>
          </a:p>
          <a:p>
            <a:pPr lvl="1"/>
            <a:r>
              <a:rPr lang="en-US" sz="1600" dirty="0">
                <a:solidFill>
                  <a:schemeClr val="bg1"/>
                </a:solidFill>
              </a:rPr>
              <a:t>Two sets of values</a:t>
            </a:r>
          </a:p>
          <a:p>
            <a:pPr lvl="1"/>
            <a:r>
              <a:rPr lang="en-US" sz="1600" dirty="0">
                <a:solidFill>
                  <a:schemeClr val="bg1"/>
                </a:solidFill>
              </a:rPr>
              <a:t>The strategy statement</a:t>
            </a:r>
          </a:p>
        </p:txBody>
      </p:sp>
    </p:spTree>
    <p:extLst>
      <p:ext uri="{BB962C8B-B14F-4D97-AF65-F5344CB8AC3E}">
        <p14:creationId xmlns:p14="http://schemas.microsoft.com/office/powerpoint/2010/main" val="861141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2661</TotalTime>
  <Words>897</Words>
  <Application>Microsoft Macintosh PowerPoint</Application>
  <PresentationFormat>Widescreen</PresentationFormat>
  <Paragraphs>235</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.AppleSystemUIFont</vt:lpstr>
      <vt:lpstr>Arial</vt:lpstr>
      <vt:lpstr>Calibri</vt:lpstr>
      <vt:lpstr>Office Theme</vt:lpstr>
      <vt:lpstr>Strategic Planning Update Faculty Senate</vt:lpstr>
      <vt:lpstr>Strategic Plan: Senate’s Role</vt:lpstr>
      <vt:lpstr>Wright State University Expertise</vt:lpstr>
      <vt:lpstr>Wright State University Expertise</vt:lpstr>
      <vt:lpstr>An Inclusive Process</vt:lpstr>
      <vt:lpstr>An Inclusive Process</vt:lpstr>
      <vt:lpstr>An Inclusive Process</vt:lpstr>
      <vt:lpstr>An Inclusive Process</vt:lpstr>
      <vt:lpstr>An Inclusive Process</vt:lpstr>
      <vt:lpstr>An Inclusive Process</vt:lpstr>
      <vt:lpstr>An Inclusive Process</vt:lpstr>
      <vt:lpstr>Mission Statement</vt:lpstr>
      <vt:lpstr>Vision Statement</vt:lpstr>
      <vt:lpstr>Values Statements</vt:lpstr>
      <vt:lpstr>Proposed Strategy Statement</vt:lpstr>
      <vt:lpstr>Focusing the Strategic Plan</vt:lpstr>
      <vt:lpstr>Participant Perspectives</vt:lpstr>
      <vt:lpstr>An Inclusive Process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Kyle Scott</dc:creator>
  <cp:lastModifiedBy>Anderson, Mark D.</cp:lastModifiedBy>
  <cp:revision>79</cp:revision>
  <cp:lastPrinted>2018-01-30T19:21:08Z</cp:lastPrinted>
  <dcterms:created xsi:type="dcterms:W3CDTF">2018-01-29T19:40:44Z</dcterms:created>
  <dcterms:modified xsi:type="dcterms:W3CDTF">2018-10-09T17:51:05Z</dcterms:modified>
</cp:coreProperties>
</file>