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5"/>
  </p:notesMasterIdLst>
  <p:sldIdLst>
    <p:sldId id="290" r:id="rId8"/>
    <p:sldId id="319" r:id="rId9"/>
    <p:sldId id="338" r:id="rId10"/>
    <p:sldId id="343" r:id="rId11"/>
    <p:sldId id="291" r:id="rId12"/>
    <p:sldId id="344" r:id="rId13"/>
    <p:sldId id="342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65000" autoAdjust="0"/>
  </p:normalViewPr>
  <p:slideViewPr>
    <p:cSldViewPr snapToGrid="0" snapToObjects="1">
      <p:cViewPr varScale="1">
        <p:scale>
          <a:sx n="75" d="100"/>
          <a:sy n="75" d="100"/>
        </p:scale>
        <p:origin x="28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508377-3BA4-49A4-927B-25FD3C30574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1AB27FA-8068-4CA1-AD1E-F911649F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27FA-8068-4CA1-AD1E-F911649F9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ay.miller@wright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7333" y="610535"/>
            <a:ext cx="3031592" cy="1470025"/>
          </a:xfrm>
        </p:spPr>
        <p:txBody>
          <a:bodyPr/>
          <a:lstStyle/>
          <a:p>
            <a:r>
              <a:rPr lang="en-US" dirty="0" smtClean="0"/>
              <a:t>Office of Equity and Inclusion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95334" y="2652889"/>
            <a:ext cx="370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Lindsay Miller, J.D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She/her/hers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Chief Diversity Officer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Equity and Inclusion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IX Coordinator</a:t>
            </a:r>
          </a:p>
        </p:txBody>
      </p:sp>
    </p:spTree>
    <p:extLst>
      <p:ext uri="{BB962C8B-B14F-4D97-AF65-F5344CB8AC3E}">
        <p14:creationId xmlns:p14="http://schemas.microsoft.com/office/powerpoint/2010/main" val="2533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Office of Equity and Inclusion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521"/>
            <a:ext cx="8229600" cy="4265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Title IX </a:t>
            </a:r>
            <a:r>
              <a:rPr lang="en-US" dirty="0" smtClean="0"/>
              <a:t>Coordinator</a:t>
            </a:r>
            <a:endParaRPr lang="en-US" dirty="0" smtClean="0"/>
          </a:p>
          <a:p>
            <a:pPr lvl="1"/>
            <a:r>
              <a:rPr lang="en-US" dirty="0" smtClean="0"/>
              <a:t>Gender Based Harassment &amp; Violence Policy </a:t>
            </a:r>
          </a:p>
          <a:p>
            <a:r>
              <a:rPr lang="en-US" dirty="0" smtClean="0"/>
              <a:t>EEO/AA Officer</a:t>
            </a:r>
          </a:p>
          <a:p>
            <a:pPr lvl="1"/>
            <a:r>
              <a:rPr lang="en-US" dirty="0" smtClean="0"/>
              <a:t>Non Discrimination Policy</a:t>
            </a:r>
          </a:p>
          <a:p>
            <a:pPr lvl="1"/>
            <a:r>
              <a:rPr lang="en-US" dirty="0" smtClean="0"/>
              <a:t>Affirmative Action plan</a:t>
            </a:r>
          </a:p>
          <a:p>
            <a:pPr lvl="1"/>
            <a:r>
              <a:rPr lang="en-US" dirty="0" smtClean="0"/>
              <a:t>Associated stated and federal filings</a:t>
            </a:r>
          </a:p>
          <a:p>
            <a:pPr lvl="1"/>
            <a:r>
              <a:rPr lang="en-US" dirty="0" smtClean="0"/>
              <a:t>Monitoring workflow information</a:t>
            </a:r>
          </a:p>
          <a:p>
            <a:r>
              <a:rPr lang="en-US" dirty="0" smtClean="0"/>
              <a:t>ADA Accommodations for faculty and staff</a:t>
            </a:r>
          </a:p>
          <a:p>
            <a:r>
              <a:rPr lang="en-US" dirty="0" smtClean="0"/>
              <a:t>All training, consultation, complaints associated with these areas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Changes in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8229600" cy="4442999"/>
          </a:xfrm>
        </p:spPr>
        <p:txBody>
          <a:bodyPr>
            <a:normAutofit/>
          </a:bodyPr>
          <a:lstStyle/>
          <a:p>
            <a:r>
              <a:rPr lang="en-US" sz="4000" b="0" i="0" dirty="0" smtClean="0">
                <a:solidFill>
                  <a:srgbClr val="2E2D29"/>
                </a:solidFill>
                <a:effectLst/>
                <a:latin typeface="Roboto"/>
              </a:rPr>
              <a:t>Making it more user friendly</a:t>
            </a:r>
          </a:p>
          <a:p>
            <a:pPr lvl="1"/>
            <a:r>
              <a:rPr lang="en-US" sz="3600" dirty="0" smtClean="0">
                <a:solidFill>
                  <a:srgbClr val="2E2D29"/>
                </a:solidFill>
                <a:latin typeface="Roboto"/>
              </a:rPr>
              <a:t>Order of policy</a:t>
            </a:r>
          </a:p>
          <a:p>
            <a:pPr lvl="1"/>
            <a:r>
              <a:rPr lang="en-US" sz="3600" b="0" i="0" dirty="0" smtClean="0">
                <a:solidFill>
                  <a:srgbClr val="2E2D29"/>
                </a:solidFill>
                <a:effectLst/>
                <a:latin typeface="Roboto"/>
              </a:rPr>
              <a:t>Resources up front</a:t>
            </a:r>
          </a:p>
          <a:p>
            <a:r>
              <a:rPr lang="en-US" sz="4000" dirty="0" smtClean="0">
                <a:solidFill>
                  <a:srgbClr val="2E2D29"/>
                </a:solidFill>
                <a:latin typeface="Roboto"/>
              </a:rPr>
              <a:t>Situating policy within values</a:t>
            </a:r>
          </a:p>
          <a:p>
            <a:pPr lvl="1"/>
            <a:r>
              <a:rPr lang="en-US" sz="3600" dirty="0" smtClean="0">
                <a:solidFill>
                  <a:srgbClr val="2E2D29"/>
                </a:solidFill>
                <a:latin typeface="Roboto"/>
              </a:rPr>
              <a:t>Taking out of HR policies</a:t>
            </a:r>
          </a:p>
          <a:p>
            <a:r>
              <a:rPr lang="en-US" sz="4000" dirty="0" smtClean="0">
                <a:solidFill>
                  <a:srgbClr val="2E2D29"/>
                </a:solidFill>
                <a:latin typeface="Roboto"/>
              </a:rPr>
              <a:t>Separating policy from process</a:t>
            </a:r>
          </a:p>
          <a:p>
            <a:endParaRPr lang="en-US" dirty="0" smtClean="0">
              <a:solidFill>
                <a:srgbClr val="2E2D29"/>
              </a:solidFill>
              <a:latin typeface="Roboto"/>
            </a:endParaRPr>
          </a:p>
          <a:p>
            <a:endParaRPr lang="en-US" dirty="0" smtClean="0">
              <a:solidFill>
                <a:srgbClr val="2E2D2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94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Changes in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520"/>
            <a:ext cx="8229600" cy="44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Scope/Jurisdiction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Prohibited Behaviors, Other behaviors, definitions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Expectations for consensual relationships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Confidentiality, Reporting, and Privacy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Employee Reporting Obligations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Attempted violations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False reports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Immunity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Parental notification</a:t>
            </a:r>
          </a:p>
          <a:p>
            <a:r>
              <a:rPr lang="en-US" dirty="0" smtClean="0">
                <a:solidFill>
                  <a:srgbClr val="2E2D29"/>
                </a:solidFill>
                <a:latin typeface="Roboto"/>
              </a:rPr>
              <a:t>Appendices</a:t>
            </a:r>
          </a:p>
          <a:p>
            <a:endParaRPr lang="en-US" dirty="0" smtClean="0">
              <a:solidFill>
                <a:srgbClr val="2E2D2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16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 to take policy on the road to get feedback</a:t>
            </a:r>
          </a:p>
          <a:p>
            <a:r>
              <a:rPr lang="en-US" dirty="0" smtClean="0"/>
              <a:t>Waiting on new guidance to ensure compliance</a:t>
            </a:r>
          </a:p>
          <a:p>
            <a:r>
              <a:rPr lang="en-US" dirty="0" smtClean="0"/>
              <a:t>Drafting procedure document that will be made available on website</a:t>
            </a:r>
          </a:p>
          <a:p>
            <a:pPr lvl="1"/>
            <a:r>
              <a:rPr lang="en-US" dirty="0" smtClean="0"/>
              <a:t>Will address investigation steps, resolution process and appeals</a:t>
            </a:r>
          </a:p>
        </p:txBody>
      </p:sp>
    </p:spTree>
    <p:extLst>
      <p:ext uri="{BB962C8B-B14F-4D97-AF65-F5344CB8AC3E}">
        <p14:creationId xmlns:p14="http://schemas.microsoft.com/office/powerpoint/2010/main" val="23061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Can You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 feedback</a:t>
            </a:r>
          </a:p>
          <a:p>
            <a:r>
              <a:rPr lang="en-US" dirty="0" smtClean="0"/>
              <a:t>Invite </a:t>
            </a:r>
            <a:r>
              <a:rPr lang="en-US" dirty="0" smtClean="0"/>
              <a:t>OEI </a:t>
            </a:r>
            <a:r>
              <a:rPr lang="en-US" dirty="0" smtClean="0"/>
              <a:t>into your faculty spaces</a:t>
            </a:r>
          </a:p>
          <a:p>
            <a:r>
              <a:rPr lang="en-US" dirty="0" smtClean="0"/>
              <a:t>Familiarize yourself with reporting obligations</a:t>
            </a:r>
          </a:p>
          <a:p>
            <a:r>
              <a:rPr lang="en-US" dirty="0" smtClean="0"/>
              <a:t>Syllabus statement</a:t>
            </a:r>
          </a:p>
          <a:p>
            <a:r>
              <a:rPr lang="en-US" dirty="0" smtClean="0"/>
              <a:t>Don’t cancel your class!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9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4436"/>
            <a:ext cx="8229600" cy="31594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Questions</a:t>
            </a:r>
            <a:r>
              <a:rPr lang="en-US" sz="7200" b="1" dirty="0" smtClean="0"/>
              <a:t>?</a:t>
            </a:r>
            <a:br>
              <a:rPr lang="en-US" sz="7200" b="1" dirty="0" smtClean="0"/>
            </a:br>
            <a:r>
              <a:rPr lang="en-US" sz="2400" dirty="0" smtClean="0"/>
              <a:t>Lindsay Miller</a:t>
            </a:r>
            <a:br>
              <a:rPr lang="en-US" sz="2400" dirty="0" smtClean="0"/>
            </a:br>
            <a:r>
              <a:rPr lang="en-US" sz="2400" dirty="0" smtClean="0"/>
              <a:t>280 University Hall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Lindsay.miller@wright.edu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937-775-3207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755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203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Roboto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Office of Equity and Inclusion </vt:lpstr>
      <vt:lpstr>Office of Equity and Inclusion</vt:lpstr>
      <vt:lpstr>Major Changes in Policy</vt:lpstr>
      <vt:lpstr>Major Changes in Policy</vt:lpstr>
      <vt:lpstr>What’s Next?</vt:lpstr>
      <vt:lpstr>How Can You Help?</vt:lpstr>
      <vt:lpstr>Questions? Lindsay Miller 280 University Hall Lindsay.miller@wright.edu 937-775-3207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Lindsay Miller</cp:lastModifiedBy>
  <cp:revision>144</cp:revision>
  <cp:lastPrinted>2019-01-07T15:14:53Z</cp:lastPrinted>
  <dcterms:created xsi:type="dcterms:W3CDTF">2016-09-27T14:33:50Z</dcterms:created>
  <dcterms:modified xsi:type="dcterms:W3CDTF">2019-10-08T13:56:41Z</dcterms:modified>
</cp:coreProperties>
</file>