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media/image9.jpg" ContentType="image/jpg"/>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 id="2147483672" r:id="rId4"/>
    <p:sldMasterId id="2147483680" r:id="rId5"/>
    <p:sldMasterId id="2147483736" r:id="rId6"/>
    <p:sldMasterId id="2147483688" r:id="rId7"/>
    <p:sldMasterId id="2147483713" r:id="rId8"/>
  </p:sldMasterIdLst>
  <p:notesMasterIdLst>
    <p:notesMasterId r:id="rId24"/>
  </p:notesMasterIdLst>
  <p:handoutMasterIdLst>
    <p:handoutMasterId r:id="rId25"/>
  </p:handoutMasterIdLst>
  <p:sldIdLst>
    <p:sldId id="307" r:id="rId9"/>
    <p:sldId id="324" r:id="rId10"/>
    <p:sldId id="326" r:id="rId11"/>
    <p:sldId id="323" r:id="rId12"/>
    <p:sldId id="309" r:id="rId13"/>
    <p:sldId id="310" r:id="rId14"/>
    <p:sldId id="312" r:id="rId15"/>
    <p:sldId id="313" r:id="rId16"/>
    <p:sldId id="314" r:id="rId17"/>
    <p:sldId id="315" r:id="rId18"/>
    <p:sldId id="316" r:id="rId19"/>
    <p:sldId id="317" r:id="rId20"/>
    <p:sldId id="318" r:id="rId21"/>
    <p:sldId id="319" r:id="rId22"/>
    <p:sldId id="260" r:id="rId23"/>
  </p:sldIdLst>
  <p:sldSz cx="9144000" cy="6858000" type="screen4x3"/>
  <p:notesSz cx="7023100" cy="93091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E52"/>
    <a:srgbClr val="026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0" autoAdjust="0"/>
    <p:restoredTop sz="92274" autoAdjust="0"/>
  </p:normalViewPr>
  <p:slideViewPr>
    <p:cSldViewPr snapToGrid="0" snapToObjects="1">
      <p:cViewPr varScale="1">
        <p:scale>
          <a:sx n="108" d="100"/>
          <a:sy n="108" d="100"/>
        </p:scale>
        <p:origin x="129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63326827-9B78-4EB4-9E81-50176EDBC723}" type="datetimeFigureOut">
              <a:rPr lang="en-US" smtClean="0"/>
              <a:t>2/22/2018</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476DBD6-EEAC-442E-8801-D4741E87A1D0}" type="slidenum">
              <a:rPr lang="en-US" smtClean="0"/>
              <a:t>‹#›</a:t>
            </a:fld>
            <a:endParaRPr lang="en-US" dirty="0"/>
          </a:p>
        </p:txBody>
      </p:sp>
    </p:spTree>
    <p:extLst>
      <p:ext uri="{BB962C8B-B14F-4D97-AF65-F5344CB8AC3E}">
        <p14:creationId xmlns:p14="http://schemas.microsoft.com/office/powerpoint/2010/main" val="2801576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3D15841C-D70B-467D-9E96-5964AD2D3CD7}" type="datetimeFigureOut">
              <a:rPr lang="en-US" smtClean="0"/>
              <a:t>2/22/2018</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27971A6-C47B-4BBF-A371-8F9D14FCA3C0}" type="slidenum">
              <a:rPr lang="en-US" smtClean="0"/>
              <a:t>‹#›</a:t>
            </a:fld>
            <a:endParaRPr lang="en-US" dirty="0"/>
          </a:p>
        </p:txBody>
      </p:sp>
    </p:spTree>
    <p:extLst>
      <p:ext uri="{BB962C8B-B14F-4D97-AF65-F5344CB8AC3E}">
        <p14:creationId xmlns:p14="http://schemas.microsoft.com/office/powerpoint/2010/main" val="5427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18287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2995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68375"/>
            <a:ext cx="8229600" cy="1470025"/>
          </a:xfrm>
        </p:spPr>
        <p:txBody>
          <a:bodyPr/>
          <a:lstStyle>
            <a:lvl1pPr>
              <a:defRPr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724150"/>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dirty="0"/>
          </a:p>
        </p:txBody>
      </p:sp>
    </p:spTree>
    <p:extLst>
      <p:ext uri="{BB962C8B-B14F-4D97-AF65-F5344CB8AC3E}">
        <p14:creationId xmlns:p14="http://schemas.microsoft.com/office/powerpoint/2010/main" val="317124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27644" y="2426569"/>
            <a:ext cx="3031592"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dirty="0"/>
          </a:p>
        </p:txBody>
      </p:sp>
    </p:spTree>
    <p:extLst>
      <p:ext uri="{BB962C8B-B14F-4D97-AF65-F5344CB8AC3E}">
        <p14:creationId xmlns:p14="http://schemas.microsoft.com/office/powerpoint/2010/main" val="139143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FDA4-5734-0949-BDA6-D0D6FDC31663}" type="datetimeFigureOut">
              <a:rPr lang="en-US" smtClean="0"/>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D8AB15-73F2-6A4F-B882-FCD5E5C83B55}" type="slidenum">
              <a:rPr lang="en-US" smtClean="0"/>
              <a:t>‹#›</a:t>
            </a:fld>
            <a:endParaRPr lang="en-US" dirty="0"/>
          </a:p>
        </p:txBody>
      </p:sp>
      <p:sp>
        <p:nvSpPr>
          <p:cNvPr id="6"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55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2/22/2018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dirty="0"/>
          </a:p>
        </p:txBody>
      </p:sp>
    </p:spTree>
    <p:extLst>
      <p:ext uri="{BB962C8B-B14F-4D97-AF65-F5344CB8AC3E}">
        <p14:creationId xmlns:p14="http://schemas.microsoft.com/office/powerpoint/2010/main" val="79188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dirty="0"/>
          </a:p>
        </p:txBody>
      </p:sp>
      <p:sp>
        <p:nvSpPr>
          <p:cNvPr id="7" name="Title 1"/>
          <p:cNvSpPr>
            <a:spLocks noGrp="1"/>
          </p:cNvSpPr>
          <p:nvPr>
            <p:ph type="ctrTitle"/>
          </p:nvPr>
        </p:nvSpPr>
        <p:spPr>
          <a:xfrm>
            <a:off x="4709109" y="753259"/>
            <a:ext cx="4016350" cy="1470025"/>
          </a:xfrm>
        </p:spPr>
        <p:txBody>
          <a:bodyPr>
            <a:noAutofit/>
          </a:bodyPr>
          <a:lstStyle>
            <a:lvl1pPr>
              <a:defRPr sz="3500" b="1">
                <a:solidFill>
                  <a:srgbClr val="FFFFFF"/>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709109" y="2426569"/>
            <a:ext cx="4016350"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0978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2/22/2018</a:t>
            </a:fld>
            <a:endParaRPr lang="en-US" dirty="0"/>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dirty="0"/>
          </a:p>
        </p:txBody>
      </p:sp>
      <p:sp>
        <p:nvSpPr>
          <p:cNvPr id="6" name="Title 1"/>
          <p:cNvSpPr>
            <a:spLocks noGrp="1"/>
          </p:cNvSpPr>
          <p:nvPr>
            <p:ph type="ctrTitle"/>
          </p:nvPr>
        </p:nvSpPr>
        <p:spPr>
          <a:xfrm>
            <a:off x="4709109" y="1488271"/>
            <a:ext cx="4016350" cy="1470025"/>
          </a:xfrm>
        </p:spPr>
        <p:txBody>
          <a:bodyPr>
            <a:noAutofit/>
          </a:bodyPr>
          <a:lstStyle>
            <a:lvl1pPr>
              <a:defRPr sz="3500" b="1">
                <a:solidFill>
                  <a:srgbClr val="FFFFFF"/>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03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2/22/2018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dirty="0"/>
          </a:p>
        </p:txBody>
      </p:sp>
    </p:spTree>
    <p:extLst>
      <p:ext uri="{BB962C8B-B14F-4D97-AF65-F5344CB8AC3E}">
        <p14:creationId xmlns:p14="http://schemas.microsoft.com/office/powerpoint/2010/main" val="1895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8904"/>
            <a:ext cx="5562600" cy="1470025"/>
          </a:xfrm>
        </p:spPr>
        <p:txBody>
          <a:bodyPr>
            <a:normAutofit/>
          </a:bodyPr>
          <a:lstStyle>
            <a:lvl1pPr algn="l">
              <a:defRPr sz="3500" b="1">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4534A80-8F0F-8B4A-B1EE-DA8BDE36D262}"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DBB472-D40B-B948-A0B6-260DEB7BCBE0}" type="slidenum">
              <a:rPr lang="en-US" smtClean="0"/>
              <a:t>‹#›</a:t>
            </a:fld>
            <a:endParaRPr lang="en-US" dirty="0"/>
          </a:p>
        </p:txBody>
      </p:sp>
    </p:spTree>
    <p:extLst>
      <p:ext uri="{BB962C8B-B14F-4D97-AF65-F5344CB8AC3E}">
        <p14:creationId xmlns:p14="http://schemas.microsoft.com/office/powerpoint/2010/main" val="403454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4A80-8F0F-8B4A-B1EE-DA8BDE36D262}" type="datetimeFigureOut">
              <a:rPr lang="en-US" smtClean="0"/>
              <a:t>2/22/2018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DBB472-D40B-B948-A0B6-260DEB7BCBE0}" type="slidenum">
              <a:rPr lang="en-US" smtClean="0"/>
              <a:t>‹#›</a:t>
            </a:fld>
            <a:endParaRPr lang="en-US" dirty="0"/>
          </a:p>
        </p:txBody>
      </p:sp>
    </p:spTree>
    <p:extLst>
      <p:ext uri="{BB962C8B-B14F-4D97-AF65-F5344CB8AC3E}">
        <p14:creationId xmlns:p14="http://schemas.microsoft.com/office/powerpoint/2010/main" val="137539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b="1">
                <a:solidFill>
                  <a:srgbClr val="026937"/>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305151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2795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350403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2/22/2018</a:t>
            </a:fld>
            <a:endParaRPr lang="en-US" dirty="0"/>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dirty="0"/>
          </a:p>
        </p:txBody>
      </p:sp>
      <p:sp>
        <p:nvSpPr>
          <p:cNvPr id="6" name="Title 1"/>
          <p:cNvSpPr>
            <a:spLocks noGrp="1"/>
          </p:cNvSpPr>
          <p:nvPr>
            <p:ph type="ctrTitle"/>
          </p:nvPr>
        </p:nvSpPr>
        <p:spPr>
          <a:xfrm>
            <a:off x="457200" y="1809519"/>
            <a:ext cx="8229600" cy="1470025"/>
          </a:xfrm>
        </p:spPr>
        <p:txBody>
          <a:bodyPr/>
          <a:lstStyle>
            <a:lvl1pPr>
              <a:defRPr b="1">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8922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7" name="Title 1"/>
          <p:cNvSpPr>
            <a:spLocks noGrp="1"/>
          </p:cNvSpPr>
          <p:nvPr>
            <p:ph type="ctrTitle"/>
          </p:nvPr>
        </p:nvSpPr>
        <p:spPr>
          <a:xfrm>
            <a:off x="457200" y="2130425"/>
            <a:ext cx="8001000" cy="1470025"/>
          </a:xfrm>
        </p:spPr>
        <p:txBody>
          <a:bodyPr/>
          <a:lstStyle>
            <a:lvl1pPr algn="l">
              <a:defRPr b="1">
                <a:solidFill>
                  <a:srgbClr val="026937"/>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600450"/>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591662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8" name="Title 1"/>
          <p:cNvSpPr>
            <a:spLocks noGrp="1"/>
          </p:cNvSpPr>
          <p:nvPr>
            <p:ph type="title"/>
          </p:nvPr>
        </p:nvSpPr>
        <p:spPr>
          <a:xfrm>
            <a:off x="457200" y="79951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5913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7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768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37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768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10"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7281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6"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04386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71382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44"/>
            <a:ext cx="3008313" cy="1619513"/>
          </a:xfrm>
        </p:spPr>
        <p:txBody>
          <a:bodyPr anchor="b">
            <a:noAutofit/>
          </a:bodyPr>
          <a:lstStyle>
            <a:lvl1pPr algn="l">
              <a:defRPr sz="3200" b="1">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7704"/>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8258"/>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1823178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014069"/>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1900926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9" name="Title 1"/>
          <p:cNvSpPr>
            <a:spLocks noGrp="1"/>
          </p:cNvSpPr>
          <p:nvPr>
            <p:ph type="title"/>
          </p:nvPr>
        </p:nvSpPr>
        <p:spPr>
          <a:xfrm>
            <a:off x="457200" y="804894"/>
            <a:ext cx="8229600" cy="1143000"/>
          </a:xfrm>
        </p:spPr>
        <p:txBody>
          <a:bodyPr/>
          <a:lstStyle>
            <a:lvl1pPr algn="l">
              <a:defRPr>
                <a:latin typeface="Arial"/>
                <a:cs typeface="Arial"/>
              </a:defRPr>
            </a:lvl1pPr>
          </a:lstStyle>
          <a:p>
            <a:r>
              <a:rPr lang="en-US" dirty="0" smtClean="0"/>
              <a:t>Click to edit Master title style</a:t>
            </a:r>
            <a:endParaRPr lang="en-US" dirty="0"/>
          </a:p>
        </p:txBody>
      </p:sp>
      <p:sp>
        <p:nvSpPr>
          <p:cNvPr id="10" name="Vertical Text Placeholder 2"/>
          <p:cNvSpPr>
            <a:spLocks noGrp="1"/>
          </p:cNvSpPr>
          <p:nvPr>
            <p:ph type="body" orient="vert" idx="1"/>
          </p:nvPr>
        </p:nvSpPr>
        <p:spPr>
          <a:xfrm>
            <a:off x="457200" y="2130456"/>
            <a:ext cx="8229600" cy="45259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312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2501"/>
            <a:ext cx="2057400" cy="5083662"/>
          </a:xfrm>
        </p:spPr>
        <p:txBody>
          <a:bodyPr vert="eaVert"/>
          <a:lstStyle>
            <a:lvl1pPr algn="l">
              <a:defRPr>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4250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1866725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5"/>
            <a:ext cx="8229600" cy="1470025"/>
          </a:xfrm>
        </p:spPr>
        <p:txBody>
          <a:bodyPr/>
          <a:lstStyle>
            <a:lvl1pPr>
              <a:defRPr b="1">
                <a:solidFill>
                  <a:srgbClr val="026937"/>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9666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260486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2/22/2018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dirty="0"/>
          </a:p>
        </p:txBody>
      </p:sp>
    </p:spTree>
    <p:extLst>
      <p:ext uri="{BB962C8B-B14F-4D97-AF65-F5344CB8AC3E}">
        <p14:creationId xmlns:p14="http://schemas.microsoft.com/office/powerpoint/2010/main" val="662283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75"/>
            <a:ext cx="8229600" cy="11430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5933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383787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7" name="Title 1"/>
          <p:cNvSpPr>
            <a:spLocks noGrp="1"/>
          </p:cNvSpPr>
          <p:nvPr>
            <p:ph type="ctrTitle"/>
          </p:nvPr>
        </p:nvSpPr>
        <p:spPr>
          <a:xfrm>
            <a:off x="457200" y="1950362"/>
            <a:ext cx="8001000" cy="1470025"/>
          </a:xfrm>
        </p:spPr>
        <p:txBody>
          <a:bodyPr/>
          <a:lstStyle>
            <a:lvl1pPr algn="l">
              <a:defRPr b="1">
                <a:solidFill>
                  <a:srgbClr val="026937"/>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420387"/>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899850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36321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53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656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53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721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6"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2684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149466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88"/>
            <a:ext cx="3008313" cy="1619513"/>
          </a:xfrm>
        </p:spPr>
        <p:txBody>
          <a:bodyPr anchor="b">
            <a:noAutofit/>
          </a:bodyPr>
          <a:lstStyle>
            <a:lvl1pPr algn="l">
              <a:defRPr sz="3200" b="1">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423248"/>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53802"/>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1018333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50917"/>
            <a:ext cx="5486400" cy="566738"/>
          </a:xfrm>
        </p:spPr>
        <p:txBody>
          <a:bodyPr anchor="b"/>
          <a:lstStyle>
            <a:lvl1pPr algn="l">
              <a:defRPr sz="2000" b="1">
                <a:latin typeface="Arial"/>
                <a:cs typeface="Aria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64386"/>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817655"/>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2304170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
        <p:nvSpPr>
          <p:cNvPr id="9" name="Title 1"/>
          <p:cNvSpPr>
            <a:spLocks noGrp="1"/>
          </p:cNvSpPr>
          <p:nvPr>
            <p:ph type="title"/>
          </p:nvPr>
        </p:nvSpPr>
        <p:spPr>
          <a:xfrm>
            <a:off x="457200" y="236260"/>
            <a:ext cx="8229600" cy="1143000"/>
          </a:xfrm>
        </p:spPr>
        <p:txBody>
          <a:bodyPr/>
          <a:lstStyle>
            <a:lvl1pPr algn="l">
              <a:defRPr>
                <a:latin typeface="Arial"/>
                <a:cs typeface="Arial"/>
              </a:defRPr>
            </a:lvl1pPr>
          </a:lstStyle>
          <a:p>
            <a:r>
              <a:rPr lang="en-US" dirty="0" smtClean="0"/>
              <a:t>Click to edit Master title style</a:t>
            </a:r>
            <a:endParaRPr lang="en-US" dirty="0"/>
          </a:p>
        </p:txBody>
      </p:sp>
      <p:sp>
        <p:nvSpPr>
          <p:cNvPr id="10" name="Vertical Text Placeholder 2"/>
          <p:cNvSpPr>
            <a:spLocks noGrp="1"/>
          </p:cNvSpPr>
          <p:nvPr>
            <p:ph type="body" orient="vert" idx="1"/>
          </p:nvPr>
        </p:nvSpPr>
        <p:spPr>
          <a:xfrm>
            <a:off x="457200" y="1590253"/>
            <a:ext cx="8229600" cy="42856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9994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7521"/>
            <a:ext cx="2057400" cy="5083662"/>
          </a:xfrm>
        </p:spPr>
        <p:txBody>
          <a:bodyPr vert="eaVert"/>
          <a:lstStyle>
            <a:lvl1pPr algn="l">
              <a:defRPr>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40752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dirty="0"/>
          </a:p>
        </p:txBody>
      </p:sp>
    </p:spTree>
    <p:extLst>
      <p:ext uri="{BB962C8B-B14F-4D97-AF65-F5344CB8AC3E}">
        <p14:creationId xmlns:p14="http://schemas.microsoft.com/office/powerpoint/2010/main" val="246331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01517"/>
            <a:ext cx="8229600" cy="1470025"/>
          </a:xfrm>
        </p:spPr>
        <p:txBody>
          <a:bodyPr/>
          <a:lstStyle>
            <a:lvl1pPr>
              <a:defRPr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257292"/>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dirty="0"/>
          </a:p>
        </p:txBody>
      </p:sp>
    </p:spTree>
    <p:extLst>
      <p:ext uri="{BB962C8B-B14F-4D97-AF65-F5344CB8AC3E}">
        <p14:creationId xmlns:p14="http://schemas.microsoft.com/office/powerpoint/2010/main" val="77623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129"/>
            <a:ext cx="8229600" cy="1143000"/>
          </a:xfrm>
        </p:spPr>
        <p:txBody>
          <a:bodyPr/>
          <a:lstStyle>
            <a:lvl1pPr>
              <a:defRPr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2/22/2018</a:t>
            </a:fld>
            <a:endParaRPr lang="en-US" dirty="0"/>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dirty="0"/>
          </a:p>
        </p:txBody>
      </p:sp>
    </p:spTree>
    <p:extLst>
      <p:ext uri="{BB962C8B-B14F-4D97-AF65-F5344CB8AC3E}">
        <p14:creationId xmlns:p14="http://schemas.microsoft.com/office/powerpoint/2010/main" val="1900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2/22/2018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dirty="0"/>
          </a:p>
        </p:txBody>
      </p:sp>
    </p:spTree>
    <p:extLst>
      <p:ext uri="{BB962C8B-B14F-4D97-AF65-F5344CB8AC3E}">
        <p14:creationId xmlns:p14="http://schemas.microsoft.com/office/powerpoint/2010/main" val="175539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15000"/>
            <a:ext cx="8229600" cy="1470025"/>
          </a:xfrm>
        </p:spPr>
        <p:txBody>
          <a:bodyPr/>
          <a:lstStyle>
            <a:lvl1pPr>
              <a:defRPr b="1">
                <a:solidFill>
                  <a:srgbClr val="FFFFFF"/>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770775"/>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2/22/2018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dirty="0"/>
          </a:p>
        </p:txBody>
      </p:sp>
    </p:spTree>
    <p:extLst>
      <p:ext uri="{BB962C8B-B14F-4D97-AF65-F5344CB8AC3E}">
        <p14:creationId xmlns:p14="http://schemas.microsoft.com/office/powerpoint/2010/main" val="335018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42516"/>
            <a:ext cx="8229599" cy="1143000"/>
          </a:xfrm>
        </p:spPr>
        <p:txBody>
          <a:bodyPr/>
          <a:lstStyle>
            <a:lvl1pPr>
              <a:defRPr b="1">
                <a:solidFill>
                  <a:srgbClr val="FFFFFF"/>
                </a:solidFill>
                <a:latin typeface="Arial"/>
                <a:cs typeface="Aria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2/22/2018</a:t>
            </a:fld>
            <a:endParaRPr lang="en-US" dirty="0"/>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dirty="0"/>
          </a:p>
        </p:txBody>
      </p:sp>
    </p:spTree>
    <p:extLst>
      <p:ext uri="{BB962C8B-B14F-4D97-AF65-F5344CB8AC3E}">
        <p14:creationId xmlns:p14="http://schemas.microsoft.com/office/powerpoint/2010/main" val="137235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2/22/2018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dirty="0"/>
          </a:p>
        </p:txBody>
      </p:sp>
    </p:spTree>
    <p:extLst>
      <p:ext uri="{BB962C8B-B14F-4D97-AF65-F5344CB8AC3E}">
        <p14:creationId xmlns:p14="http://schemas.microsoft.com/office/powerpoint/2010/main" val="1512576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D2BA-2883-FD40-805C-007EC2993B74}" type="datetimeFigureOut">
              <a:rPr lang="en-US" smtClean="0"/>
              <a:t>2/22/2018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50AA8-8DCB-AE4B-9C05-A61ED8CA6812}" type="slidenum">
              <a:rPr lang="en-US" smtClean="0"/>
              <a:t>‹#›</a:t>
            </a:fld>
            <a:endParaRPr lang="en-US" dirty="0"/>
          </a:p>
        </p:txBody>
      </p:sp>
      <p:pic>
        <p:nvPicPr>
          <p:cNvPr id="8" name="Picture 7" descr="powerpoint-0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371854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D24543-DE0D-2249-9D6A-916A21ACF412}" type="datetimeFigureOut">
              <a:rPr lang="en-US" smtClean="0"/>
              <a:pPr/>
              <a:t>2/22/2018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B8E2FD69-6208-BE4A-B8A8-AF0081759ED9}" type="slidenum">
              <a:rPr lang="en-US" smtClean="0"/>
              <a:pPr/>
              <a:t>‹#›</a:t>
            </a:fld>
            <a:endParaRPr lang="en-US" dirty="0"/>
          </a:p>
        </p:txBody>
      </p:sp>
      <p:pic>
        <p:nvPicPr>
          <p:cNvPr id="7" name="Picture 6" descr="powerpoint-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65779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2/22/2018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dirty="0"/>
          </a:p>
        </p:txBody>
      </p:sp>
      <p:pic>
        <p:nvPicPr>
          <p:cNvPr id="7" name="Picture 6" descr="powerpoint-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57720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C63FDA4-5734-0949-BDA6-D0D6FDC31663}" type="datetimeFigureOut">
              <a:rPr lang="en-US" smtClean="0"/>
              <a:pPr/>
              <a:t>2/22/2018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D8AB15-73F2-6A4F-B882-FCD5E5C83B55}" type="slidenum">
              <a:rPr lang="en-US" smtClean="0"/>
              <a:pPr/>
              <a:t>‹#›</a:t>
            </a:fld>
            <a:endParaRPr lang="en-US" dirty="0"/>
          </a:p>
        </p:txBody>
      </p:sp>
      <p:pic>
        <p:nvPicPr>
          <p:cNvPr id="7" name="Picture 6" descr="powerpoint-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204321"/>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56F9B4-387C-D346-B378-FCBE2DEF1520}" type="datetimeFigureOut">
              <a:rPr lang="en-US" smtClean="0"/>
              <a:pPr/>
              <a:t>2/22/2018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0C54124-DEB3-A044-A6A6-99CE06F3CDD8}" type="slidenum">
              <a:rPr lang="en-US" smtClean="0"/>
              <a:pPr/>
              <a:t>‹#›</a:t>
            </a:fld>
            <a:endParaRPr lang="en-US" dirty="0"/>
          </a:p>
        </p:txBody>
      </p:sp>
      <p:pic>
        <p:nvPicPr>
          <p:cNvPr id="8" name="Picture 7" descr="powerpoint-0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50900"/>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4534A80-8F0F-8B4A-B1EE-DA8BDE36D262}" type="datetimeFigureOut">
              <a:rPr lang="en-US" smtClean="0"/>
              <a:pPr/>
              <a:t>2/22/2018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BDBB472-D40B-B948-A0B6-260DEB7BCBE0}" type="slidenum">
              <a:rPr lang="en-US" smtClean="0"/>
              <a:pPr/>
              <a:t>‹#›</a:t>
            </a:fld>
            <a:endParaRPr lang="en-US" dirty="0"/>
          </a:p>
        </p:txBody>
      </p:sp>
      <p:pic>
        <p:nvPicPr>
          <p:cNvPr id="7" name="Picture 6" descr="powerpoint-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35300"/>
      </p:ext>
    </p:extLst>
  </p:cSld>
  <p:clrMap bg1="lt1" tx1="dk1" bg2="lt2" tx2="dk2" accent1="accent1" accent2="accent2" accent3="accent3" accent4="accent4" accent5="accent5" accent6="accent6" hlink="hlink" folHlink="folHlink"/>
  <p:sldLayoutIdLst>
    <p:sldLayoutId id="2147483737" r:id="rId1"/>
    <p:sldLayoutId id="2147483743" r:id="rId2"/>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9458C6-6EA7-0747-AD3E-29AE00637213}" type="datetimeFigureOut">
              <a:rPr lang="en-US" smtClean="0"/>
              <a:pPr/>
              <a:t>2/22/2018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59E8A03-9FD3-E846-B7D6-1BC2DFA4AAD7}" type="slidenum">
              <a:rPr lang="en-US" smtClean="0"/>
              <a:pPr/>
              <a:t>‹#›</a:t>
            </a:fld>
            <a:endParaRPr lang="en-US" dirty="0"/>
          </a:p>
        </p:txBody>
      </p:sp>
      <p:pic>
        <p:nvPicPr>
          <p:cNvPr id="8" name="Picture 7" descr="powerpoint-0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1722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43CACD-E90F-B945-A583-CAB10D8D8394}" type="datetimeFigureOut">
              <a:rPr lang="en-US" smtClean="0"/>
              <a:pPr/>
              <a:t>2/22/2018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32821AE-27C5-2448-940B-495755ADA723}" type="slidenum">
              <a:rPr lang="en-US" smtClean="0"/>
              <a:pPr/>
              <a:t>‹#›</a:t>
            </a:fld>
            <a:endParaRPr lang="en-US" dirty="0"/>
          </a:p>
        </p:txBody>
      </p:sp>
      <p:pic>
        <p:nvPicPr>
          <p:cNvPr id="7" name="Picture 6" descr="powerpoint-0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655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	UESTIONS WITH THE PRESIDENT</a:t>
            </a:r>
            <a:endParaRPr lang="en-US" dirty="0"/>
          </a:p>
        </p:txBody>
      </p:sp>
      <p:sp>
        <p:nvSpPr>
          <p:cNvPr id="3" name="Subtitle 2"/>
          <p:cNvSpPr>
            <a:spLocks noGrp="1"/>
          </p:cNvSpPr>
          <p:nvPr>
            <p:ph type="subTitle" idx="1"/>
          </p:nvPr>
        </p:nvSpPr>
        <p:spPr>
          <a:xfrm>
            <a:off x="1371600" y="3218329"/>
            <a:ext cx="6400800" cy="1305046"/>
          </a:xfrm>
        </p:spPr>
        <p:txBody>
          <a:bodyPr/>
          <a:lstStyle/>
          <a:p>
            <a:r>
              <a:rPr lang="en-US" dirty="0" smtClean="0"/>
              <a:t>Dr. Cheryl B. Schrader</a:t>
            </a:r>
            <a:endParaRPr lang="en-US" dirty="0"/>
          </a:p>
        </p:txBody>
      </p:sp>
    </p:spTree>
    <p:extLst>
      <p:ext uri="{BB962C8B-B14F-4D97-AF65-F5344CB8AC3E}">
        <p14:creationId xmlns:p14="http://schemas.microsoft.com/office/powerpoint/2010/main" val="3530702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776" y="2420471"/>
            <a:ext cx="8229600" cy="1888191"/>
          </a:xfrm>
        </p:spPr>
        <p:txBody>
          <a:bodyPr>
            <a:normAutofit fontScale="90000"/>
          </a:bodyPr>
          <a:lstStyle/>
          <a:p>
            <a:r>
              <a:rPr lang="en-US" dirty="0"/>
              <a:t>Given the university's financial situation, is this the best time </a:t>
            </a:r>
            <a:r>
              <a:rPr lang="en-US" dirty="0" smtClean="0"/>
              <a:t/>
            </a:r>
            <a:br>
              <a:rPr lang="en-US" dirty="0" smtClean="0"/>
            </a:br>
            <a:r>
              <a:rPr lang="en-US" dirty="0" smtClean="0"/>
              <a:t>for </a:t>
            </a:r>
            <a:r>
              <a:rPr lang="en-US" dirty="0"/>
              <a:t>a reorganization of </a:t>
            </a:r>
            <a:r>
              <a:rPr lang="en-US" dirty="0" smtClean="0"/>
              <a:t/>
            </a:r>
            <a:br>
              <a:rPr lang="en-US" dirty="0" smtClean="0"/>
            </a:br>
            <a:r>
              <a:rPr lang="en-US" dirty="0" smtClean="0"/>
              <a:t>academic </a:t>
            </a:r>
            <a:r>
              <a:rPr lang="en-US" dirty="0"/>
              <a:t>programs?</a:t>
            </a:r>
          </a:p>
        </p:txBody>
      </p:sp>
    </p:spTree>
    <p:custDataLst>
      <p:tags r:id="rId1"/>
    </p:custDataLst>
    <p:extLst>
      <p:ext uri="{BB962C8B-B14F-4D97-AF65-F5344CB8AC3E}">
        <p14:creationId xmlns:p14="http://schemas.microsoft.com/office/powerpoint/2010/main" val="80541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64260"/>
            <a:ext cx="8229600" cy="1470025"/>
          </a:xfrm>
        </p:spPr>
        <p:txBody>
          <a:bodyPr>
            <a:noAutofit/>
          </a:bodyPr>
          <a:lstStyle/>
          <a:p>
            <a:r>
              <a:rPr lang="en-US" sz="3200" dirty="0"/>
              <a:t>The discussion around our financial situation has largely focused on </a:t>
            </a:r>
            <a:r>
              <a:rPr lang="en-US" sz="3200" dirty="0" smtClean="0"/>
              <a:t>  avoiding </a:t>
            </a:r>
            <a:r>
              <a:rPr lang="en-US" sz="3200" dirty="0"/>
              <a:t>fiscal watch. </a:t>
            </a:r>
          </a:p>
        </p:txBody>
      </p:sp>
      <p:sp>
        <p:nvSpPr>
          <p:cNvPr id="3" name="Subtitle 2"/>
          <p:cNvSpPr>
            <a:spLocks noGrp="1"/>
          </p:cNvSpPr>
          <p:nvPr>
            <p:ph type="subTitle" idx="1"/>
          </p:nvPr>
        </p:nvSpPr>
        <p:spPr>
          <a:xfrm>
            <a:off x="681318" y="3496235"/>
            <a:ext cx="8005482" cy="2142565"/>
          </a:xfrm>
        </p:spPr>
        <p:txBody>
          <a:bodyPr>
            <a:normAutofit/>
          </a:bodyPr>
          <a:lstStyle/>
          <a:p>
            <a:r>
              <a:rPr lang="en-US" sz="4000" b="1" dirty="0"/>
              <a:t>What is the long-term financial plan and what benchmarks and milestones does it include?</a:t>
            </a:r>
          </a:p>
        </p:txBody>
      </p:sp>
    </p:spTree>
    <p:custDataLst>
      <p:tags r:id="rId1"/>
    </p:custDataLst>
    <p:extLst>
      <p:ext uri="{BB962C8B-B14F-4D97-AF65-F5344CB8AC3E}">
        <p14:creationId xmlns:p14="http://schemas.microsoft.com/office/powerpoint/2010/main" val="11688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09084"/>
            <a:ext cx="8229600" cy="1470025"/>
          </a:xfrm>
        </p:spPr>
        <p:txBody>
          <a:bodyPr>
            <a:normAutofit/>
          </a:bodyPr>
          <a:lstStyle/>
          <a:p>
            <a:r>
              <a:rPr lang="en-US" dirty="0"/>
              <a:t>What is the status of the total compensation study? </a:t>
            </a:r>
          </a:p>
        </p:txBody>
      </p:sp>
      <p:sp>
        <p:nvSpPr>
          <p:cNvPr id="3" name="Subtitle 2"/>
          <p:cNvSpPr>
            <a:spLocks noGrp="1"/>
          </p:cNvSpPr>
          <p:nvPr>
            <p:ph type="subTitle" idx="1"/>
          </p:nvPr>
        </p:nvSpPr>
        <p:spPr>
          <a:xfrm>
            <a:off x="0" y="3406587"/>
            <a:ext cx="9144000" cy="1752600"/>
          </a:xfrm>
        </p:spPr>
        <p:txBody>
          <a:bodyPr>
            <a:noAutofit/>
          </a:bodyPr>
          <a:lstStyle/>
          <a:p>
            <a:r>
              <a:rPr lang="en-US" sz="3400" b="1" dirty="0"/>
              <a:t>Why hasn't information been shared? </a:t>
            </a:r>
            <a:endParaRPr lang="en-US" sz="3400" b="1" dirty="0" smtClean="0"/>
          </a:p>
          <a:p>
            <a:r>
              <a:rPr lang="en-US" sz="3400" b="1" dirty="0" smtClean="0"/>
              <a:t>What </a:t>
            </a:r>
            <a:r>
              <a:rPr lang="en-US" sz="3400" b="1" dirty="0"/>
              <a:t>is the timeline for implementation?</a:t>
            </a:r>
          </a:p>
        </p:txBody>
      </p:sp>
    </p:spTree>
    <p:custDataLst>
      <p:tags r:id="rId1"/>
    </p:custDataLst>
    <p:extLst>
      <p:ext uri="{BB962C8B-B14F-4D97-AF65-F5344CB8AC3E}">
        <p14:creationId xmlns:p14="http://schemas.microsoft.com/office/powerpoint/2010/main" val="780316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62872"/>
            <a:ext cx="8229600" cy="1470025"/>
          </a:xfrm>
        </p:spPr>
        <p:txBody>
          <a:bodyPr>
            <a:normAutofit fontScale="90000"/>
          </a:bodyPr>
          <a:lstStyle/>
          <a:p>
            <a:r>
              <a:rPr lang="en-US" dirty="0" smtClean="0"/>
              <a:t/>
            </a:r>
            <a:br>
              <a:rPr lang="en-US" dirty="0" smtClean="0"/>
            </a:br>
            <a:r>
              <a:rPr lang="en-US" dirty="0" smtClean="0"/>
              <a:t>How is the strategic hiring committee selected?</a:t>
            </a:r>
            <a:r>
              <a:rPr lang="en-US" dirty="0"/>
              <a:t/>
            </a:r>
            <a:br>
              <a:rPr lang="en-US" dirty="0"/>
            </a:br>
            <a:endParaRPr lang="en-US" dirty="0"/>
          </a:p>
        </p:txBody>
      </p:sp>
      <p:sp>
        <p:nvSpPr>
          <p:cNvPr id="3" name="Subtitle 2"/>
          <p:cNvSpPr>
            <a:spLocks noGrp="1"/>
          </p:cNvSpPr>
          <p:nvPr>
            <p:ph type="subTitle" idx="1"/>
          </p:nvPr>
        </p:nvSpPr>
        <p:spPr>
          <a:xfrm>
            <a:off x="-129988" y="4141286"/>
            <a:ext cx="9403976" cy="1046153"/>
          </a:xfrm>
        </p:spPr>
        <p:txBody>
          <a:bodyPr>
            <a:normAutofit/>
          </a:bodyPr>
          <a:lstStyle/>
          <a:p>
            <a:r>
              <a:rPr lang="en-US" sz="3000" b="1" dirty="0" smtClean="0"/>
              <a:t>Can you please give us an update about the strategic planning process?</a:t>
            </a:r>
          </a:p>
        </p:txBody>
      </p:sp>
    </p:spTree>
    <p:custDataLst>
      <p:tags r:id="rId1"/>
    </p:custDataLst>
    <p:extLst>
      <p:ext uri="{BB962C8B-B14F-4D97-AF65-F5344CB8AC3E}">
        <p14:creationId xmlns:p14="http://schemas.microsoft.com/office/powerpoint/2010/main" val="80680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3" y="1631577"/>
            <a:ext cx="8471647" cy="1870262"/>
          </a:xfrm>
        </p:spPr>
        <p:txBody>
          <a:bodyPr>
            <a:normAutofit fontScale="90000"/>
          </a:bodyPr>
          <a:lstStyle/>
          <a:p>
            <a:r>
              <a:rPr lang="en-US" dirty="0"/>
              <a:t>Has </a:t>
            </a:r>
            <a:r>
              <a:rPr lang="en-US" dirty="0" smtClean="0"/>
              <a:t>the Administration </a:t>
            </a:r>
            <a:r>
              <a:rPr lang="en-US" dirty="0"/>
              <a:t>considered giving </a:t>
            </a:r>
            <a:r>
              <a:rPr lang="en-US" dirty="0" smtClean="0"/>
              <a:t>classified </a:t>
            </a:r>
            <a:r>
              <a:rPr lang="en-US" dirty="0"/>
              <a:t>staff </a:t>
            </a:r>
            <a:r>
              <a:rPr lang="en-US" dirty="0" smtClean="0"/>
              <a:t>extra </a:t>
            </a:r>
            <a:r>
              <a:rPr lang="en-US" dirty="0"/>
              <a:t>vacation days, since </a:t>
            </a:r>
            <a:r>
              <a:rPr lang="en-US" dirty="0" smtClean="0"/>
              <a:t>bumping </a:t>
            </a:r>
            <a:r>
              <a:rPr lang="en-US" dirty="0"/>
              <a:t>rights were taken away? </a:t>
            </a:r>
          </a:p>
        </p:txBody>
      </p:sp>
      <p:sp>
        <p:nvSpPr>
          <p:cNvPr id="3" name="Subtitle 2"/>
          <p:cNvSpPr>
            <a:spLocks noGrp="1"/>
          </p:cNvSpPr>
          <p:nvPr>
            <p:ph type="subTitle" idx="1"/>
          </p:nvPr>
        </p:nvSpPr>
        <p:spPr>
          <a:xfrm>
            <a:off x="582706" y="4137211"/>
            <a:ext cx="8104094" cy="1752600"/>
          </a:xfrm>
        </p:spPr>
        <p:txBody>
          <a:bodyPr>
            <a:noAutofit/>
          </a:bodyPr>
          <a:lstStyle/>
          <a:p>
            <a:r>
              <a:rPr lang="en-US" sz="3500" b="1" dirty="0"/>
              <a:t>Has there been additional discussion among </a:t>
            </a:r>
            <a:r>
              <a:rPr lang="en-US" sz="3500" b="1" dirty="0" smtClean="0"/>
              <a:t>administrators </a:t>
            </a:r>
            <a:r>
              <a:rPr lang="en-US" sz="3500" b="1" dirty="0"/>
              <a:t>about moving toward a unified staff model?</a:t>
            </a:r>
          </a:p>
        </p:txBody>
      </p:sp>
    </p:spTree>
    <p:extLst>
      <p:ext uri="{BB962C8B-B14F-4D97-AF65-F5344CB8AC3E}">
        <p14:creationId xmlns:p14="http://schemas.microsoft.com/office/powerpoint/2010/main" val="3976145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93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309" y="4893283"/>
            <a:ext cx="6884894" cy="0"/>
          </a:xfrm>
          <a:custGeom>
            <a:avLst/>
            <a:gdLst/>
            <a:ahLst/>
            <a:cxnLst/>
            <a:rect l="l" t="t" r="r" b="b"/>
            <a:pathLst>
              <a:path w="7802880">
                <a:moveTo>
                  <a:pt x="0" y="0"/>
                </a:moveTo>
                <a:lnTo>
                  <a:pt x="7802587" y="0"/>
                </a:lnTo>
              </a:path>
            </a:pathLst>
          </a:custGeom>
          <a:ln w="9525">
            <a:solidFill>
              <a:srgbClr val="DADADA"/>
            </a:solidFill>
          </a:ln>
        </p:spPr>
        <p:txBody>
          <a:bodyPr wrap="square" lIns="0" tIns="0" rIns="0" bIns="0" rtlCol="0"/>
          <a:lstStyle/>
          <a:p>
            <a:endParaRPr sz="1588" dirty="0"/>
          </a:p>
        </p:txBody>
      </p:sp>
      <p:sp>
        <p:nvSpPr>
          <p:cNvPr id="3" name="object 3"/>
          <p:cNvSpPr/>
          <p:nvPr/>
        </p:nvSpPr>
        <p:spPr>
          <a:xfrm>
            <a:off x="1295309" y="4251859"/>
            <a:ext cx="6884894" cy="0"/>
          </a:xfrm>
          <a:custGeom>
            <a:avLst/>
            <a:gdLst/>
            <a:ahLst/>
            <a:cxnLst/>
            <a:rect l="l" t="t" r="r" b="b"/>
            <a:pathLst>
              <a:path w="7802880">
                <a:moveTo>
                  <a:pt x="0" y="0"/>
                </a:moveTo>
                <a:lnTo>
                  <a:pt x="7802587" y="0"/>
                </a:lnTo>
              </a:path>
            </a:pathLst>
          </a:custGeom>
          <a:ln w="9525">
            <a:solidFill>
              <a:srgbClr val="DADADA"/>
            </a:solidFill>
          </a:ln>
        </p:spPr>
        <p:txBody>
          <a:bodyPr wrap="square" lIns="0" tIns="0" rIns="0" bIns="0" rtlCol="0"/>
          <a:lstStyle/>
          <a:p>
            <a:endParaRPr sz="1588" dirty="0"/>
          </a:p>
        </p:txBody>
      </p:sp>
      <p:sp>
        <p:nvSpPr>
          <p:cNvPr id="4" name="object 4"/>
          <p:cNvSpPr/>
          <p:nvPr/>
        </p:nvSpPr>
        <p:spPr>
          <a:xfrm>
            <a:off x="1295309" y="3610435"/>
            <a:ext cx="6884894" cy="0"/>
          </a:xfrm>
          <a:custGeom>
            <a:avLst/>
            <a:gdLst/>
            <a:ahLst/>
            <a:cxnLst/>
            <a:rect l="l" t="t" r="r" b="b"/>
            <a:pathLst>
              <a:path w="7802880">
                <a:moveTo>
                  <a:pt x="0" y="0"/>
                </a:moveTo>
                <a:lnTo>
                  <a:pt x="7802587" y="0"/>
                </a:lnTo>
              </a:path>
            </a:pathLst>
          </a:custGeom>
          <a:ln w="9525">
            <a:solidFill>
              <a:srgbClr val="DADADA"/>
            </a:solidFill>
          </a:ln>
        </p:spPr>
        <p:txBody>
          <a:bodyPr wrap="square" lIns="0" tIns="0" rIns="0" bIns="0" rtlCol="0"/>
          <a:lstStyle/>
          <a:p>
            <a:endParaRPr sz="1588" dirty="0"/>
          </a:p>
        </p:txBody>
      </p:sp>
      <p:sp>
        <p:nvSpPr>
          <p:cNvPr id="5" name="object 5"/>
          <p:cNvSpPr/>
          <p:nvPr/>
        </p:nvSpPr>
        <p:spPr>
          <a:xfrm>
            <a:off x="1295309" y="2969009"/>
            <a:ext cx="6884894" cy="0"/>
          </a:xfrm>
          <a:custGeom>
            <a:avLst/>
            <a:gdLst/>
            <a:ahLst/>
            <a:cxnLst/>
            <a:rect l="l" t="t" r="r" b="b"/>
            <a:pathLst>
              <a:path w="7802880">
                <a:moveTo>
                  <a:pt x="0" y="0"/>
                </a:moveTo>
                <a:lnTo>
                  <a:pt x="7802587" y="0"/>
                </a:lnTo>
              </a:path>
            </a:pathLst>
          </a:custGeom>
          <a:ln w="9525">
            <a:solidFill>
              <a:srgbClr val="DADADA"/>
            </a:solidFill>
          </a:ln>
        </p:spPr>
        <p:txBody>
          <a:bodyPr wrap="square" lIns="0" tIns="0" rIns="0" bIns="0" rtlCol="0"/>
          <a:lstStyle/>
          <a:p>
            <a:endParaRPr sz="1588" dirty="0"/>
          </a:p>
        </p:txBody>
      </p:sp>
      <p:sp>
        <p:nvSpPr>
          <p:cNvPr id="6" name="object 6"/>
          <p:cNvSpPr/>
          <p:nvPr/>
        </p:nvSpPr>
        <p:spPr>
          <a:xfrm>
            <a:off x="1295309" y="2327585"/>
            <a:ext cx="6884894" cy="0"/>
          </a:xfrm>
          <a:custGeom>
            <a:avLst/>
            <a:gdLst/>
            <a:ahLst/>
            <a:cxnLst/>
            <a:rect l="l" t="t" r="r" b="b"/>
            <a:pathLst>
              <a:path w="7802880">
                <a:moveTo>
                  <a:pt x="0" y="0"/>
                </a:moveTo>
                <a:lnTo>
                  <a:pt x="7802587" y="0"/>
                </a:lnTo>
              </a:path>
            </a:pathLst>
          </a:custGeom>
          <a:ln w="9525">
            <a:solidFill>
              <a:srgbClr val="DADADA"/>
            </a:solidFill>
          </a:ln>
        </p:spPr>
        <p:txBody>
          <a:bodyPr wrap="square" lIns="0" tIns="0" rIns="0" bIns="0" rtlCol="0"/>
          <a:lstStyle/>
          <a:p>
            <a:endParaRPr sz="1588" dirty="0"/>
          </a:p>
        </p:txBody>
      </p:sp>
      <p:sp>
        <p:nvSpPr>
          <p:cNvPr id="7" name="object 7"/>
          <p:cNvSpPr/>
          <p:nvPr/>
        </p:nvSpPr>
        <p:spPr>
          <a:xfrm>
            <a:off x="1295309" y="1686283"/>
            <a:ext cx="6884894" cy="0"/>
          </a:xfrm>
          <a:custGeom>
            <a:avLst/>
            <a:gdLst/>
            <a:ahLst/>
            <a:cxnLst/>
            <a:rect l="l" t="t" r="r" b="b"/>
            <a:pathLst>
              <a:path w="7802880">
                <a:moveTo>
                  <a:pt x="0" y="0"/>
                </a:moveTo>
                <a:lnTo>
                  <a:pt x="7802587" y="0"/>
                </a:lnTo>
              </a:path>
            </a:pathLst>
          </a:custGeom>
          <a:ln w="9525">
            <a:solidFill>
              <a:srgbClr val="DADADA"/>
            </a:solidFill>
          </a:ln>
        </p:spPr>
        <p:txBody>
          <a:bodyPr wrap="square" lIns="0" tIns="0" rIns="0" bIns="0" rtlCol="0"/>
          <a:lstStyle/>
          <a:p>
            <a:endParaRPr sz="1588" dirty="0"/>
          </a:p>
        </p:txBody>
      </p:sp>
      <p:sp>
        <p:nvSpPr>
          <p:cNvPr id="8" name="object 8"/>
          <p:cNvSpPr/>
          <p:nvPr/>
        </p:nvSpPr>
        <p:spPr>
          <a:xfrm>
            <a:off x="1295310" y="1686283"/>
            <a:ext cx="6884894" cy="3848100"/>
          </a:xfrm>
          <a:custGeom>
            <a:avLst/>
            <a:gdLst/>
            <a:ahLst/>
            <a:cxnLst/>
            <a:rect l="l" t="t" r="r" b="b"/>
            <a:pathLst>
              <a:path w="7802880" h="4361180">
                <a:moveTo>
                  <a:pt x="0" y="0"/>
                </a:moveTo>
                <a:lnTo>
                  <a:pt x="7802587" y="0"/>
                </a:lnTo>
                <a:lnTo>
                  <a:pt x="7802587" y="4360951"/>
                </a:lnTo>
                <a:lnTo>
                  <a:pt x="0" y="4360951"/>
                </a:lnTo>
                <a:lnTo>
                  <a:pt x="0" y="0"/>
                </a:lnTo>
                <a:close/>
              </a:path>
            </a:pathLst>
          </a:custGeom>
          <a:ln w="9525">
            <a:solidFill>
              <a:srgbClr val="000000"/>
            </a:solidFill>
          </a:ln>
        </p:spPr>
        <p:txBody>
          <a:bodyPr wrap="square" lIns="0" tIns="0" rIns="0" bIns="0" rtlCol="0"/>
          <a:lstStyle/>
          <a:p>
            <a:endParaRPr sz="1588" dirty="0"/>
          </a:p>
        </p:txBody>
      </p:sp>
      <p:sp>
        <p:nvSpPr>
          <p:cNvPr id="9" name="object 9"/>
          <p:cNvSpPr/>
          <p:nvPr/>
        </p:nvSpPr>
        <p:spPr>
          <a:xfrm>
            <a:off x="1295309" y="5534181"/>
            <a:ext cx="6884894" cy="0"/>
          </a:xfrm>
          <a:custGeom>
            <a:avLst/>
            <a:gdLst/>
            <a:ahLst/>
            <a:cxnLst/>
            <a:rect l="l" t="t" r="r" b="b"/>
            <a:pathLst>
              <a:path w="7802880">
                <a:moveTo>
                  <a:pt x="0" y="0"/>
                </a:moveTo>
                <a:lnTo>
                  <a:pt x="7802587" y="0"/>
                </a:lnTo>
              </a:path>
            </a:pathLst>
          </a:custGeom>
          <a:ln w="9525">
            <a:solidFill>
              <a:srgbClr val="DADADA"/>
            </a:solidFill>
          </a:ln>
        </p:spPr>
        <p:txBody>
          <a:bodyPr wrap="square" lIns="0" tIns="0" rIns="0" bIns="0" rtlCol="0"/>
          <a:lstStyle/>
          <a:p>
            <a:endParaRPr sz="1588" dirty="0"/>
          </a:p>
        </p:txBody>
      </p:sp>
      <p:sp>
        <p:nvSpPr>
          <p:cNvPr id="10" name="object 10"/>
          <p:cNvSpPr/>
          <p:nvPr/>
        </p:nvSpPr>
        <p:spPr>
          <a:xfrm>
            <a:off x="1295309"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11" name="object 11"/>
          <p:cNvSpPr/>
          <p:nvPr/>
        </p:nvSpPr>
        <p:spPr>
          <a:xfrm>
            <a:off x="1725256"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12" name="object 12"/>
          <p:cNvSpPr/>
          <p:nvPr/>
        </p:nvSpPr>
        <p:spPr>
          <a:xfrm>
            <a:off x="2155562"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13" name="object 13"/>
          <p:cNvSpPr/>
          <p:nvPr/>
        </p:nvSpPr>
        <p:spPr>
          <a:xfrm>
            <a:off x="2585868"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14" name="object 14"/>
          <p:cNvSpPr/>
          <p:nvPr/>
        </p:nvSpPr>
        <p:spPr>
          <a:xfrm>
            <a:off x="3016174"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15" name="object 15"/>
          <p:cNvSpPr/>
          <p:nvPr/>
        </p:nvSpPr>
        <p:spPr>
          <a:xfrm>
            <a:off x="3446479"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16" name="object 16"/>
          <p:cNvSpPr/>
          <p:nvPr/>
        </p:nvSpPr>
        <p:spPr>
          <a:xfrm>
            <a:off x="3876785"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17" name="object 17"/>
          <p:cNvSpPr/>
          <p:nvPr/>
        </p:nvSpPr>
        <p:spPr>
          <a:xfrm>
            <a:off x="4307091"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18" name="object 18"/>
          <p:cNvSpPr/>
          <p:nvPr/>
        </p:nvSpPr>
        <p:spPr>
          <a:xfrm>
            <a:off x="4737397"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19" name="object 19"/>
          <p:cNvSpPr/>
          <p:nvPr/>
        </p:nvSpPr>
        <p:spPr>
          <a:xfrm>
            <a:off x="5167703"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20" name="object 20"/>
          <p:cNvSpPr/>
          <p:nvPr/>
        </p:nvSpPr>
        <p:spPr>
          <a:xfrm>
            <a:off x="5598009"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21" name="object 21"/>
          <p:cNvSpPr/>
          <p:nvPr/>
        </p:nvSpPr>
        <p:spPr>
          <a:xfrm>
            <a:off x="6028315"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22" name="object 22"/>
          <p:cNvSpPr/>
          <p:nvPr/>
        </p:nvSpPr>
        <p:spPr>
          <a:xfrm>
            <a:off x="6458621"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23" name="object 23"/>
          <p:cNvSpPr/>
          <p:nvPr/>
        </p:nvSpPr>
        <p:spPr>
          <a:xfrm>
            <a:off x="6888926"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24" name="object 24"/>
          <p:cNvSpPr/>
          <p:nvPr/>
        </p:nvSpPr>
        <p:spPr>
          <a:xfrm>
            <a:off x="7319232"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25" name="object 25"/>
          <p:cNvSpPr/>
          <p:nvPr/>
        </p:nvSpPr>
        <p:spPr>
          <a:xfrm>
            <a:off x="7749538"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26" name="object 26"/>
          <p:cNvSpPr/>
          <p:nvPr/>
        </p:nvSpPr>
        <p:spPr>
          <a:xfrm>
            <a:off x="8179945" y="5502172"/>
            <a:ext cx="0" cy="64434"/>
          </a:xfrm>
          <a:custGeom>
            <a:avLst/>
            <a:gdLst/>
            <a:ahLst/>
            <a:cxnLst/>
            <a:rect l="l" t="t" r="r" b="b"/>
            <a:pathLst>
              <a:path h="73025">
                <a:moveTo>
                  <a:pt x="0" y="0"/>
                </a:moveTo>
                <a:lnTo>
                  <a:pt x="0" y="72555"/>
                </a:lnTo>
              </a:path>
            </a:pathLst>
          </a:custGeom>
          <a:ln w="9525">
            <a:solidFill>
              <a:srgbClr val="DADADA"/>
            </a:solidFill>
          </a:ln>
        </p:spPr>
        <p:txBody>
          <a:bodyPr wrap="square" lIns="0" tIns="0" rIns="0" bIns="0" rtlCol="0"/>
          <a:lstStyle/>
          <a:p>
            <a:endParaRPr sz="1588" dirty="0"/>
          </a:p>
        </p:txBody>
      </p:sp>
      <p:sp>
        <p:nvSpPr>
          <p:cNvPr id="27" name="object 27"/>
          <p:cNvSpPr/>
          <p:nvPr/>
        </p:nvSpPr>
        <p:spPr>
          <a:xfrm>
            <a:off x="1510454" y="2277889"/>
            <a:ext cx="6454588" cy="1214718"/>
          </a:xfrm>
          <a:custGeom>
            <a:avLst/>
            <a:gdLst/>
            <a:ahLst/>
            <a:cxnLst/>
            <a:rect l="l" t="t" r="r" b="b"/>
            <a:pathLst>
              <a:path w="7315200" h="1376679">
                <a:moveTo>
                  <a:pt x="0" y="1376210"/>
                </a:moveTo>
                <a:lnTo>
                  <a:pt x="487286" y="1226756"/>
                </a:lnTo>
                <a:lnTo>
                  <a:pt x="974966" y="1013396"/>
                </a:lnTo>
                <a:lnTo>
                  <a:pt x="1462646" y="717740"/>
                </a:lnTo>
                <a:lnTo>
                  <a:pt x="1950326" y="668972"/>
                </a:lnTo>
                <a:lnTo>
                  <a:pt x="2438006" y="713168"/>
                </a:lnTo>
                <a:lnTo>
                  <a:pt x="2925686" y="522668"/>
                </a:lnTo>
                <a:lnTo>
                  <a:pt x="3413366" y="449516"/>
                </a:lnTo>
                <a:lnTo>
                  <a:pt x="3901046" y="507428"/>
                </a:lnTo>
                <a:lnTo>
                  <a:pt x="4388726" y="516572"/>
                </a:lnTo>
                <a:lnTo>
                  <a:pt x="4876406" y="77660"/>
                </a:lnTo>
                <a:lnTo>
                  <a:pt x="5364086" y="268160"/>
                </a:lnTo>
                <a:lnTo>
                  <a:pt x="5851766" y="207200"/>
                </a:lnTo>
                <a:lnTo>
                  <a:pt x="6339446" y="0"/>
                </a:lnTo>
                <a:lnTo>
                  <a:pt x="6827126" y="28892"/>
                </a:lnTo>
                <a:lnTo>
                  <a:pt x="7314920" y="233108"/>
                </a:lnTo>
              </a:path>
            </a:pathLst>
          </a:custGeom>
          <a:ln w="28574">
            <a:solidFill>
              <a:srgbClr val="5B9BD5"/>
            </a:solidFill>
          </a:ln>
        </p:spPr>
        <p:txBody>
          <a:bodyPr wrap="square" lIns="0" tIns="0" rIns="0" bIns="0" rtlCol="0"/>
          <a:lstStyle/>
          <a:p>
            <a:endParaRPr sz="1588" dirty="0"/>
          </a:p>
        </p:txBody>
      </p:sp>
      <p:sp>
        <p:nvSpPr>
          <p:cNvPr id="28" name="object 28"/>
          <p:cNvSpPr/>
          <p:nvPr/>
        </p:nvSpPr>
        <p:spPr>
          <a:xfrm>
            <a:off x="1481885" y="3464961"/>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29" name="object 29"/>
          <p:cNvSpPr/>
          <p:nvPr/>
        </p:nvSpPr>
        <p:spPr>
          <a:xfrm>
            <a:off x="1481885" y="3464961"/>
            <a:ext cx="56590" cy="54909"/>
          </a:xfrm>
          <a:custGeom>
            <a:avLst/>
            <a:gdLst/>
            <a:ahLst/>
            <a:cxnLst/>
            <a:rect l="l" t="t" r="r" b="b"/>
            <a:pathLst>
              <a:path w="64134"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30" name="object 30"/>
          <p:cNvSpPr/>
          <p:nvPr/>
        </p:nvSpPr>
        <p:spPr>
          <a:xfrm>
            <a:off x="1912191" y="3333180"/>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31" name="object 31"/>
          <p:cNvSpPr/>
          <p:nvPr/>
        </p:nvSpPr>
        <p:spPr>
          <a:xfrm>
            <a:off x="1912191" y="3333180"/>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32" name="object 32"/>
          <p:cNvSpPr/>
          <p:nvPr/>
        </p:nvSpPr>
        <p:spPr>
          <a:xfrm>
            <a:off x="2342496" y="3144921"/>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33" name="object 33"/>
          <p:cNvSpPr/>
          <p:nvPr/>
        </p:nvSpPr>
        <p:spPr>
          <a:xfrm>
            <a:off x="2342496" y="3144921"/>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34" name="object 34"/>
          <p:cNvSpPr/>
          <p:nvPr/>
        </p:nvSpPr>
        <p:spPr>
          <a:xfrm>
            <a:off x="2772802" y="2884048"/>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35" name="object 35"/>
          <p:cNvSpPr/>
          <p:nvPr/>
        </p:nvSpPr>
        <p:spPr>
          <a:xfrm>
            <a:off x="2772802" y="2884048"/>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36" name="object 36"/>
          <p:cNvSpPr/>
          <p:nvPr/>
        </p:nvSpPr>
        <p:spPr>
          <a:xfrm>
            <a:off x="3203108" y="2841018"/>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37" name="object 37"/>
          <p:cNvSpPr/>
          <p:nvPr/>
        </p:nvSpPr>
        <p:spPr>
          <a:xfrm>
            <a:off x="3203108" y="2841018"/>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38" name="object 38"/>
          <p:cNvSpPr/>
          <p:nvPr/>
        </p:nvSpPr>
        <p:spPr>
          <a:xfrm>
            <a:off x="3633414" y="2880014"/>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39" name="object 39"/>
          <p:cNvSpPr/>
          <p:nvPr/>
        </p:nvSpPr>
        <p:spPr>
          <a:xfrm>
            <a:off x="3633414" y="2880014"/>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40" name="object 40"/>
          <p:cNvSpPr/>
          <p:nvPr/>
        </p:nvSpPr>
        <p:spPr>
          <a:xfrm>
            <a:off x="4063720" y="2711926"/>
            <a:ext cx="56590" cy="54909"/>
          </a:xfrm>
          <a:custGeom>
            <a:avLst/>
            <a:gdLst/>
            <a:ahLst/>
            <a:cxnLst/>
            <a:rect l="l" t="t" r="r" b="b"/>
            <a:pathLst>
              <a:path w="64135"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41" name="object 41"/>
          <p:cNvSpPr/>
          <p:nvPr/>
        </p:nvSpPr>
        <p:spPr>
          <a:xfrm>
            <a:off x="4063720" y="2711926"/>
            <a:ext cx="56590" cy="54909"/>
          </a:xfrm>
          <a:custGeom>
            <a:avLst/>
            <a:gdLst/>
            <a:ahLst/>
            <a:cxnLst/>
            <a:rect l="l" t="t" r="r" b="b"/>
            <a:pathLst>
              <a:path w="64135"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42" name="object 42"/>
          <p:cNvSpPr/>
          <p:nvPr/>
        </p:nvSpPr>
        <p:spPr>
          <a:xfrm>
            <a:off x="4494026" y="2647380"/>
            <a:ext cx="56590" cy="54909"/>
          </a:xfrm>
          <a:custGeom>
            <a:avLst/>
            <a:gdLst/>
            <a:ahLst/>
            <a:cxnLst/>
            <a:rect l="l" t="t" r="r" b="b"/>
            <a:pathLst>
              <a:path w="64135"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43" name="object 43"/>
          <p:cNvSpPr/>
          <p:nvPr/>
        </p:nvSpPr>
        <p:spPr>
          <a:xfrm>
            <a:off x="4494027" y="2647380"/>
            <a:ext cx="56590" cy="54909"/>
          </a:xfrm>
          <a:custGeom>
            <a:avLst/>
            <a:gdLst/>
            <a:ahLst/>
            <a:cxnLst/>
            <a:rect l="l" t="t" r="r" b="b"/>
            <a:pathLst>
              <a:path w="64135"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44" name="object 44"/>
          <p:cNvSpPr/>
          <p:nvPr/>
        </p:nvSpPr>
        <p:spPr>
          <a:xfrm>
            <a:off x="4924333" y="2698479"/>
            <a:ext cx="56590" cy="54909"/>
          </a:xfrm>
          <a:custGeom>
            <a:avLst/>
            <a:gdLst/>
            <a:ahLst/>
            <a:cxnLst/>
            <a:rect l="l" t="t" r="r" b="b"/>
            <a:pathLst>
              <a:path w="64135"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45" name="object 45"/>
          <p:cNvSpPr/>
          <p:nvPr/>
        </p:nvSpPr>
        <p:spPr>
          <a:xfrm>
            <a:off x="4924333" y="2698479"/>
            <a:ext cx="56590" cy="54909"/>
          </a:xfrm>
          <a:custGeom>
            <a:avLst/>
            <a:gdLst/>
            <a:ahLst/>
            <a:cxnLst/>
            <a:rect l="l" t="t" r="r" b="b"/>
            <a:pathLst>
              <a:path w="64135"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46" name="object 46"/>
          <p:cNvSpPr/>
          <p:nvPr/>
        </p:nvSpPr>
        <p:spPr>
          <a:xfrm>
            <a:off x="5354639" y="2706547"/>
            <a:ext cx="56590" cy="54909"/>
          </a:xfrm>
          <a:custGeom>
            <a:avLst/>
            <a:gdLst/>
            <a:ahLst/>
            <a:cxnLst/>
            <a:rect l="l" t="t" r="r" b="b"/>
            <a:pathLst>
              <a:path w="64135"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47" name="object 47"/>
          <p:cNvSpPr/>
          <p:nvPr/>
        </p:nvSpPr>
        <p:spPr>
          <a:xfrm>
            <a:off x="5354639" y="2706547"/>
            <a:ext cx="56590" cy="54909"/>
          </a:xfrm>
          <a:custGeom>
            <a:avLst/>
            <a:gdLst/>
            <a:ahLst/>
            <a:cxnLst/>
            <a:rect l="l" t="t" r="r" b="b"/>
            <a:pathLst>
              <a:path w="64135"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48" name="object 48"/>
          <p:cNvSpPr/>
          <p:nvPr/>
        </p:nvSpPr>
        <p:spPr>
          <a:xfrm>
            <a:off x="5784944" y="2319272"/>
            <a:ext cx="56590" cy="54909"/>
          </a:xfrm>
          <a:custGeom>
            <a:avLst/>
            <a:gdLst/>
            <a:ahLst/>
            <a:cxnLst/>
            <a:rect l="l" t="t" r="r" b="b"/>
            <a:pathLst>
              <a:path w="64135"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49" name="object 49"/>
          <p:cNvSpPr/>
          <p:nvPr/>
        </p:nvSpPr>
        <p:spPr>
          <a:xfrm>
            <a:off x="5784944" y="2319272"/>
            <a:ext cx="56590" cy="54909"/>
          </a:xfrm>
          <a:custGeom>
            <a:avLst/>
            <a:gdLst/>
            <a:ahLst/>
            <a:cxnLst/>
            <a:rect l="l" t="t" r="r" b="b"/>
            <a:pathLst>
              <a:path w="64135"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50" name="object 50"/>
          <p:cNvSpPr/>
          <p:nvPr/>
        </p:nvSpPr>
        <p:spPr>
          <a:xfrm>
            <a:off x="6215249" y="2487360"/>
            <a:ext cx="56590" cy="54909"/>
          </a:xfrm>
          <a:custGeom>
            <a:avLst/>
            <a:gdLst/>
            <a:ahLst/>
            <a:cxnLst/>
            <a:rect l="l" t="t" r="r" b="b"/>
            <a:pathLst>
              <a:path w="64134"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51" name="object 51"/>
          <p:cNvSpPr/>
          <p:nvPr/>
        </p:nvSpPr>
        <p:spPr>
          <a:xfrm>
            <a:off x="6215249" y="2487360"/>
            <a:ext cx="56590" cy="54909"/>
          </a:xfrm>
          <a:custGeom>
            <a:avLst/>
            <a:gdLst/>
            <a:ahLst/>
            <a:cxnLst/>
            <a:rect l="l" t="t" r="r" b="b"/>
            <a:pathLst>
              <a:path w="64134"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52" name="object 52"/>
          <p:cNvSpPr/>
          <p:nvPr/>
        </p:nvSpPr>
        <p:spPr>
          <a:xfrm>
            <a:off x="6645556" y="2433572"/>
            <a:ext cx="56590" cy="54909"/>
          </a:xfrm>
          <a:custGeom>
            <a:avLst/>
            <a:gdLst/>
            <a:ahLst/>
            <a:cxnLst/>
            <a:rect l="l" t="t" r="r" b="b"/>
            <a:pathLst>
              <a:path w="64134"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53" name="object 53"/>
          <p:cNvSpPr/>
          <p:nvPr/>
        </p:nvSpPr>
        <p:spPr>
          <a:xfrm>
            <a:off x="6645556" y="2433572"/>
            <a:ext cx="56590" cy="54909"/>
          </a:xfrm>
          <a:custGeom>
            <a:avLst/>
            <a:gdLst/>
            <a:ahLst/>
            <a:cxnLst/>
            <a:rect l="l" t="t" r="r" b="b"/>
            <a:pathLst>
              <a:path w="64134"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54" name="object 54"/>
          <p:cNvSpPr/>
          <p:nvPr/>
        </p:nvSpPr>
        <p:spPr>
          <a:xfrm>
            <a:off x="7075860" y="2250692"/>
            <a:ext cx="56590" cy="54909"/>
          </a:xfrm>
          <a:custGeom>
            <a:avLst/>
            <a:gdLst/>
            <a:ahLst/>
            <a:cxnLst/>
            <a:rect l="l" t="t" r="r" b="b"/>
            <a:pathLst>
              <a:path w="64134"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55" name="object 55"/>
          <p:cNvSpPr/>
          <p:nvPr/>
        </p:nvSpPr>
        <p:spPr>
          <a:xfrm>
            <a:off x="7075860" y="2250692"/>
            <a:ext cx="56590" cy="54909"/>
          </a:xfrm>
          <a:custGeom>
            <a:avLst/>
            <a:gdLst/>
            <a:ahLst/>
            <a:cxnLst/>
            <a:rect l="l" t="t" r="r" b="b"/>
            <a:pathLst>
              <a:path w="64134"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56" name="object 56"/>
          <p:cNvSpPr/>
          <p:nvPr/>
        </p:nvSpPr>
        <p:spPr>
          <a:xfrm>
            <a:off x="7506167" y="2276242"/>
            <a:ext cx="56590" cy="54909"/>
          </a:xfrm>
          <a:custGeom>
            <a:avLst/>
            <a:gdLst/>
            <a:ahLst/>
            <a:cxnLst/>
            <a:rect l="l" t="t" r="r" b="b"/>
            <a:pathLst>
              <a:path w="64134"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57" name="object 57"/>
          <p:cNvSpPr/>
          <p:nvPr/>
        </p:nvSpPr>
        <p:spPr>
          <a:xfrm>
            <a:off x="7506167" y="2276242"/>
            <a:ext cx="56590" cy="54909"/>
          </a:xfrm>
          <a:custGeom>
            <a:avLst/>
            <a:gdLst/>
            <a:ahLst/>
            <a:cxnLst/>
            <a:rect l="l" t="t" r="r" b="b"/>
            <a:pathLst>
              <a:path w="64134"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58" name="object 58"/>
          <p:cNvSpPr/>
          <p:nvPr/>
        </p:nvSpPr>
        <p:spPr>
          <a:xfrm>
            <a:off x="7936473" y="2456432"/>
            <a:ext cx="56590" cy="54909"/>
          </a:xfrm>
          <a:custGeom>
            <a:avLst/>
            <a:gdLst/>
            <a:ahLst/>
            <a:cxnLst/>
            <a:rect l="l" t="t" r="r" b="b"/>
            <a:pathLst>
              <a:path w="64134"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59" name="object 59"/>
          <p:cNvSpPr/>
          <p:nvPr/>
        </p:nvSpPr>
        <p:spPr>
          <a:xfrm>
            <a:off x="7936474" y="2456432"/>
            <a:ext cx="56590" cy="54909"/>
          </a:xfrm>
          <a:custGeom>
            <a:avLst/>
            <a:gdLst/>
            <a:ahLst/>
            <a:cxnLst/>
            <a:rect l="l" t="t" r="r" b="b"/>
            <a:pathLst>
              <a:path w="64134" h="62230">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5B9BD5"/>
            </a:solidFill>
          </a:ln>
        </p:spPr>
        <p:txBody>
          <a:bodyPr wrap="square" lIns="0" tIns="0" rIns="0" bIns="0" rtlCol="0"/>
          <a:lstStyle/>
          <a:p>
            <a:endParaRPr sz="1588" dirty="0"/>
          </a:p>
        </p:txBody>
      </p:sp>
      <p:sp>
        <p:nvSpPr>
          <p:cNvPr id="60" name="object 60"/>
          <p:cNvSpPr/>
          <p:nvPr/>
        </p:nvSpPr>
        <p:spPr>
          <a:xfrm>
            <a:off x="1510454" y="2825398"/>
            <a:ext cx="6454588" cy="1210796"/>
          </a:xfrm>
          <a:custGeom>
            <a:avLst/>
            <a:gdLst/>
            <a:ahLst/>
            <a:cxnLst/>
            <a:rect l="l" t="t" r="r" b="b"/>
            <a:pathLst>
              <a:path w="7315200" h="1372235">
                <a:moveTo>
                  <a:pt x="0" y="0"/>
                </a:moveTo>
                <a:lnTo>
                  <a:pt x="487286" y="316687"/>
                </a:lnTo>
                <a:lnTo>
                  <a:pt x="974966" y="530047"/>
                </a:lnTo>
                <a:lnTo>
                  <a:pt x="1462646" y="830275"/>
                </a:lnTo>
                <a:lnTo>
                  <a:pt x="1950326" y="976579"/>
                </a:lnTo>
                <a:lnTo>
                  <a:pt x="2438006" y="1107643"/>
                </a:lnTo>
                <a:lnTo>
                  <a:pt x="2925686" y="848563"/>
                </a:lnTo>
                <a:lnTo>
                  <a:pt x="3413366" y="683971"/>
                </a:lnTo>
                <a:lnTo>
                  <a:pt x="3901046" y="1182319"/>
                </a:lnTo>
                <a:lnTo>
                  <a:pt x="4388726" y="1357579"/>
                </a:lnTo>
                <a:lnTo>
                  <a:pt x="4876406" y="1249375"/>
                </a:lnTo>
                <a:lnTo>
                  <a:pt x="5364086" y="1371955"/>
                </a:lnTo>
                <a:lnTo>
                  <a:pt x="5851766" y="1333195"/>
                </a:lnTo>
                <a:lnTo>
                  <a:pt x="6339446" y="1264615"/>
                </a:lnTo>
                <a:lnTo>
                  <a:pt x="6827126" y="1173175"/>
                </a:lnTo>
                <a:lnTo>
                  <a:pt x="7314920" y="1078687"/>
                </a:lnTo>
              </a:path>
            </a:pathLst>
          </a:custGeom>
          <a:ln w="28575">
            <a:solidFill>
              <a:srgbClr val="C00000"/>
            </a:solidFill>
          </a:ln>
        </p:spPr>
        <p:txBody>
          <a:bodyPr wrap="square" lIns="0" tIns="0" rIns="0" bIns="0" rtlCol="0"/>
          <a:lstStyle/>
          <a:p>
            <a:endParaRPr sz="1588" dirty="0"/>
          </a:p>
        </p:txBody>
      </p:sp>
      <p:sp>
        <p:nvSpPr>
          <p:cNvPr id="61" name="object 61"/>
          <p:cNvSpPr/>
          <p:nvPr/>
        </p:nvSpPr>
        <p:spPr>
          <a:xfrm>
            <a:off x="1481885" y="2797987"/>
            <a:ext cx="56590" cy="54909"/>
          </a:xfrm>
          <a:custGeom>
            <a:avLst/>
            <a:gdLst/>
            <a:ahLst/>
            <a:cxnLst/>
            <a:rect l="l" t="t" r="r" b="b"/>
            <a:pathLst>
              <a:path w="64134" h="62230">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62" name="object 62"/>
          <p:cNvSpPr/>
          <p:nvPr/>
        </p:nvSpPr>
        <p:spPr>
          <a:xfrm>
            <a:off x="1912191" y="3077686"/>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63" name="object 63"/>
          <p:cNvSpPr/>
          <p:nvPr/>
        </p:nvSpPr>
        <p:spPr>
          <a:xfrm>
            <a:off x="2342496" y="3265945"/>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64" name="object 64"/>
          <p:cNvSpPr/>
          <p:nvPr/>
        </p:nvSpPr>
        <p:spPr>
          <a:xfrm>
            <a:off x="2772802" y="3530852"/>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65" name="object 65"/>
          <p:cNvSpPr/>
          <p:nvPr/>
        </p:nvSpPr>
        <p:spPr>
          <a:xfrm>
            <a:off x="3203108" y="3659943"/>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66" name="object 66"/>
          <p:cNvSpPr/>
          <p:nvPr/>
        </p:nvSpPr>
        <p:spPr>
          <a:xfrm>
            <a:off x="3633414" y="3775588"/>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67" name="object 67"/>
          <p:cNvSpPr/>
          <p:nvPr/>
        </p:nvSpPr>
        <p:spPr>
          <a:xfrm>
            <a:off x="4063720" y="3546988"/>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68" name="object 68"/>
          <p:cNvSpPr/>
          <p:nvPr/>
        </p:nvSpPr>
        <p:spPr>
          <a:xfrm>
            <a:off x="4494026" y="3401760"/>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69" name="object 69"/>
          <p:cNvSpPr/>
          <p:nvPr/>
        </p:nvSpPr>
        <p:spPr>
          <a:xfrm>
            <a:off x="4924332" y="3841479"/>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70" name="object 70"/>
          <p:cNvSpPr/>
          <p:nvPr/>
        </p:nvSpPr>
        <p:spPr>
          <a:xfrm>
            <a:off x="5354638" y="3996120"/>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71" name="object 71"/>
          <p:cNvSpPr/>
          <p:nvPr/>
        </p:nvSpPr>
        <p:spPr>
          <a:xfrm>
            <a:off x="5784944" y="3900646"/>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72" name="object 72"/>
          <p:cNvSpPr/>
          <p:nvPr/>
        </p:nvSpPr>
        <p:spPr>
          <a:xfrm>
            <a:off x="6215249" y="4008222"/>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73" name="object 73"/>
          <p:cNvSpPr/>
          <p:nvPr/>
        </p:nvSpPr>
        <p:spPr>
          <a:xfrm>
            <a:off x="6645555" y="3974605"/>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74" name="object 74"/>
          <p:cNvSpPr/>
          <p:nvPr/>
        </p:nvSpPr>
        <p:spPr>
          <a:xfrm>
            <a:off x="7075860" y="3914093"/>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75" name="object 75"/>
          <p:cNvSpPr/>
          <p:nvPr/>
        </p:nvSpPr>
        <p:spPr>
          <a:xfrm>
            <a:off x="7506167" y="3833411"/>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76" name="object 76"/>
          <p:cNvSpPr/>
          <p:nvPr/>
        </p:nvSpPr>
        <p:spPr>
          <a:xfrm>
            <a:off x="7936472" y="3750039"/>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77" name="object 77"/>
          <p:cNvSpPr/>
          <p:nvPr/>
        </p:nvSpPr>
        <p:spPr>
          <a:xfrm>
            <a:off x="1510454" y="4394342"/>
            <a:ext cx="6454588" cy="653863"/>
          </a:xfrm>
          <a:custGeom>
            <a:avLst/>
            <a:gdLst/>
            <a:ahLst/>
            <a:cxnLst/>
            <a:rect l="l" t="t" r="r" b="b"/>
            <a:pathLst>
              <a:path w="7315200" h="741045">
                <a:moveTo>
                  <a:pt x="0" y="498411"/>
                </a:moveTo>
                <a:lnTo>
                  <a:pt x="487286" y="330771"/>
                </a:lnTo>
                <a:lnTo>
                  <a:pt x="974966" y="330771"/>
                </a:lnTo>
                <a:lnTo>
                  <a:pt x="1462646" y="326199"/>
                </a:lnTo>
                <a:lnTo>
                  <a:pt x="1950326" y="228663"/>
                </a:lnTo>
                <a:lnTo>
                  <a:pt x="2438006" y="53403"/>
                </a:lnTo>
                <a:lnTo>
                  <a:pt x="2925686" y="504507"/>
                </a:lnTo>
                <a:lnTo>
                  <a:pt x="3413366" y="740473"/>
                </a:lnTo>
                <a:lnTo>
                  <a:pt x="3901046" y="182943"/>
                </a:lnTo>
                <a:lnTo>
                  <a:pt x="4388726" y="0"/>
                </a:lnTo>
                <a:lnTo>
                  <a:pt x="4876406" y="545655"/>
                </a:lnTo>
                <a:lnTo>
                  <a:pt x="5364086" y="233235"/>
                </a:lnTo>
                <a:lnTo>
                  <a:pt x="5851766" y="333819"/>
                </a:lnTo>
                <a:lnTo>
                  <a:pt x="6339446" y="609663"/>
                </a:lnTo>
                <a:lnTo>
                  <a:pt x="6827126" y="672147"/>
                </a:lnTo>
                <a:lnTo>
                  <a:pt x="7314920" y="562419"/>
                </a:lnTo>
              </a:path>
            </a:pathLst>
          </a:custGeom>
          <a:ln w="28575">
            <a:solidFill>
              <a:srgbClr val="A6A6A6"/>
            </a:solidFill>
          </a:ln>
        </p:spPr>
        <p:txBody>
          <a:bodyPr wrap="square" lIns="0" tIns="0" rIns="0" bIns="0" rtlCol="0"/>
          <a:lstStyle/>
          <a:p>
            <a:endParaRPr sz="1588" dirty="0"/>
          </a:p>
        </p:txBody>
      </p:sp>
      <p:sp>
        <p:nvSpPr>
          <p:cNvPr id="78" name="object 78"/>
          <p:cNvSpPr/>
          <p:nvPr/>
        </p:nvSpPr>
        <p:spPr>
          <a:xfrm>
            <a:off x="1481885" y="4806978"/>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79" name="object 79"/>
          <p:cNvSpPr/>
          <p:nvPr/>
        </p:nvSpPr>
        <p:spPr>
          <a:xfrm>
            <a:off x="1481885" y="4806978"/>
            <a:ext cx="56590" cy="54909"/>
          </a:xfrm>
          <a:custGeom>
            <a:avLst/>
            <a:gdLst/>
            <a:ahLst/>
            <a:cxnLst/>
            <a:rect l="l" t="t" r="r" b="b"/>
            <a:pathLst>
              <a:path w="64134"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80" name="object 80"/>
          <p:cNvSpPr/>
          <p:nvPr/>
        </p:nvSpPr>
        <p:spPr>
          <a:xfrm>
            <a:off x="1912191" y="4659060"/>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81" name="object 81"/>
          <p:cNvSpPr/>
          <p:nvPr/>
        </p:nvSpPr>
        <p:spPr>
          <a:xfrm>
            <a:off x="1912191" y="4659060"/>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82" name="object 82"/>
          <p:cNvSpPr/>
          <p:nvPr/>
        </p:nvSpPr>
        <p:spPr>
          <a:xfrm>
            <a:off x="2342496" y="4659060"/>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83" name="object 83"/>
          <p:cNvSpPr/>
          <p:nvPr/>
        </p:nvSpPr>
        <p:spPr>
          <a:xfrm>
            <a:off x="2342496" y="4659060"/>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84" name="object 84"/>
          <p:cNvSpPr/>
          <p:nvPr/>
        </p:nvSpPr>
        <p:spPr>
          <a:xfrm>
            <a:off x="2772802" y="4655026"/>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85" name="object 85"/>
          <p:cNvSpPr/>
          <p:nvPr/>
        </p:nvSpPr>
        <p:spPr>
          <a:xfrm>
            <a:off x="2772802" y="4655026"/>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86" name="object 86"/>
          <p:cNvSpPr/>
          <p:nvPr/>
        </p:nvSpPr>
        <p:spPr>
          <a:xfrm>
            <a:off x="3203108" y="4568965"/>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87" name="object 87"/>
          <p:cNvSpPr/>
          <p:nvPr/>
        </p:nvSpPr>
        <p:spPr>
          <a:xfrm>
            <a:off x="3203108" y="4568965"/>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88" name="object 88"/>
          <p:cNvSpPr/>
          <p:nvPr/>
        </p:nvSpPr>
        <p:spPr>
          <a:xfrm>
            <a:off x="3633414" y="4414323"/>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89" name="object 89"/>
          <p:cNvSpPr/>
          <p:nvPr/>
        </p:nvSpPr>
        <p:spPr>
          <a:xfrm>
            <a:off x="3633414" y="4414323"/>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90" name="object 90"/>
          <p:cNvSpPr/>
          <p:nvPr/>
        </p:nvSpPr>
        <p:spPr>
          <a:xfrm>
            <a:off x="4063720" y="4812356"/>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91" name="object 91"/>
          <p:cNvSpPr/>
          <p:nvPr/>
        </p:nvSpPr>
        <p:spPr>
          <a:xfrm>
            <a:off x="4063720" y="4812356"/>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92" name="object 92"/>
          <p:cNvSpPr/>
          <p:nvPr/>
        </p:nvSpPr>
        <p:spPr>
          <a:xfrm>
            <a:off x="4494026" y="5020786"/>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93" name="object 93"/>
          <p:cNvSpPr/>
          <p:nvPr/>
        </p:nvSpPr>
        <p:spPr>
          <a:xfrm>
            <a:off x="4494027" y="5020786"/>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94" name="object 94"/>
          <p:cNvSpPr/>
          <p:nvPr/>
        </p:nvSpPr>
        <p:spPr>
          <a:xfrm>
            <a:off x="4924333" y="4528623"/>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95" name="object 95"/>
          <p:cNvSpPr/>
          <p:nvPr/>
        </p:nvSpPr>
        <p:spPr>
          <a:xfrm>
            <a:off x="4924333" y="4528623"/>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96" name="object 96"/>
          <p:cNvSpPr/>
          <p:nvPr/>
        </p:nvSpPr>
        <p:spPr>
          <a:xfrm>
            <a:off x="5354639" y="4367259"/>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97" name="object 97"/>
          <p:cNvSpPr/>
          <p:nvPr/>
        </p:nvSpPr>
        <p:spPr>
          <a:xfrm>
            <a:off x="5354639" y="4367259"/>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98" name="object 98"/>
          <p:cNvSpPr/>
          <p:nvPr/>
        </p:nvSpPr>
        <p:spPr>
          <a:xfrm>
            <a:off x="5784944" y="4848663"/>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99" name="object 99"/>
          <p:cNvSpPr/>
          <p:nvPr/>
        </p:nvSpPr>
        <p:spPr>
          <a:xfrm>
            <a:off x="5784944" y="4848663"/>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100" name="object 100"/>
          <p:cNvSpPr/>
          <p:nvPr/>
        </p:nvSpPr>
        <p:spPr>
          <a:xfrm>
            <a:off x="6215249" y="4572999"/>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101" name="object 101"/>
          <p:cNvSpPr/>
          <p:nvPr/>
        </p:nvSpPr>
        <p:spPr>
          <a:xfrm>
            <a:off x="6215249" y="4572999"/>
            <a:ext cx="56590" cy="54909"/>
          </a:xfrm>
          <a:custGeom>
            <a:avLst/>
            <a:gdLst/>
            <a:ahLst/>
            <a:cxnLst/>
            <a:rect l="l" t="t" r="r" b="b"/>
            <a:pathLst>
              <a:path w="64134"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102" name="object 102"/>
          <p:cNvSpPr/>
          <p:nvPr/>
        </p:nvSpPr>
        <p:spPr>
          <a:xfrm>
            <a:off x="6645556" y="4661749"/>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103" name="object 103"/>
          <p:cNvSpPr/>
          <p:nvPr/>
        </p:nvSpPr>
        <p:spPr>
          <a:xfrm>
            <a:off x="6645556" y="4661749"/>
            <a:ext cx="56590" cy="54909"/>
          </a:xfrm>
          <a:custGeom>
            <a:avLst/>
            <a:gdLst/>
            <a:ahLst/>
            <a:cxnLst/>
            <a:rect l="l" t="t" r="r" b="b"/>
            <a:pathLst>
              <a:path w="64134"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104" name="object 104"/>
          <p:cNvSpPr/>
          <p:nvPr/>
        </p:nvSpPr>
        <p:spPr>
          <a:xfrm>
            <a:off x="7075860" y="4905141"/>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105" name="object 105"/>
          <p:cNvSpPr/>
          <p:nvPr/>
        </p:nvSpPr>
        <p:spPr>
          <a:xfrm>
            <a:off x="7075860" y="4905141"/>
            <a:ext cx="56590" cy="54909"/>
          </a:xfrm>
          <a:custGeom>
            <a:avLst/>
            <a:gdLst/>
            <a:ahLst/>
            <a:cxnLst/>
            <a:rect l="l" t="t" r="r" b="b"/>
            <a:pathLst>
              <a:path w="64134"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106" name="object 106"/>
          <p:cNvSpPr/>
          <p:nvPr/>
        </p:nvSpPr>
        <p:spPr>
          <a:xfrm>
            <a:off x="7506167" y="4960274"/>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107" name="object 107"/>
          <p:cNvSpPr/>
          <p:nvPr/>
        </p:nvSpPr>
        <p:spPr>
          <a:xfrm>
            <a:off x="7506167" y="4960274"/>
            <a:ext cx="56590" cy="54909"/>
          </a:xfrm>
          <a:custGeom>
            <a:avLst/>
            <a:gdLst/>
            <a:ahLst/>
            <a:cxnLst/>
            <a:rect l="l" t="t" r="r" b="b"/>
            <a:pathLst>
              <a:path w="64134"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108" name="object 108"/>
          <p:cNvSpPr/>
          <p:nvPr/>
        </p:nvSpPr>
        <p:spPr>
          <a:xfrm>
            <a:off x="7936473" y="4863455"/>
            <a:ext cx="56590" cy="54909"/>
          </a:xfrm>
          <a:custGeom>
            <a:avLst/>
            <a:gdLst/>
            <a:ahLst/>
            <a:cxnLst/>
            <a:rect l="l" t="t" r="r" b="b"/>
            <a:pathLst>
              <a:path w="64134"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109" name="object 109"/>
          <p:cNvSpPr/>
          <p:nvPr/>
        </p:nvSpPr>
        <p:spPr>
          <a:xfrm>
            <a:off x="7936474" y="4863455"/>
            <a:ext cx="56590" cy="54909"/>
          </a:xfrm>
          <a:custGeom>
            <a:avLst/>
            <a:gdLst/>
            <a:ahLst/>
            <a:cxnLst/>
            <a:rect l="l" t="t" r="r" b="b"/>
            <a:pathLst>
              <a:path w="64134"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144">
            <a:solidFill>
              <a:srgbClr val="A6A6A6"/>
            </a:solidFill>
          </a:ln>
        </p:spPr>
        <p:txBody>
          <a:bodyPr wrap="square" lIns="0" tIns="0" rIns="0" bIns="0" rtlCol="0"/>
          <a:lstStyle/>
          <a:p>
            <a:endParaRPr sz="1588" dirty="0"/>
          </a:p>
        </p:txBody>
      </p:sp>
      <p:sp>
        <p:nvSpPr>
          <p:cNvPr id="110" name="object 110"/>
          <p:cNvSpPr txBox="1"/>
          <p:nvPr/>
        </p:nvSpPr>
        <p:spPr>
          <a:xfrm>
            <a:off x="1340116" y="3310386"/>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36.</a:t>
            </a:r>
            <a:r>
              <a:rPr sz="794" spc="-9" dirty="0">
                <a:solidFill>
                  <a:srgbClr val="3E3E3E"/>
                </a:solidFill>
                <a:latin typeface="Calibri"/>
                <a:cs typeface="Calibri"/>
              </a:rPr>
              <a:t>8%</a:t>
            </a:r>
            <a:endParaRPr sz="794" dirty="0">
              <a:latin typeface="Calibri"/>
              <a:cs typeface="Calibri"/>
            </a:endParaRPr>
          </a:p>
        </p:txBody>
      </p:sp>
      <p:sp>
        <p:nvSpPr>
          <p:cNvPr id="111" name="object 111"/>
          <p:cNvSpPr txBox="1"/>
          <p:nvPr/>
        </p:nvSpPr>
        <p:spPr>
          <a:xfrm>
            <a:off x="1656996" y="3201465"/>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38.</a:t>
            </a:r>
            <a:r>
              <a:rPr sz="794" spc="-9" dirty="0">
                <a:solidFill>
                  <a:srgbClr val="3E3E3E"/>
                </a:solidFill>
                <a:latin typeface="Calibri"/>
                <a:cs typeface="Calibri"/>
              </a:rPr>
              <a:t>9%</a:t>
            </a:r>
            <a:endParaRPr sz="794" dirty="0">
              <a:latin typeface="Calibri"/>
              <a:cs typeface="Calibri"/>
            </a:endParaRPr>
          </a:p>
        </p:txBody>
      </p:sp>
      <p:sp>
        <p:nvSpPr>
          <p:cNvPr id="112" name="object 112"/>
          <p:cNvSpPr txBox="1"/>
          <p:nvPr/>
        </p:nvSpPr>
        <p:spPr>
          <a:xfrm>
            <a:off x="2233068" y="2979286"/>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41.</a:t>
            </a:r>
            <a:r>
              <a:rPr sz="794" spc="-9" dirty="0">
                <a:solidFill>
                  <a:srgbClr val="3E3E3E"/>
                </a:solidFill>
                <a:latin typeface="Calibri"/>
                <a:cs typeface="Calibri"/>
              </a:rPr>
              <a:t>8%</a:t>
            </a:r>
            <a:endParaRPr sz="794" dirty="0">
              <a:latin typeface="Calibri"/>
              <a:cs typeface="Calibri"/>
            </a:endParaRPr>
          </a:p>
        </p:txBody>
      </p:sp>
      <p:sp>
        <p:nvSpPr>
          <p:cNvPr id="113" name="object 113"/>
          <p:cNvSpPr txBox="1"/>
          <p:nvPr/>
        </p:nvSpPr>
        <p:spPr>
          <a:xfrm>
            <a:off x="2663307" y="2718379"/>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45.</a:t>
            </a:r>
            <a:r>
              <a:rPr sz="794" spc="-9" dirty="0">
                <a:solidFill>
                  <a:srgbClr val="3E3E3E"/>
                </a:solidFill>
                <a:latin typeface="Calibri"/>
                <a:cs typeface="Calibri"/>
              </a:rPr>
              <a:t>9%</a:t>
            </a:r>
            <a:endParaRPr sz="794" dirty="0">
              <a:latin typeface="Calibri"/>
              <a:cs typeface="Calibri"/>
            </a:endParaRPr>
          </a:p>
        </p:txBody>
      </p:sp>
      <p:sp>
        <p:nvSpPr>
          <p:cNvPr id="114" name="object 114"/>
          <p:cNvSpPr txBox="1"/>
          <p:nvPr/>
        </p:nvSpPr>
        <p:spPr>
          <a:xfrm>
            <a:off x="3093545" y="2675214"/>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46.</a:t>
            </a:r>
            <a:r>
              <a:rPr sz="794" spc="-9" dirty="0">
                <a:solidFill>
                  <a:srgbClr val="3E3E3E"/>
                </a:solidFill>
                <a:latin typeface="Calibri"/>
                <a:cs typeface="Calibri"/>
              </a:rPr>
              <a:t>6%</a:t>
            </a:r>
            <a:endParaRPr sz="794" dirty="0">
              <a:latin typeface="Calibri"/>
              <a:cs typeface="Calibri"/>
            </a:endParaRPr>
          </a:p>
        </p:txBody>
      </p:sp>
      <p:sp>
        <p:nvSpPr>
          <p:cNvPr id="115" name="object 115"/>
          <p:cNvSpPr txBox="1"/>
          <p:nvPr/>
        </p:nvSpPr>
        <p:spPr>
          <a:xfrm>
            <a:off x="3523885" y="2713841"/>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46.</a:t>
            </a:r>
            <a:r>
              <a:rPr sz="794" spc="-9" dirty="0">
                <a:solidFill>
                  <a:srgbClr val="3E3E3E"/>
                </a:solidFill>
                <a:latin typeface="Calibri"/>
                <a:cs typeface="Calibri"/>
              </a:rPr>
              <a:t>0%</a:t>
            </a:r>
            <a:endParaRPr sz="794" dirty="0">
              <a:latin typeface="Calibri"/>
              <a:cs typeface="Calibri"/>
            </a:endParaRPr>
          </a:p>
        </p:txBody>
      </p:sp>
      <p:sp>
        <p:nvSpPr>
          <p:cNvPr id="116" name="object 116"/>
          <p:cNvSpPr txBox="1"/>
          <p:nvPr/>
        </p:nvSpPr>
        <p:spPr>
          <a:xfrm>
            <a:off x="3954123" y="2545618"/>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48.</a:t>
            </a:r>
            <a:r>
              <a:rPr sz="794" spc="-9" dirty="0">
                <a:solidFill>
                  <a:srgbClr val="3E3E3E"/>
                </a:solidFill>
                <a:latin typeface="Calibri"/>
                <a:cs typeface="Calibri"/>
              </a:rPr>
              <a:t>6%</a:t>
            </a:r>
            <a:endParaRPr sz="794" dirty="0">
              <a:latin typeface="Calibri"/>
              <a:cs typeface="Calibri"/>
            </a:endParaRPr>
          </a:p>
        </p:txBody>
      </p:sp>
      <p:sp>
        <p:nvSpPr>
          <p:cNvPr id="117" name="object 117"/>
          <p:cNvSpPr txBox="1"/>
          <p:nvPr/>
        </p:nvSpPr>
        <p:spPr>
          <a:xfrm>
            <a:off x="4384462" y="2481879"/>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49.</a:t>
            </a:r>
            <a:r>
              <a:rPr sz="794" spc="-9" dirty="0">
                <a:solidFill>
                  <a:srgbClr val="3E3E3E"/>
                </a:solidFill>
                <a:latin typeface="Calibri"/>
                <a:cs typeface="Calibri"/>
              </a:rPr>
              <a:t>6%</a:t>
            </a:r>
            <a:endParaRPr sz="794" dirty="0">
              <a:latin typeface="Calibri"/>
              <a:cs typeface="Calibri"/>
            </a:endParaRPr>
          </a:p>
        </p:txBody>
      </p:sp>
      <p:sp>
        <p:nvSpPr>
          <p:cNvPr id="118" name="object 118"/>
          <p:cNvSpPr txBox="1"/>
          <p:nvPr/>
        </p:nvSpPr>
        <p:spPr>
          <a:xfrm>
            <a:off x="4814701" y="2533314"/>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48.</a:t>
            </a:r>
            <a:r>
              <a:rPr sz="794" spc="-9" dirty="0">
                <a:solidFill>
                  <a:srgbClr val="3E3E3E"/>
                </a:solidFill>
                <a:latin typeface="Calibri"/>
                <a:cs typeface="Calibri"/>
              </a:rPr>
              <a:t>8%</a:t>
            </a:r>
            <a:endParaRPr sz="794" dirty="0">
              <a:latin typeface="Calibri"/>
              <a:cs typeface="Calibri"/>
            </a:endParaRPr>
          </a:p>
        </p:txBody>
      </p:sp>
      <p:sp>
        <p:nvSpPr>
          <p:cNvPr id="119" name="object 119"/>
          <p:cNvSpPr txBox="1"/>
          <p:nvPr/>
        </p:nvSpPr>
        <p:spPr>
          <a:xfrm>
            <a:off x="5246251" y="2534827"/>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48.</a:t>
            </a:r>
            <a:r>
              <a:rPr sz="794" spc="-9" dirty="0">
                <a:solidFill>
                  <a:srgbClr val="3E3E3E"/>
                </a:solidFill>
                <a:latin typeface="Calibri"/>
                <a:cs typeface="Calibri"/>
              </a:rPr>
              <a:t>7%</a:t>
            </a:r>
            <a:endParaRPr sz="794" dirty="0">
              <a:latin typeface="Calibri"/>
              <a:cs typeface="Calibri"/>
            </a:endParaRPr>
          </a:p>
        </p:txBody>
      </p:sp>
      <p:sp>
        <p:nvSpPr>
          <p:cNvPr id="120" name="object 120"/>
          <p:cNvSpPr txBox="1"/>
          <p:nvPr/>
        </p:nvSpPr>
        <p:spPr>
          <a:xfrm>
            <a:off x="5675279" y="2153704"/>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54.</a:t>
            </a:r>
            <a:r>
              <a:rPr sz="794" spc="-9" dirty="0">
                <a:solidFill>
                  <a:srgbClr val="3E3E3E"/>
                </a:solidFill>
                <a:latin typeface="Calibri"/>
                <a:cs typeface="Calibri"/>
              </a:rPr>
              <a:t>7%</a:t>
            </a:r>
            <a:endParaRPr sz="794" dirty="0">
              <a:latin typeface="Calibri"/>
              <a:cs typeface="Calibri"/>
            </a:endParaRPr>
          </a:p>
        </p:txBody>
      </p:sp>
      <p:sp>
        <p:nvSpPr>
          <p:cNvPr id="121" name="object 121"/>
          <p:cNvSpPr txBox="1"/>
          <p:nvPr/>
        </p:nvSpPr>
        <p:spPr>
          <a:xfrm>
            <a:off x="6118024" y="2333222"/>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52.</a:t>
            </a:r>
            <a:r>
              <a:rPr sz="794" spc="-9" dirty="0">
                <a:solidFill>
                  <a:srgbClr val="3E3E3E"/>
                </a:solidFill>
                <a:latin typeface="Calibri"/>
                <a:cs typeface="Calibri"/>
              </a:rPr>
              <a:t>1%</a:t>
            </a:r>
            <a:endParaRPr sz="794" dirty="0">
              <a:latin typeface="Calibri"/>
              <a:cs typeface="Calibri"/>
            </a:endParaRPr>
          </a:p>
        </p:txBody>
      </p:sp>
      <p:sp>
        <p:nvSpPr>
          <p:cNvPr id="122" name="object 122"/>
          <p:cNvSpPr txBox="1"/>
          <p:nvPr/>
        </p:nvSpPr>
        <p:spPr>
          <a:xfrm>
            <a:off x="6535858" y="2178514"/>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52.</a:t>
            </a:r>
            <a:r>
              <a:rPr sz="794" spc="-9" dirty="0">
                <a:solidFill>
                  <a:srgbClr val="3E3E3E"/>
                </a:solidFill>
                <a:latin typeface="Calibri"/>
                <a:cs typeface="Calibri"/>
              </a:rPr>
              <a:t>9%</a:t>
            </a:r>
            <a:endParaRPr sz="794" dirty="0">
              <a:latin typeface="Calibri"/>
              <a:cs typeface="Calibri"/>
            </a:endParaRPr>
          </a:p>
        </p:txBody>
      </p:sp>
      <p:sp>
        <p:nvSpPr>
          <p:cNvPr id="123" name="object 123"/>
          <p:cNvSpPr txBox="1"/>
          <p:nvPr/>
        </p:nvSpPr>
        <p:spPr>
          <a:xfrm>
            <a:off x="6966197" y="2085023"/>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55.</a:t>
            </a:r>
            <a:r>
              <a:rPr sz="794" spc="-9" dirty="0">
                <a:solidFill>
                  <a:srgbClr val="3E3E3E"/>
                </a:solidFill>
                <a:latin typeface="Calibri"/>
                <a:cs typeface="Calibri"/>
              </a:rPr>
              <a:t>8%</a:t>
            </a:r>
            <a:endParaRPr sz="794" dirty="0">
              <a:latin typeface="Calibri"/>
              <a:cs typeface="Calibri"/>
            </a:endParaRPr>
          </a:p>
        </p:txBody>
      </p:sp>
      <p:sp>
        <p:nvSpPr>
          <p:cNvPr id="124" name="object 124"/>
          <p:cNvSpPr txBox="1"/>
          <p:nvPr/>
        </p:nvSpPr>
        <p:spPr>
          <a:xfrm>
            <a:off x="7396436" y="2110538"/>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55.</a:t>
            </a:r>
            <a:r>
              <a:rPr sz="794" spc="-9" dirty="0">
                <a:solidFill>
                  <a:srgbClr val="3E3E3E"/>
                </a:solidFill>
                <a:latin typeface="Calibri"/>
                <a:cs typeface="Calibri"/>
              </a:rPr>
              <a:t>4%</a:t>
            </a:r>
            <a:endParaRPr sz="794" dirty="0">
              <a:latin typeface="Calibri"/>
              <a:cs typeface="Calibri"/>
            </a:endParaRPr>
          </a:p>
        </p:txBody>
      </p:sp>
      <p:sp>
        <p:nvSpPr>
          <p:cNvPr id="125" name="object 125"/>
          <p:cNvSpPr txBox="1"/>
          <p:nvPr/>
        </p:nvSpPr>
        <p:spPr>
          <a:xfrm>
            <a:off x="7815479" y="2178312"/>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52.</a:t>
            </a:r>
            <a:r>
              <a:rPr sz="794" spc="-9" dirty="0">
                <a:solidFill>
                  <a:srgbClr val="3E3E3E"/>
                </a:solidFill>
                <a:latin typeface="Calibri"/>
                <a:cs typeface="Calibri"/>
              </a:rPr>
              <a:t>6%</a:t>
            </a:r>
            <a:endParaRPr sz="794" dirty="0">
              <a:latin typeface="Calibri"/>
              <a:cs typeface="Calibri"/>
            </a:endParaRPr>
          </a:p>
        </p:txBody>
      </p:sp>
      <p:sp>
        <p:nvSpPr>
          <p:cNvPr id="126" name="object 126"/>
          <p:cNvSpPr txBox="1"/>
          <p:nvPr/>
        </p:nvSpPr>
        <p:spPr>
          <a:xfrm>
            <a:off x="1372389" y="2632553"/>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47.</a:t>
            </a:r>
            <a:r>
              <a:rPr sz="794" spc="-9" dirty="0">
                <a:solidFill>
                  <a:srgbClr val="3E3E3E"/>
                </a:solidFill>
                <a:latin typeface="Calibri"/>
                <a:cs typeface="Calibri"/>
              </a:rPr>
              <a:t>2%</a:t>
            </a:r>
            <a:endParaRPr sz="794" dirty="0">
              <a:latin typeface="Calibri"/>
              <a:cs typeface="Calibri"/>
            </a:endParaRPr>
          </a:p>
        </p:txBody>
      </p:sp>
      <p:sp>
        <p:nvSpPr>
          <p:cNvPr id="127" name="object 127"/>
          <p:cNvSpPr txBox="1"/>
          <p:nvPr/>
        </p:nvSpPr>
        <p:spPr>
          <a:xfrm>
            <a:off x="1813822" y="2811063"/>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42.</a:t>
            </a:r>
            <a:r>
              <a:rPr sz="794" spc="-9" dirty="0">
                <a:solidFill>
                  <a:srgbClr val="3E3E3E"/>
                </a:solidFill>
                <a:latin typeface="Calibri"/>
                <a:cs typeface="Calibri"/>
              </a:rPr>
              <a:t>9%</a:t>
            </a:r>
            <a:endParaRPr sz="794" dirty="0">
              <a:latin typeface="Calibri"/>
              <a:cs typeface="Calibri"/>
            </a:endParaRPr>
          </a:p>
        </p:txBody>
      </p:sp>
      <p:sp>
        <p:nvSpPr>
          <p:cNvPr id="128" name="object 128"/>
          <p:cNvSpPr txBox="1"/>
          <p:nvPr/>
        </p:nvSpPr>
        <p:spPr>
          <a:xfrm>
            <a:off x="2524331" y="3178571"/>
            <a:ext cx="412376" cy="308546"/>
          </a:xfrm>
          <a:prstGeom prst="rect">
            <a:avLst/>
          </a:prstGeom>
        </p:spPr>
        <p:txBody>
          <a:bodyPr vert="horz" wrap="square" lIns="0" tIns="0" rIns="0" bIns="0" rtlCol="0">
            <a:spAutoFit/>
          </a:bodyPr>
          <a:lstStyle/>
          <a:p>
            <a:pPr marL="11206"/>
            <a:r>
              <a:rPr sz="794" dirty="0">
                <a:solidFill>
                  <a:srgbClr val="3E3E3E"/>
                </a:solidFill>
                <a:latin typeface="Calibri"/>
                <a:cs typeface="Calibri"/>
              </a:rPr>
              <a:t>39.</a:t>
            </a:r>
            <a:r>
              <a:rPr sz="794" spc="-9" dirty="0">
                <a:solidFill>
                  <a:srgbClr val="3E3E3E"/>
                </a:solidFill>
                <a:latin typeface="Calibri"/>
                <a:cs typeface="Calibri"/>
              </a:rPr>
              <a:t>9%</a:t>
            </a:r>
            <a:endParaRPr sz="794" dirty="0">
              <a:latin typeface="Calibri"/>
              <a:cs typeface="Calibri"/>
            </a:endParaRPr>
          </a:p>
          <a:p>
            <a:pPr marL="149607">
              <a:spcBef>
                <a:spcPts val="512"/>
              </a:spcBef>
            </a:pPr>
            <a:r>
              <a:rPr sz="794" dirty="0">
                <a:solidFill>
                  <a:srgbClr val="3E3E3E"/>
                </a:solidFill>
                <a:latin typeface="Calibri"/>
                <a:cs typeface="Calibri"/>
              </a:rPr>
              <a:t>35.</a:t>
            </a:r>
            <a:r>
              <a:rPr sz="794" spc="-9" dirty="0">
                <a:solidFill>
                  <a:srgbClr val="3E3E3E"/>
                </a:solidFill>
                <a:latin typeface="Calibri"/>
                <a:cs typeface="Calibri"/>
              </a:rPr>
              <a:t>8%</a:t>
            </a:r>
            <a:endParaRPr sz="794" dirty="0">
              <a:latin typeface="Calibri"/>
              <a:cs typeface="Calibri"/>
            </a:endParaRPr>
          </a:p>
        </p:txBody>
      </p:sp>
      <p:sp>
        <p:nvSpPr>
          <p:cNvPr id="129" name="object 129"/>
          <p:cNvSpPr txBox="1"/>
          <p:nvPr/>
        </p:nvSpPr>
        <p:spPr>
          <a:xfrm>
            <a:off x="3093444" y="3494342"/>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33.</a:t>
            </a:r>
            <a:r>
              <a:rPr sz="794" spc="-9" dirty="0">
                <a:solidFill>
                  <a:srgbClr val="3E3E3E"/>
                </a:solidFill>
                <a:latin typeface="Calibri"/>
                <a:cs typeface="Calibri"/>
              </a:rPr>
              <a:t>8%</a:t>
            </a:r>
            <a:endParaRPr sz="794" dirty="0">
              <a:latin typeface="Calibri"/>
              <a:cs typeface="Calibri"/>
            </a:endParaRPr>
          </a:p>
        </p:txBody>
      </p:sp>
      <p:sp>
        <p:nvSpPr>
          <p:cNvPr id="130" name="object 130"/>
          <p:cNvSpPr txBox="1"/>
          <p:nvPr/>
        </p:nvSpPr>
        <p:spPr>
          <a:xfrm>
            <a:off x="3523784" y="3610424"/>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32.</a:t>
            </a:r>
            <a:r>
              <a:rPr sz="794" spc="-9" dirty="0">
                <a:solidFill>
                  <a:srgbClr val="3E3E3E"/>
                </a:solidFill>
                <a:latin typeface="Calibri"/>
                <a:cs typeface="Calibri"/>
              </a:rPr>
              <a:t>0%</a:t>
            </a:r>
            <a:endParaRPr sz="794" dirty="0">
              <a:latin typeface="Calibri"/>
              <a:cs typeface="Calibri"/>
            </a:endParaRPr>
          </a:p>
        </p:txBody>
      </p:sp>
      <p:sp>
        <p:nvSpPr>
          <p:cNvPr id="131" name="object 131"/>
          <p:cNvSpPr txBox="1"/>
          <p:nvPr/>
        </p:nvSpPr>
        <p:spPr>
          <a:xfrm>
            <a:off x="3954022" y="3380882"/>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35.</a:t>
            </a:r>
            <a:r>
              <a:rPr sz="794" spc="-9" dirty="0">
                <a:solidFill>
                  <a:srgbClr val="3E3E3E"/>
                </a:solidFill>
                <a:latin typeface="Calibri"/>
                <a:cs typeface="Calibri"/>
              </a:rPr>
              <a:t>6%</a:t>
            </a:r>
            <a:endParaRPr sz="794" dirty="0">
              <a:latin typeface="Calibri"/>
              <a:cs typeface="Calibri"/>
            </a:endParaRPr>
          </a:p>
        </p:txBody>
      </p:sp>
      <p:sp>
        <p:nvSpPr>
          <p:cNvPr id="132" name="object 132"/>
          <p:cNvSpPr txBox="1"/>
          <p:nvPr/>
        </p:nvSpPr>
        <p:spPr>
          <a:xfrm>
            <a:off x="4384362" y="3235856"/>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37.</a:t>
            </a:r>
            <a:r>
              <a:rPr sz="794" spc="-9" dirty="0">
                <a:solidFill>
                  <a:srgbClr val="3E3E3E"/>
                </a:solidFill>
                <a:latin typeface="Calibri"/>
                <a:cs typeface="Calibri"/>
              </a:rPr>
              <a:t>8%</a:t>
            </a:r>
            <a:endParaRPr sz="794" dirty="0">
              <a:latin typeface="Calibri"/>
              <a:cs typeface="Calibri"/>
            </a:endParaRPr>
          </a:p>
        </p:txBody>
      </p:sp>
      <p:sp>
        <p:nvSpPr>
          <p:cNvPr id="133" name="object 133"/>
          <p:cNvSpPr txBox="1"/>
          <p:nvPr/>
        </p:nvSpPr>
        <p:spPr>
          <a:xfrm>
            <a:off x="4937842" y="3664582"/>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31.</a:t>
            </a:r>
            <a:r>
              <a:rPr sz="794" spc="-9" dirty="0">
                <a:solidFill>
                  <a:srgbClr val="3E3E3E"/>
                </a:solidFill>
                <a:latin typeface="Calibri"/>
                <a:cs typeface="Calibri"/>
              </a:rPr>
              <a:t>0%</a:t>
            </a:r>
            <a:endParaRPr sz="794" dirty="0">
              <a:latin typeface="Calibri"/>
              <a:cs typeface="Calibri"/>
            </a:endParaRPr>
          </a:p>
        </p:txBody>
      </p:sp>
      <p:sp>
        <p:nvSpPr>
          <p:cNvPr id="134" name="object 134"/>
          <p:cNvSpPr txBox="1"/>
          <p:nvPr/>
        </p:nvSpPr>
        <p:spPr>
          <a:xfrm>
            <a:off x="5244940" y="3830586"/>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28.</a:t>
            </a:r>
            <a:r>
              <a:rPr sz="794" spc="-9" dirty="0">
                <a:solidFill>
                  <a:srgbClr val="3E3E3E"/>
                </a:solidFill>
                <a:latin typeface="Calibri"/>
                <a:cs typeface="Calibri"/>
              </a:rPr>
              <a:t>6%</a:t>
            </a:r>
            <a:endParaRPr sz="794" dirty="0">
              <a:latin typeface="Calibri"/>
              <a:cs typeface="Calibri"/>
            </a:endParaRPr>
          </a:p>
        </p:txBody>
      </p:sp>
      <p:sp>
        <p:nvSpPr>
          <p:cNvPr id="135" name="object 135"/>
          <p:cNvSpPr txBox="1"/>
          <p:nvPr/>
        </p:nvSpPr>
        <p:spPr>
          <a:xfrm>
            <a:off x="5675179" y="3735381"/>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30.</a:t>
            </a:r>
            <a:r>
              <a:rPr sz="794" spc="-9" dirty="0">
                <a:solidFill>
                  <a:srgbClr val="3E3E3E"/>
                </a:solidFill>
                <a:latin typeface="Calibri"/>
                <a:cs typeface="Calibri"/>
              </a:rPr>
              <a:t>0%</a:t>
            </a:r>
            <a:endParaRPr sz="794" dirty="0">
              <a:latin typeface="Calibri"/>
              <a:cs typeface="Calibri"/>
            </a:endParaRPr>
          </a:p>
        </p:txBody>
      </p:sp>
      <p:sp>
        <p:nvSpPr>
          <p:cNvPr id="136" name="object 136"/>
          <p:cNvSpPr txBox="1"/>
          <p:nvPr/>
        </p:nvSpPr>
        <p:spPr>
          <a:xfrm>
            <a:off x="6105518" y="3842991"/>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28.</a:t>
            </a:r>
            <a:r>
              <a:rPr sz="794" spc="-9" dirty="0">
                <a:solidFill>
                  <a:srgbClr val="3E3E3E"/>
                </a:solidFill>
                <a:latin typeface="Calibri"/>
                <a:cs typeface="Calibri"/>
              </a:rPr>
              <a:t>4%</a:t>
            </a:r>
            <a:endParaRPr sz="794" dirty="0">
              <a:latin typeface="Calibri"/>
              <a:cs typeface="Calibri"/>
            </a:endParaRPr>
          </a:p>
        </p:txBody>
      </p:sp>
      <p:sp>
        <p:nvSpPr>
          <p:cNvPr id="137" name="object 137"/>
          <p:cNvSpPr txBox="1"/>
          <p:nvPr/>
        </p:nvSpPr>
        <p:spPr>
          <a:xfrm>
            <a:off x="6535757" y="3808196"/>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28.</a:t>
            </a:r>
            <a:r>
              <a:rPr sz="794" spc="-9" dirty="0">
                <a:solidFill>
                  <a:srgbClr val="3E3E3E"/>
                </a:solidFill>
                <a:latin typeface="Calibri"/>
                <a:cs typeface="Calibri"/>
              </a:rPr>
              <a:t>9%</a:t>
            </a:r>
            <a:endParaRPr sz="794" dirty="0">
              <a:latin typeface="Calibri"/>
              <a:cs typeface="Calibri"/>
            </a:endParaRPr>
          </a:p>
        </p:txBody>
      </p:sp>
      <p:sp>
        <p:nvSpPr>
          <p:cNvPr id="138" name="object 138"/>
          <p:cNvSpPr txBox="1"/>
          <p:nvPr/>
        </p:nvSpPr>
        <p:spPr>
          <a:xfrm>
            <a:off x="6965995" y="3748390"/>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29.</a:t>
            </a:r>
            <a:r>
              <a:rPr sz="794" spc="-9" dirty="0">
                <a:solidFill>
                  <a:srgbClr val="3E3E3E"/>
                </a:solidFill>
                <a:latin typeface="Calibri"/>
                <a:cs typeface="Calibri"/>
              </a:rPr>
              <a:t>8%</a:t>
            </a:r>
            <a:endParaRPr sz="794" dirty="0">
              <a:latin typeface="Calibri"/>
              <a:cs typeface="Calibri"/>
            </a:endParaRPr>
          </a:p>
        </p:txBody>
      </p:sp>
      <p:sp>
        <p:nvSpPr>
          <p:cNvPr id="139" name="object 139"/>
          <p:cNvSpPr txBox="1"/>
          <p:nvPr/>
        </p:nvSpPr>
        <p:spPr>
          <a:xfrm>
            <a:off x="7396335" y="3667507"/>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31.</a:t>
            </a:r>
            <a:r>
              <a:rPr sz="794" spc="-9" dirty="0">
                <a:solidFill>
                  <a:srgbClr val="3E3E3E"/>
                </a:solidFill>
                <a:latin typeface="Calibri"/>
                <a:cs typeface="Calibri"/>
              </a:rPr>
              <a:t>1%</a:t>
            </a:r>
            <a:endParaRPr sz="794" dirty="0">
              <a:latin typeface="Calibri"/>
              <a:cs typeface="Calibri"/>
            </a:endParaRPr>
          </a:p>
        </p:txBody>
      </p:sp>
      <p:sp>
        <p:nvSpPr>
          <p:cNvPr id="140" name="object 140"/>
          <p:cNvSpPr txBox="1"/>
          <p:nvPr/>
        </p:nvSpPr>
        <p:spPr>
          <a:xfrm>
            <a:off x="7826573" y="3584000"/>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32.</a:t>
            </a:r>
            <a:r>
              <a:rPr sz="794" spc="-9" dirty="0">
                <a:solidFill>
                  <a:srgbClr val="3E3E3E"/>
                </a:solidFill>
                <a:latin typeface="Calibri"/>
                <a:cs typeface="Calibri"/>
              </a:rPr>
              <a:t>4%</a:t>
            </a:r>
            <a:endParaRPr sz="794" dirty="0">
              <a:latin typeface="Calibri"/>
              <a:cs typeface="Calibri"/>
            </a:endParaRPr>
          </a:p>
        </p:txBody>
      </p:sp>
      <p:sp>
        <p:nvSpPr>
          <p:cNvPr id="141" name="object 141"/>
          <p:cNvSpPr txBox="1"/>
          <p:nvPr/>
        </p:nvSpPr>
        <p:spPr>
          <a:xfrm>
            <a:off x="1372187" y="4640738"/>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15.</a:t>
            </a:r>
            <a:r>
              <a:rPr sz="794" spc="-9" dirty="0">
                <a:solidFill>
                  <a:srgbClr val="3E3E3E"/>
                </a:solidFill>
                <a:latin typeface="Calibri"/>
                <a:cs typeface="Calibri"/>
              </a:rPr>
              <a:t>9%</a:t>
            </a:r>
            <a:endParaRPr sz="794" dirty="0">
              <a:latin typeface="Calibri"/>
              <a:cs typeface="Calibri"/>
            </a:endParaRPr>
          </a:p>
        </p:txBody>
      </p:sp>
      <p:sp>
        <p:nvSpPr>
          <p:cNvPr id="142" name="object 142"/>
          <p:cNvSpPr txBox="1"/>
          <p:nvPr/>
        </p:nvSpPr>
        <p:spPr>
          <a:xfrm>
            <a:off x="1802426" y="4492484"/>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18.</a:t>
            </a:r>
            <a:r>
              <a:rPr sz="794" spc="-9" dirty="0">
                <a:solidFill>
                  <a:srgbClr val="3E3E3E"/>
                </a:solidFill>
                <a:latin typeface="Calibri"/>
                <a:cs typeface="Calibri"/>
              </a:rPr>
              <a:t>2%</a:t>
            </a:r>
            <a:endParaRPr sz="794" dirty="0">
              <a:latin typeface="Calibri"/>
              <a:cs typeface="Calibri"/>
            </a:endParaRPr>
          </a:p>
        </p:txBody>
      </p:sp>
      <p:sp>
        <p:nvSpPr>
          <p:cNvPr id="143" name="object 143"/>
          <p:cNvSpPr txBox="1"/>
          <p:nvPr/>
        </p:nvSpPr>
        <p:spPr>
          <a:xfrm>
            <a:off x="2232765" y="4492988"/>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18.</a:t>
            </a:r>
            <a:r>
              <a:rPr sz="794" spc="-9" dirty="0">
                <a:solidFill>
                  <a:srgbClr val="3E3E3E"/>
                </a:solidFill>
                <a:latin typeface="Calibri"/>
                <a:cs typeface="Calibri"/>
              </a:rPr>
              <a:t>2%</a:t>
            </a:r>
            <a:endParaRPr sz="794" dirty="0">
              <a:latin typeface="Calibri"/>
              <a:cs typeface="Calibri"/>
            </a:endParaRPr>
          </a:p>
        </p:txBody>
      </p:sp>
      <p:sp>
        <p:nvSpPr>
          <p:cNvPr id="144" name="object 144"/>
          <p:cNvSpPr txBox="1"/>
          <p:nvPr/>
        </p:nvSpPr>
        <p:spPr>
          <a:xfrm>
            <a:off x="2663004" y="4489458"/>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18.</a:t>
            </a:r>
            <a:r>
              <a:rPr sz="794" spc="-9" dirty="0">
                <a:solidFill>
                  <a:srgbClr val="3E3E3E"/>
                </a:solidFill>
                <a:latin typeface="Calibri"/>
                <a:cs typeface="Calibri"/>
              </a:rPr>
              <a:t>3%</a:t>
            </a:r>
            <a:endParaRPr sz="794" dirty="0">
              <a:latin typeface="Calibri"/>
              <a:cs typeface="Calibri"/>
            </a:endParaRPr>
          </a:p>
        </p:txBody>
      </p:sp>
      <p:sp>
        <p:nvSpPr>
          <p:cNvPr id="145" name="object 145"/>
          <p:cNvSpPr txBox="1"/>
          <p:nvPr/>
        </p:nvSpPr>
        <p:spPr>
          <a:xfrm>
            <a:off x="3093243" y="4402926"/>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19.</a:t>
            </a:r>
            <a:r>
              <a:rPr sz="794" spc="-9" dirty="0">
                <a:solidFill>
                  <a:srgbClr val="3E3E3E"/>
                </a:solidFill>
                <a:latin typeface="Calibri"/>
                <a:cs typeface="Calibri"/>
              </a:rPr>
              <a:t>6%</a:t>
            </a:r>
            <a:endParaRPr sz="794" dirty="0">
              <a:latin typeface="Calibri"/>
              <a:cs typeface="Calibri"/>
            </a:endParaRPr>
          </a:p>
        </p:txBody>
      </p:sp>
      <p:sp>
        <p:nvSpPr>
          <p:cNvPr id="146" name="object 146"/>
          <p:cNvSpPr txBox="1"/>
          <p:nvPr/>
        </p:nvSpPr>
        <p:spPr>
          <a:xfrm>
            <a:off x="3523582" y="4248218"/>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22.</a:t>
            </a:r>
            <a:r>
              <a:rPr sz="794" spc="-9" dirty="0">
                <a:solidFill>
                  <a:srgbClr val="3E3E3E"/>
                </a:solidFill>
                <a:latin typeface="Calibri"/>
                <a:cs typeface="Calibri"/>
              </a:rPr>
              <a:t>0%</a:t>
            </a:r>
            <a:endParaRPr sz="794" dirty="0">
              <a:latin typeface="Calibri"/>
              <a:cs typeface="Calibri"/>
            </a:endParaRPr>
          </a:p>
        </p:txBody>
      </p:sp>
      <p:sp>
        <p:nvSpPr>
          <p:cNvPr id="147" name="object 147"/>
          <p:cNvSpPr txBox="1"/>
          <p:nvPr/>
        </p:nvSpPr>
        <p:spPr>
          <a:xfrm>
            <a:off x="4054674" y="4623390"/>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15.</a:t>
            </a:r>
            <a:r>
              <a:rPr sz="794" spc="-9" dirty="0">
                <a:solidFill>
                  <a:srgbClr val="3E3E3E"/>
                </a:solidFill>
                <a:latin typeface="Calibri"/>
                <a:cs typeface="Calibri"/>
              </a:rPr>
              <a:t>8%</a:t>
            </a:r>
            <a:endParaRPr sz="794" dirty="0">
              <a:latin typeface="Calibri"/>
              <a:cs typeface="Calibri"/>
            </a:endParaRPr>
          </a:p>
        </p:txBody>
      </p:sp>
      <p:sp>
        <p:nvSpPr>
          <p:cNvPr id="148" name="object 148"/>
          <p:cNvSpPr txBox="1"/>
          <p:nvPr/>
        </p:nvSpPr>
        <p:spPr>
          <a:xfrm>
            <a:off x="4361670" y="4798471"/>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12.</a:t>
            </a:r>
            <a:r>
              <a:rPr sz="794" spc="-9" dirty="0">
                <a:solidFill>
                  <a:srgbClr val="3E3E3E"/>
                </a:solidFill>
                <a:latin typeface="Calibri"/>
                <a:cs typeface="Calibri"/>
              </a:rPr>
              <a:t>6%</a:t>
            </a:r>
            <a:endParaRPr sz="794" dirty="0">
              <a:latin typeface="Calibri"/>
              <a:cs typeface="Calibri"/>
            </a:endParaRPr>
          </a:p>
        </p:txBody>
      </p:sp>
      <p:sp>
        <p:nvSpPr>
          <p:cNvPr id="149" name="object 149"/>
          <p:cNvSpPr txBox="1"/>
          <p:nvPr/>
        </p:nvSpPr>
        <p:spPr>
          <a:xfrm>
            <a:off x="4814500" y="4363190"/>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20.</a:t>
            </a:r>
            <a:r>
              <a:rPr sz="794" spc="-9" dirty="0">
                <a:solidFill>
                  <a:srgbClr val="3E3E3E"/>
                </a:solidFill>
                <a:latin typeface="Calibri"/>
                <a:cs typeface="Calibri"/>
              </a:rPr>
              <a:t>2%</a:t>
            </a:r>
            <a:endParaRPr sz="794" dirty="0">
              <a:latin typeface="Calibri"/>
              <a:cs typeface="Calibri"/>
            </a:endParaRPr>
          </a:p>
        </p:txBody>
      </p:sp>
      <p:sp>
        <p:nvSpPr>
          <p:cNvPr id="150" name="object 150"/>
          <p:cNvSpPr txBox="1"/>
          <p:nvPr/>
        </p:nvSpPr>
        <p:spPr>
          <a:xfrm>
            <a:off x="5390471" y="4257294"/>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22.</a:t>
            </a:r>
            <a:r>
              <a:rPr sz="794" spc="-9" dirty="0">
                <a:solidFill>
                  <a:srgbClr val="3E3E3E"/>
                </a:solidFill>
                <a:latin typeface="Calibri"/>
                <a:cs typeface="Calibri"/>
              </a:rPr>
              <a:t>8%</a:t>
            </a:r>
            <a:endParaRPr sz="794" dirty="0">
              <a:latin typeface="Calibri"/>
              <a:cs typeface="Calibri"/>
            </a:endParaRPr>
          </a:p>
        </p:txBody>
      </p:sp>
      <p:sp>
        <p:nvSpPr>
          <p:cNvPr id="151" name="object 151"/>
          <p:cNvSpPr txBox="1"/>
          <p:nvPr/>
        </p:nvSpPr>
        <p:spPr>
          <a:xfrm>
            <a:off x="5697467" y="4604834"/>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15.</a:t>
            </a:r>
            <a:r>
              <a:rPr sz="794" spc="-9" dirty="0">
                <a:solidFill>
                  <a:srgbClr val="3E3E3E"/>
                </a:solidFill>
                <a:latin typeface="Calibri"/>
                <a:cs typeface="Calibri"/>
              </a:rPr>
              <a:t>3%</a:t>
            </a:r>
            <a:endParaRPr sz="794" dirty="0">
              <a:latin typeface="Calibri"/>
              <a:cs typeface="Calibri"/>
            </a:endParaRPr>
          </a:p>
        </p:txBody>
      </p:sp>
      <p:sp>
        <p:nvSpPr>
          <p:cNvPr id="152" name="object 152"/>
          <p:cNvSpPr txBox="1"/>
          <p:nvPr/>
        </p:nvSpPr>
        <p:spPr>
          <a:xfrm>
            <a:off x="6105417" y="4407465"/>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19.</a:t>
            </a:r>
            <a:r>
              <a:rPr sz="794" spc="-9" dirty="0">
                <a:solidFill>
                  <a:srgbClr val="3E3E3E"/>
                </a:solidFill>
                <a:latin typeface="Calibri"/>
                <a:cs typeface="Calibri"/>
              </a:rPr>
              <a:t>6%</a:t>
            </a:r>
            <a:endParaRPr sz="794" dirty="0">
              <a:latin typeface="Calibri"/>
              <a:cs typeface="Calibri"/>
            </a:endParaRPr>
          </a:p>
        </p:txBody>
      </p:sp>
      <p:sp>
        <p:nvSpPr>
          <p:cNvPr id="153" name="object 153"/>
          <p:cNvSpPr txBox="1"/>
          <p:nvPr/>
        </p:nvSpPr>
        <p:spPr>
          <a:xfrm>
            <a:off x="6535656" y="4496013"/>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18.</a:t>
            </a:r>
            <a:r>
              <a:rPr sz="794" spc="-9" dirty="0">
                <a:solidFill>
                  <a:srgbClr val="3E3E3E"/>
                </a:solidFill>
                <a:latin typeface="Calibri"/>
                <a:cs typeface="Calibri"/>
              </a:rPr>
              <a:t>2%</a:t>
            </a:r>
            <a:endParaRPr sz="794" dirty="0">
              <a:latin typeface="Calibri"/>
              <a:cs typeface="Calibri"/>
            </a:endParaRPr>
          </a:p>
        </p:txBody>
      </p:sp>
      <p:sp>
        <p:nvSpPr>
          <p:cNvPr id="154" name="object 154"/>
          <p:cNvSpPr txBox="1"/>
          <p:nvPr/>
        </p:nvSpPr>
        <p:spPr>
          <a:xfrm>
            <a:off x="6965894" y="4739169"/>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14.</a:t>
            </a:r>
            <a:r>
              <a:rPr sz="794" spc="-9" dirty="0">
                <a:solidFill>
                  <a:srgbClr val="3E3E3E"/>
                </a:solidFill>
                <a:latin typeface="Calibri"/>
                <a:cs typeface="Calibri"/>
              </a:rPr>
              <a:t>4%</a:t>
            </a:r>
            <a:endParaRPr sz="794" dirty="0">
              <a:latin typeface="Calibri"/>
              <a:cs typeface="Calibri"/>
            </a:endParaRPr>
          </a:p>
        </p:txBody>
      </p:sp>
      <p:sp>
        <p:nvSpPr>
          <p:cNvPr id="155" name="object 155"/>
          <p:cNvSpPr txBox="1"/>
          <p:nvPr/>
        </p:nvSpPr>
        <p:spPr>
          <a:xfrm>
            <a:off x="7396234" y="4794538"/>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13.</a:t>
            </a:r>
            <a:r>
              <a:rPr sz="794" spc="-9" dirty="0">
                <a:solidFill>
                  <a:srgbClr val="3E3E3E"/>
                </a:solidFill>
                <a:latin typeface="Calibri"/>
                <a:cs typeface="Calibri"/>
              </a:rPr>
              <a:t>5%</a:t>
            </a:r>
            <a:endParaRPr sz="794" dirty="0">
              <a:latin typeface="Calibri"/>
              <a:cs typeface="Calibri"/>
            </a:endParaRPr>
          </a:p>
        </p:txBody>
      </p:sp>
      <p:sp>
        <p:nvSpPr>
          <p:cNvPr id="156" name="object 156"/>
          <p:cNvSpPr txBox="1"/>
          <p:nvPr/>
        </p:nvSpPr>
        <p:spPr>
          <a:xfrm>
            <a:off x="7826473" y="4698022"/>
            <a:ext cx="273984" cy="122213"/>
          </a:xfrm>
          <a:prstGeom prst="rect">
            <a:avLst/>
          </a:prstGeom>
        </p:spPr>
        <p:txBody>
          <a:bodyPr vert="horz" wrap="square" lIns="0" tIns="0" rIns="0" bIns="0" rtlCol="0">
            <a:spAutoFit/>
          </a:bodyPr>
          <a:lstStyle/>
          <a:p>
            <a:pPr marL="11206"/>
            <a:r>
              <a:rPr sz="794" dirty="0">
                <a:solidFill>
                  <a:srgbClr val="3E3E3E"/>
                </a:solidFill>
                <a:latin typeface="Calibri"/>
                <a:cs typeface="Calibri"/>
              </a:rPr>
              <a:t>15.</a:t>
            </a:r>
            <a:r>
              <a:rPr sz="794" spc="-9" dirty="0">
                <a:solidFill>
                  <a:srgbClr val="3E3E3E"/>
                </a:solidFill>
                <a:latin typeface="Calibri"/>
                <a:cs typeface="Calibri"/>
              </a:rPr>
              <a:t>0%</a:t>
            </a:r>
            <a:endParaRPr sz="794" dirty="0">
              <a:latin typeface="Calibri"/>
              <a:cs typeface="Calibri"/>
            </a:endParaRPr>
          </a:p>
        </p:txBody>
      </p:sp>
      <p:sp>
        <p:nvSpPr>
          <p:cNvPr id="157" name="object 157"/>
          <p:cNvSpPr txBox="1"/>
          <p:nvPr/>
        </p:nvSpPr>
        <p:spPr>
          <a:xfrm>
            <a:off x="1066905" y="5475698"/>
            <a:ext cx="145676"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5%</a:t>
            </a:r>
            <a:endParaRPr sz="794" dirty="0">
              <a:latin typeface="Calibri"/>
              <a:cs typeface="Calibri"/>
            </a:endParaRPr>
          </a:p>
        </p:txBody>
      </p:sp>
      <p:sp>
        <p:nvSpPr>
          <p:cNvPr id="158" name="object 158"/>
          <p:cNvSpPr txBox="1"/>
          <p:nvPr/>
        </p:nvSpPr>
        <p:spPr>
          <a:xfrm>
            <a:off x="1015772" y="4834375"/>
            <a:ext cx="197224"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15%</a:t>
            </a:r>
            <a:endParaRPr sz="794" dirty="0">
              <a:latin typeface="Calibri"/>
              <a:cs typeface="Calibri"/>
            </a:endParaRPr>
          </a:p>
        </p:txBody>
      </p:sp>
      <p:sp>
        <p:nvSpPr>
          <p:cNvPr id="159" name="object 159"/>
          <p:cNvSpPr txBox="1"/>
          <p:nvPr/>
        </p:nvSpPr>
        <p:spPr>
          <a:xfrm>
            <a:off x="1015772" y="4193051"/>
            <a:ext cx="197224"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25%</a:t>
            </a:r>
            <a:endParaRPr sz="794" dirty="0">
              <a:latin typeface="Calibri"/>
              <a:cs typeface="Calibri"/>
            </a:endParaRPr>
          </a:p>
        </p:txBody>
      </p:sp>
      <p:sp>
        <p:nvSpPr>
          <p:cNvPr id="160" name="object 160"/>
          <p:cNvSpPr txBox="1"/>
          <p:nvPr/>
        </p:nvSpPr>
        <p:spPr>
          <a:xfrm>
            <a:off x="1015772" y="3551727"/>
            <a:ext cx="197224"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35%</a:t>
            </a:r>
            <a:endParaRPr sz="794" dirty="0">
              <a:latin typeface="Calibri"/>
              <a:cs typeface="Calibri"/>
            </a:endParaRPr>
          </a:p>
        </p:txBody>
      </p:sp>
      <p:sp>
        <p:nvSpPr>
          <p:cNvPr id="161" name="object 161"/>
          <p:cNvSpPr txBox="1"/>
          <p:nvPr/>
        </p:nvSpPr>
        <p:spPr>
          <a:xfrm>
            <a:off x="1015772" y="2910404"/>
            <a:ext cx="197224"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45%</a:t>
            </a:r>
            <a:endParaRPr sz="794" dirty="0">
              <a:latin typeface="Calibri"/>
              <a:cs typeface="Calibri"/>
            </a:endParaRPr>
          </a:p>
        </p:txBody>
      </p:sp>
      <p:sp>
        <p:nvSpPr>
          <p:cNvPr id="162" name="object 162"/>
          <p:cNvSpPr txBox="1"/>
          <p:nvPr/>
        </p:nvSpPr>
        <p:spPr>
          <a:xfrm>
            <a:off x="1015772" y="2269080"/>
            <a:ext cx="197224"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55%</a:t>
            </a:r>
            <a:endParaRPr sz="794" dirty="0">
              <a:latin typeface="Calibri"/>
              <a:cs typeface="Calibri"/>
            </a:endParaRPr>
          </a:p>
        </p:txBody>
      </p:sp>
      <p:sp>
        <p:nvSpPr>
          <p:cNvPr id="163" name="object 163"/>
          <p:cNvSpPr txBox="1"/>
          <p:nvPr/>
        </p:nvSpPr>
        <p:spPr>
          <a:xfrm>
            <a:off x="1015772" y="1627755"/>
            <a:ext cx="197224"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65%</a:t>
            </a:r>
            <a:endParaRPr sz="794" dirty="0">
              <a:latin typeface="Calibri"/>
              <a:cs typeface="Calibri"/>
            </a:endParaRPr>
          </a:p>
        </p:txBody>
      </p:sp>
      <p:sp>
        <p:nvSpPr>
          <p:cNvPr id="164" name="object 164"/>
          <p:cNvSpPr txBox="1"/>
          <p:nvPr/>
        </p:nvSpPr>
        <p:spPr>
          <a:xfrm>
            <a:off x="1348890"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2002</a:t>
            </a:r>
            <a:endParaRPr sz="794" dirty="0">
              <a:latin typeface="Calibri"/>
              <a:cs typeface="Calibri"/>
            </a:endParaRPr>
          </a:p>
        </p:txBody>
      </p:sp>
      <p:sp>
        <p:nvSpPr>
          <p:cNvPr id="165" name="object 165"/>
          <p:cNvSpPr txBox="1"/>
          <p:nvPr/>
        </p:nvSpPr>
        <p:spPr>
          <a:xfrm>
            <a:off x="1779128"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2003</a:t>
            </a:r>
            <a:endParaRPr sz="794" dirty="0">
              <a:latin typeface="Calibri"/>
              <a:cs typeface="Calibri"/>
            </a:endParaRPr>
          </a:p>
        </p:txBody>
      </p:sp>
      <p:sp>
        <p:nvSpPr>
          <p:cNvPr id="166" name="object 166"/>
          <p:cNvSpPr txBox="1"/>
          <p:nvPr/>
        </p:nvSpPr>
        <p:spPr>
          <a:xfrm>
            <a:off x="2209468"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2004</a:t>
            </a:r>
            <a:endParaRPr sz="794" dirty="0">
              <a:latin typeface="Calibri"/>
              <a:cs typeface="Calibri"/>
            </a:endParaRPr>
          </a:p>
        </p:txBody>
      </p:sp>
      <p:sp>
        <p:nvSpPr>
          <p:cNvPr id="167" name="object 167"/>
          <p:cNvSpPr txBox="1"/>
          <p:nvPr/>
        </p:nvSpPr>
        <p:spPr>
          <a:xfrm>
            <a:off x="2639706"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2005</a:t>
            </a:r>
            <a:endParaRPr sz="794" dirty="0">
              <a:latin typeface="Calibri"/>
              <a:cs typeface="Calibri"/>
            </a:endParaRPr>
          </a:p>
        </p:txBody>
      </p:sp>
      <p:sp>
        <p:nvSpPr>
          <p:cNvPr id="168" name="object 168"/>
          <p:cNvSpPr txBox="1"/>
          <p:nvPr/>
        </p:nvSpPr>
        <p:spPr>
          <a:xfrm>
            <a:off x="3069945"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2006</a:t>
            </a:r>
            <a:endParaRPr sz="794" dirty="0">
              <a:latin typeface="Calibri"/>
              <a:cs typeface="Calibri"/>
            </a:endParaRPr>
          </a:p>
        </p:txBody>
      </p:sp>
      <p:sp>
        <p:nvSpPr>
          <p:cNvPr id="169" name="object 169"/>
          <p:cNvSpPr txBox="1"/>
          <p:nvPr/>
        </p:nvSpPr>
        <p:spPr>
          <a:xfrm>
            <a:off x="3500285"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2007</a:t>
            </a:r>
            <a:endParaRPr sz="794" dirty="0">
              <a:latin typeface="Calibri"/>
              <a:cs typeface="Calibri"/>
            </a:endParaRPr>
          </a:p>
        </p:txBody>
      </p:sp>
      <p:sp>
        <p:nvSpPr>
          <p:cNvPr id="170" name="object 170"/>
          <p:cNvSpPr txBox="1"/>
          <p:nvPr/>
        </p:nvSpPr>
        <p:spPr>
          <a:xfrm>
            <a:off x="3930523" y="5606807"/>
            <a:ext cx="753035" cy="122213"/>
          </a:xfrm>
          <a:prstGeom prst="rect">
            <a:avLst/>
          </a:prstGeom>
        </p:spPr>
        <p:txBody>
          <a:bodyPr vert="horz" wrap="square" lIns="0" tIns="0" rIns="0" bIns="0" rtlCol="0">
            <a:spAutoFit/>
          </a:bodyPr>
          <a:lstStyle/>
          <a:p>
            <a:pPr marL="11206">
              <a:tabLst>
                <a:tab pos="440975" algn="l"/>
              </a:tabLst>
            </a:pPr>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2008</a:t>
            </a:r>
            <a:r>
              <a:rPr sz="794" dirty="0">
                <a:solidFill>
                  <a:srgbClr val="595958"/>
                </a:solidFill>
                <a:latin typeface="Calibri"/>
                <a:cs typeface="Calibri"/>
              </a:rPr>
              <a:t>	</a:t>
            </a:r>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2009</a:t>
            </a:r>
            <a:endParaRPr sz="794" dirty="0">
              <a:latin typeface="Calibri"/>
              <a:cs typeface="Calibri"/>
            </a:endParaRPr>
          </a:p>
        </p:txBody>
      </p:sp>
      <p:sp>
        <p:nvSpPr>
          <p:cNvPr id="171" name="object 171"/>
          <p:cNvSpPr txBox="1"/>
          <p:nvPr/>
        </p:nvSpPr>
        <p:spPr>
          <a:xfrm>
            <a:off x="4791102"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2010</a:t>
            </a:r>
            <a:endParaRPr sz="794" dirty="0">
              <a:latin typeface="Calibri"/>
              <a:cs typeface="Calibri"/>
            </a:endParaRPr>
          </a:p>
        </p:txBody>
      </p:sp>
      <p:sp>
        <p:nvSpPr>
          <p:cNvPr id="172" name="object 172"/>
          <p:cNvSpPr txBox="1"/>
          <p:nvPr/>
        </p:nvSpPr>
        <p:spPr>
          <a:xfrm>
            <a:off x="5221441" y="5606807"/>
            <a:ext cx="753035" cy="122213"/>
          </a:xfrm>
          <a:prstGeom prst="rect">
            <a:avLst/>
          </a:prstGeom>
        </p:spPr>
        <p:txBody>
          <a:bodyPr vert="horz" wrap="square" lIns="0" tIns="0" rIns="0" bIns="0" rtlCol="0">
            <a:spAutoFit/>
          </a:bodyPr>
          <a:lstStyle/>
          <a:p>
            <a:pPr marL="11206">
              <a:tabLst>
                <a:tab pos="440975" algn="l"/>
              </a:tabLst>
            </a:pPr>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2011</a:t>
            </a:r>
            <a:r>
              <a:rPr sz="794" dirty="0">
                <a:solidFill>
                  <a:srgbClr val="595958"/>
                </a:solidFill>
                <a:latin typeface="Calibri"/>
                <a:cs typeface="Calibri"/>
              </a:rPr>
              <a:t>	</a:t>
            </a:r>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2012</a:t>
            </a:r>
            <a:endParaRPr sz="794" dirty="0">
              <a:latin typeface="Calibri"/>
              <a:cs typeface="Calibri"/>
            </a:endParaRPr>
          </a:p>
        </p:txBody>
      </p:sp>
      <p:sp>
        <p:nvSpPr>
          <p:cNvPr id="173" name="object 173"/>
          <p:cNvSpPr txBox="1"/>
          <p:nvPr/>
        </p:nvSpPr>
        <p:spPr>
          <a:xfrm>
            <a:off x="6081919"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2013</a:t>
            </a:r>
            <a:endParaRPr sz="794" dirty="0">
              <a:latin typeface="Calibri"/>
              <a:cs typeface="Calibri"/>
            </a:endParaRPr>
          </a:p>
        </p:txBody>
      </p:sp>
      <p:sp>
        <p:nvSpPr>
          <p:cNvPr id="174" name="object 174"/>
          <p:cNvSpPr txBox="1"/>
          <p:nvPr/>
        </p:nvSpPr>
        <p:spPr>
          <a:xfrm>
            <a:off x="6512157"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2014</a:t>
            </a:r>
            <a:endParaRPr sz="794" dirty="0">
              <a:latin typeface="Calibri"/>
              <a:cs typeface="Calibri"/>
            </a:endParaRPr>
          </a:p>
        </p:txBody>
      </p:sp>
      <p:sp>
        <p:nvSpPr>
          <p:cNvPr id="175" name="object 175"/>
          <p:cNvSpPr txBox="1"/>
          <p:nvPr/>
        </p:nvSpPr>
        <p:spPr>
          <a:xfrm>
            <a:off x="6942497"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2015</a:t>
            </a:r>
            <a:endParaRPr sz="794" dirty="0">
              <a:latin typeface="Calibri"/>
              <a:cs typeface="Calibri"/>
            </a:endParaRPr>
          </a:p>
        </p:txBody>
      </p:sp>
      <p:sp>
        <p:nvSpPr>
          <p:cNvPr id="176" name="object 176"/>
          <p:cNvSpPr txBox="1"/>
          <p:nvPr/>
        </p:nvSpPr>
        <p:spPr>
          <a:xfrm>
            <a:off x="7372836"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2016</a:t>
            </a:r>
            <a:endParaRPr sz="794" dirty="0">
              <a:latin typeface="Calibri"/>
              <a:cs typeface="Calibri"/>
            </a:endParaRPr>
          </a:p>
        </p:txBody>
      </p:sp>
      <p:sp>
        <p:nvSpPr>
          <p:cNvPr id="177" name="object 177"/>
          <p:cNvSpPr txBox="1"/>
          <p:nvPr/>
        </p:nvSpPr>
        <p:spPr>
          <a:xfrm>
            <a:off x="7803075" y="5606807"/>
            <a:ext cx="322729"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F</a:t>
            </a:r>
            <a:r>
              <a:rPr sz="794" spc="4" dirty="0">
                <a:solidFill>
                  <a:srgbClr val="595958"/>
                </a:solidFill>
                <a:latin typeface="Calibri"/>
                <a:cs typeface="Calibri"/>
              </a:rPr>
              <a:t>Y</a:t>
            </a:r>
            <a:r>
              <a:rPr sz="794" spc="-4" dirty="0">
                <a:solidFill>
                  <a:srgbClr val="595958"/>
                </a:solidFill>
                <a:latin typeface="Calibri"/>
                <a:cs typeface="Calibri"/>
              </a:rPr>
              <a:t>2017</a:t>
            </a:r>
            <a:endParaRPr sz="794" dirty="0">
              <a:latin typeface="Calibri"/>
              <a:cs typeface="Calibri"/>
            </a:endParaRPr>
          </a:p>
        </p:txBody>
      </p:sp>
      <p:sp>
        <p:nvSpPr>
          <p:cNvPr id="178" name="object 178"/>
          <p:cNvSpPr txBox="1"/>
          <p:nvPr/>
        </p:nvSpPr>
        <p:spPr>
          <a:xfrm>
            <a:off x="2235550" y="908864"/>
            <a:ext cx="5952565" cy="271613"/>
          </a:xfrm>
          <a:prstGeom prst="rect">
            <a:avLst/>
          </a:prstGeom>
          <a:solidFill>
            <a:srgbClr val="548235"/>
          </a:solidFill>
        </p:spPr>
        <p:txBody>
          <a:bodyPr vert="horz" wrap="square" lIns="0" tIns="0" rIns="0" bIns="0" rtlCol="0">
            <a:spAutoFit/>
          </a:bodyPr>
          <a:lstStyle/>
          <a:p>
            <a:pPr marL="33619"/>
            <a:r>
              <a:rPr sz="1765" spc="-110" dirty="0">
                <a:solidFill>
                  <a:srgbClr val="FFFFFF"/>
                </a:solidFill>
                <a:latin typeface="Calibri"/>
                <a:cs typeface="Calibri"/>
              </a:rPr>
              <a:t>T</a:t>
            </a:r>
            <a:r>
              <a:rPr sz="1765" dirty="0">
                <a:solidFill>
                  <a:srgbClr val="FFFFFF"/>
                </a:solidFill>
                <a:latin typeface="Calibri"/>
                <a:cs typeface="Calibri"/>
              </a:rPr>
              <a:t>u</a:t>
            </a:r>
            <a:r>
              <a:rPr sz="1765" spc="-4" dirty="0">
                <a:solidFill>
                  <a:srgbClr val="FFFFFF"/>
                </a:solidFill>
                <a:latin typeface="Calibri"/>
                <a:cs typeface="Calibri"/>
              </a:rPr>
              <a:t>i</a:t>
            </a:r>
            <a:r>
              <a:rPr sz="1765" dirty="0">
                <a:solidFill>
                  <a:srgbClr val="FFFFFF"/>
                </a:solidFill>
                <a:latin typeface="Calibri"/>
                <a:cs typeface="Calibri"/>
              </a:rPr>
              <a:t>t</a:t>
            </a:r>
            <a:r>
              <a:rPr sz="1765" spc="-4" dirty="0">
                <a:solidFill>
                  <a:srgbClr val="FFFFFF"/>
                </a:solidFill>
                <a:latin typeface="Calibri"/>
                <a:cs typeface="Calibri"/>
              </a:rPr>
              <a:t>io</a:t>
            </a:r>
            <a:r>
              <a:rPr sz="1765" dirty="0">
                <a:solidFill>
                  <a:srgbClr val="FFFFFF"/>
                </a:solidFill>
                <a:latin typeface="Calibri"/>
                <a:cs typeface="Calibri"/>
              </a:rPr>
              <a:t>n</a:t>
            </a:r>
            <a:r>
              <a:rPr sz="1765" spc="-4" dirty="0">
                <a:solidFill>
                  <a:srgbClr val="FFFFFF"/>
                </a:solidFill>
                <a:latin typeface="Calibri"/>
                <a:cs typeface="Calibri"/>
              </a:rPr>
              <a:t> </a:t>
            </a:r>
            <a:r>
              <a:rPr sz="1765" dirty="0">
                <a:solidFill>
                  <a:srgbClr val="FFFFFF"/>
                </a:solidFill>
                <a:latin typeface="Calibri"/>
                <a:cs typeface="Calibri"/>
              </a:rPr>
              <a:t>and</a:t>
            </a:r>
            <a:r>
              <a:rPr sz="1765" spc="-4" dirty="0">
                <a:solidFill>
                  <a:srgbClr val="FFFFFF"/>
                </a:solidFill>
                <a:latin typeface="Calibri"/>
                <a:cs typeface="Calibri"/>
              </a:rPr>
              <a:t> </a:t>
            </a:r>
            <a:r>
              <a:rPr sz="1765" spc="-44" dirty="0">
                <a:solidFill>
                  <a:srgbClr val="FFFFFF"/>
                </a:solidFill>
                <a:latin typeface="Calibri"/>
                <a:cs typeface="Calibri"/>
              </a:rPr>
              <a:t>f</a:t>
            </a:r>
            <a:r>
              <a:rPr sz="1765" spc="-4" dirty="0">
                <a:solidFill>
                  <a:srgbClr val="FFFFFF"/>
                </a:solidFill>
                <a:latin typeface="Calibri"/>
                <a:cs typeface="Calibri"/>
              </a:rPr>
              <a:t>ee</a:t>
            </a:r>
            <a:r>
              <a:rPr sz="1765" dirty="0">
                <a:solidFill>
                  <a:srgbClr val="FFFFFF"/>
                </a:solidFill>
                <a:latin typeface="Calibri"/>
                <a:cs typeface="Calibri"/>
              </a:rPr>
              <a:t>s</a:t>
            </a:r>
            <a:r>
              <a:rPr sz="1765" spc="-13" dirty="0">
                <a:solidFill>
                  <a:srgbClr val="FFFFFF"/>
                </a:solidFill>
                <a:latin typeface="Calibri"/>
                <a:cs typeface="Calibri"/>
              </a:rPr>
              <a:t> </a:t>
            </a:r>
            <a:r>
              <a:rPr sz="1765" spc="-26" dirty="0">
                <a:solidFill>
                  <a:srgbClr val="FFFFFF"/>
                </a:solidFill>
                <a:latin typeface="Calibri"/>
                <a:cs typeface="Calibri"/>
              </a:rPr>
              <a:t>r</a:t>
            </a:r>
            <a:r>
              <a:rPr sz="1765" spc="-4" dirty="0">
                <a:solidFill>
                  <a:srgbClr val="FFFFFF"/>
                </a:solidFill>
                <a:latin typeface="Calibri"/>
                <a:cs typeface="Calibri"/>
              </a:rPr>
              <a:t>e</a:t>
            </a:r>
            <a:r>
              <a:rPr sz="1765" dirty="0">
                <a:solidFill>
                  <a:srgbClr val="FFFFFF"/>
                </a:solidFill>
                <a:latin typeface="Calibri"/>
                <a:cs typeface="Calibri"/>
              </a:rPr>
              <a:t>p</a:t>
            </a:r>
            <a:r>
              <a:rPr sz="1765" spc="-4" dirty="0">
                <a:solidFill>
                  <a:srgbClr val="FFFFFF"/>
                </a:solidFill>
                <a:latin typeface="Calibri"/>
                <a:cs typeface="Calibri"/>
              </a:rPr>
              <a:t>l</a:t>
            </a:r>
            <a:r>
              <a:rPr sz="1765" dirty="0">
                <a:solidFill>
                  <a:srgbClr val="FFFFFF"/>
                </a:solidFill>
                <a:latin typeface="Calibri"/>
                <a:cs typeface="Calibri"/>
              </a:rPr>
              <a:t>ace</a:t>
            </a:r>
            <a:r>
              <a:rPr sz="1765" spc="-9" dirty="0">
                <a:solidFill>
                  <a:srgbClr val="FFFFFF"/>
                </a:solidFill>
                <a:latin typeface="Calibri"/>
                <a:cs typeface="Calibri"/>
              </a:rPr>
              <a:t> </a:t>
            </a:r>
            <a:r>
              <a:rPr sz="1765" spc="-26" dirty="0">
                <a:solidFill>
                  <a:srgbClr val="FFFFFF"/>
                </a:solidFill>
                <a:latin typeface="Calibri"/>
                <a:cs typeface="Calibri"/>
              </a:rPr>
              <a:t>s</a:t>
            </a:r>
            <a:r>
              <a:rPr sz="1765" spc="-22" dirty="0">
                <a:solidFill>
                  <a:srgbClr val="FFFFFF"/>
                </a:solidFill>
                <a:latin typeface="Calibri"/>
                <a:cs typeface="Calibri"/>
              </a:rPr>
              <a:t>tat</a:t>
            </a:r>
            <a:r>
              <a:rPr sz="1765" dirty="0">
                <a:solidFill>
                  <a:srgbClr val="FFFFFF"/>
                </a:solidFill>
                <a:latin typeface="Calibri"/>
                <a:cs typeface="Calibri"/>
              </a:rPr>
              <a:t>e </a:t>
            </a:r>
            <a:r>
              <a:rPr sz="1765" spc="-4" dirty="0">
                <a:solidFill>
                  <a:srgbClr val="FFFFFF"/>
                </a:solidFill>
                <a:latin typeface="Calibri"/>
                <a:cs typeface="Calibri"/>
              </a:rPr>
              <a:t>s</a:t>
            </a:r>
            <a:r>
              <a:rPr sz="1765" dirty="0">
                <a:solidFill>
                  <a:srgbClr val="FFFFFF"/>
                </a:solidFill>
                <a:latin typeface="Calibri"/>
                <a:cs typeface="Calibri"/>
              </a:rPr>
              <a:t>upp</a:t>
            </a:r>
            <a:r>
              <a:rPr sz="1765" spc="-4" dirty="0">
                <a:solidFill>
                  <a:srgbClr val="FFFFFF"/>
                </a:solidFill>
                <a:latin typeface="Calibri"/>
                <a:cs typeface="Calibri"/>
              </a:rPr>
              <a:t>or</a:t>
            </a:r>
            <a:r>
              <a:rPr sz="1765" dirty="0">
                <a:solidFill>
                  <a:srgbClr val="FFFFFF"/>
                </a:solidFill>
                <a:latin typeface="Calibri"/>
                <a:cs typeface="Calibri"/>
              </a:rPr>
              <a:t>t</a:t>
            </a:r>
            <a:r>
              <a:rPr sz="1765" spc="-18" dirty="0">
                <a:solidFill>
                  <a:srgbClr val="FFFFFF"/>
                </a:solidFill>
                <a:latin typeface="Calibri"/>
                <a:cs typeface="Calibri"/>
              </a:rPr>
              <a:t> </a:t>
            </a:r>
            <a:r>
              <a:rPr sz="1765" spc="-35" dirty="0">
                <a:solidFill>
                  <a:srgbClr val="FFFFFF"/>
                </a:solidFill>
                <a:latin typeface="Calibri"/>
                <a:cs typeface="Calibri"/>
              </a:rPr>
              <a:t>f</a:t>
            </a:r>
            <a:r>
              <a:rPr sz="1765" spc="-4" dirty="0">
                <a:solidFill>
                  <a:srgbClr val="FFFFFF"/>
                </a:solidFill>
                <a:latin typeface="Calibri"/>
                <a:cs typeface="Calibri"/>
              </a:rPr>
              <a:t>o</a:t>
            </a:r>
            <a:r>
              <a:rPr sz="1765" dirty="0">
                <a:solidFill>
                  <a:srgbClr val="FFFFFF"/>
                </a:solidFill>
                <a:latin typeface="Calibri"/>
                <a:cs typeface="Calibri"/>
              </a:rPr>
              <a:t>r</a:t>
            </a:r>
            <a:r>
              <a:rPr sz="1765" spc="-13" dirty="0">
                <a:solidFill>
                  <a:srgbClr val="FFFFFF"/>
                </a:solidFill>
                <a:latin typeface="Calibri"/>
                <a:cs typeface="Calibri"/>
              </a:rPr>
              <a:t> </a:t>
            </a:r>
            <a:r>
              <a:rPr sz="1765" spc="-49" dirty="0">
                <a:solidFill>
                  <a:srgbClr val="FFFFFF"/>
                </a:solidFill>
                <a:latin typeface="Calibri"/>
                <a:cs typeface="Calibri"/>
              </a:rPr>
              <a:t>W</a:t>
            </a:r>
            <a:r>
              <a:rPr sz="1765" spc="-4" dirty="0">
                <a:solidFill>
                  <a:srgbClr val="FFFFFF"/>
                </a:solidFill>
                <a:latin typeface="Calibri"/>
                <a:cs typeface="Calibri"/>
              </a:rPr>
              <a:t>ri</a:t>
            </a:r>
            <a:r>
              <a:rPr sz="1765" dirty="0">
                <a:solidFill>
                  <a:srgbClr val="FFFFFF"/>
                </a:solidFill>
                <a:latin typeface="Calibri"/>
                <a:cs typeface="Calibri"/>
              </a:rPr>
              <a:t>g</a:t>
            </a:r>
            <a:r>
              <a:rPr sz="1765" spc="-22" dirty="0">
                <a:solidFill>
                  <a:srgbClr val="FFFFFF"/>
                </a:solidFill>
                <a:latin typeface="Calibri"/>
                <a:cs typeface="Calibri"/>
              </a:rPr>
              <a:t>h</a:t>
            </a:r>
            <a:r>
              <a:rPr sz="1765" dirty="0">
                <a:solidFill>
                  <a:srgbClr val="FFFFFF"/>
                </a:solidFill>
                <a:latin typeface="Calibri"/>
                <a:cs typeface="Calibri"/>
              </a:rPr>
              <a:t>t</a:t>
            </a:r>
            <a:r>
              <a:rPr sz="1765" spc="-9" dirty="0">
                <a:solidFill>
                  <a:srgbClr val="FFFFFF"/>
                </a:solidFill>
                <a:latin typeface="Calibri"/>
                <a:cs typeface="Calibri"/>
              </a:rPr>
              <a:t> </a:t>
            </a:r>
            <a:r>
              <a:rPr sz="1765" dirty="0">
                <a:solidFill>
                  <a:srgbClr val="FFFFFF"/>
                </a:solidFill>
                <a:latin typeface="Calibri"/>
                <a:cs typeface="Calibri"/>
              </a:rPr>
              <a:t>S</a:t>
            </a:r>
            <a:r>
              <a:rPr sz="1765" spc="-22" dirty="0">
                <a:solidFill>
                  <a:srgbClr val="FFFFFF"/>
                </a:solidFill>
                <a:latin typeface="Calibri"/>
                <a:cs typeface="Calibri"/>
              </a:rPr>
              <a:t>tat</a:t>
            </a:r>
            <a:r>
              <a:rPr sz="1765" dirty="0">
                <a:solidFill>
                  <a:srgbClr val="FFFFFF"/>
                </a:solidFill>
                <a:latin typeface="Calibri"/>
                <a:cs typeface="Calibri"/>
              </a:rPr>
              <a:t>e</a:t>
            </a:r>
            <a:r>
              <a:rPr sz="1765" spc="-9" dirty="0">
                <a:solidFill>
                  <a:srgbClr val="FFFFFF"/>
                </a:solidFill>
                <a:latin typeface="Calibri"/>
                <a:cs typeface="Calibri"/>
              </a:rPr>
              <a:t> </a:t>
            </a:r>
            <a:r>
              <a:rPr sz="1765" spc="-4" dirty="0">
                <a:solidFill>
                  <a:srgbClr val="FFFFFF"/>
                </a:solidFill>
                <a:latin typeface="Calibri"/>
                <a:cs typeface="Calibri"/>
              </a:rPr>
              <a:t>U</a:t>
            </a:r>
            <a:r>
              <a:rPr sz="1765" dirty="0">
                <a:solidFill>
                  <a:srgbClr val="FFFFFF"/>
                </a:solidFill>
                <a:latin typeface="Calibri"/>
                <a:cs typeface="Calibri"/>
              </a:rPr>
              <a:t>n</a:t>
            </a:r>
            <a:r>
              <a:rPr sz="1765" spc="-4" dirty="0">
                <a:solidFill>
                  <a:srgbClr val="FFFFFF"/>
                </a:solidFill>
                <a:latin typeface="Calibri"/>
                <a:cs typeface="Calibri"/>
              </a:rPr>
              <a:t>i</a:t>
            </a:r>
            <a:r>
              <a:rPr sz="1765" spc="-26" dirty="0">
                <a:solidFill>
                  <a:srgbClr val="FFFFFF"/>
                </a:solidFill>
                <a:latin typeface="Calibri"/>
                <a:cs typeface="Calibri"/>
              </a:rPr>
              <a:t>v</a:t>
            </a:r>
            <a:r>
              <a:rPr sz="1765" spc="-4" dirty="0">
                <a:solidFill>
                  <a:srgbClr val="FFFFFF"/>
                </a:solidFill>
                <a:latin typeface="Calibri"/>
                <a:cs typeface="Calibri"/>
              </a:rPr>
              <a:t>e</a:t>
            </a:r>
            <a:r>
              <a:rPr sz="1765" spc="-35" dirty="0">
                <a:solidFill>
                  <a:srgbClr val="FFFFFF"/>
                </a:solidFill>
                <a:latin typeface="Calibri"/>
                <a:cs typeface="Calibri"/>
              </a:rPr>
              <a:t>r</a:t>
            </a:r>
            <a:r>
              <a:rPr sz="1765" spc="-4" dirty="0">
                <a:solidFill>
                  <a:srgbClr val="FFFFFF"/>
                </a:solidFill>
                <a:latin typeface="Calibri"/>
                <a:cs typeface="Calibri"/>
              </a:rPr>
              <a:t>si</a:t>
            </a:r>
            <a:r>
              <a:rPr sz="1765" dirty="0">
                <a:solidFill>
                  <a:srgbClr val="FFFFFF"/>
                </a:solidFill>
                <a:latin typeface="Calibri"/>
                <a:cs typeface="Calibri"/>
              </a:rPr>
              <a:t>ty</a:t>
            </a:r>
            <a:endParaRPr sz="1765" dirty="0">
              <a:latin typeface="Calibri"/>
              <a:cs typeface="Calibri"/>
            </a:endParaRPr>
          </a:p>
        </p:txBody>
      </p:sp>
      <p:sp>
        <p:nvSpPr>
          <p:cNvPr id="179" name="object 179"/>
          <p:cNvSpPr/>
          <p:nvPr/>
        </p:nvSpPr>
        <p:spPr>
          <a:xfrm>
            <a:off x="2844673" y="6001242"/>
            <a:ext cx="215153" cy="0"/>
          </a:xfrm>
          <a:custGeom>
            <a:avLst/>
            <a:gdLst/>
            <a:ahLst/>
            <a:cxnLst/>
            <a:rect l="l" t="t" r="r" b="b"/>
            <a:pathLst>
              <a:path w="243839">
                <a:moveTo>
                  <a:pt x="0" y="0"/>
                </a:moveTo>
                <a:lnTo>
                  <a:pt x="243840" y="0"/>
                </a:lnTo>
              </a:path>
            </a:pathLst>
          </a:custGeom>
          <a:ln w="28575">
            <a:solidFill>
              <a:srgbClr val="5B9BD5"/>
            </a:solidFill>
          </a:ln>
        </p:spPr>
        <p:txBody>
          <a:bodyPr wrap="square" lIns="0" tIns="0" rIns="0" bIns="0" rtlCol="0"/>
          <a:lstStyle/>
          <a:p>
            <a:endParaRPr sz="1588" dirty="0"/>
          </a:p>
        </p:txBody>
      </p:sp>
      <p:sp>
        <p:nvSpPr>
          <p:cNvPr id="180" name="object 180"/>
          <p:cNvSpPr/>
          <p:nvPr/>
        </p:nvSpPr>
        <p:spPr>
          <a:xfrm>
            <a:off x="2923409" y="5972838"/>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5B9BD5"/>
          </a:solidFill>
        </p:spPr>
        <p:txBody>
          <a:bodyPr wrap="square" lIns="0" tIns="0" rIns="0" bIns="0" rtlCol="0"/>
          <a:lstStyle/>
          <a:p>
            <a:endParaRPr sz="1588" dirty="0"/>
          </a:p>
        </p:txBody>
      </p:sp>
      <p:sp>
        <p:nvSpPr>
          <p:cNvPr id="181" name="object 181"/>
          <p:cNvSpPr/>
          <p:nvPr/>
        </p:nvSpPr>
        <p:spPr>
          <a:xfrm>
            <a:off x="2923409" y="5972838"/>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525">
            <a:solidFill>
              <a:srgbClr val="5B9BD5"/>
            </a:solidFill>
          </a:ln>
        </p:spPr>
        <p:txBody>
          <a:bodyPr wrap="square" lIns="0" tIns="0" rIns="0" bIns="0" rtlCol="0"/>
          <a:lstStyle/>
          <a:p>
            <a:endParaRPr sz="1588" dirty="0"/>
          </a:p>
        </p:txBody>
      </p:sp>
      <p:sp>
        <p:nvSpPr>
          <p:cNvPr id="182" name="object 182"/>
          <p:cNvSpPr txBox="1"/>
          <p:nvPr/>
        </p:nvSpPr>
        <p:spPr>
          <a:xfrm>
            <a:off x="3071311" y="5942763"/>
            <a:ext cx="868456" cy="122213"/>
          </a:xfrm>
          <a:prstGeom prst="rect">
            <a:avLst/>
          </a:prstGeom>
        </p:spPr>
        <p:txBody>
          <a:bodyPr vert="horz" wrap="square" lIns="0" tIns="0" rIns="0" bIns="0" rtlCol="0">
            <a:spAutoFit/>
          </a:bodyPr>
          <a:lstStyle/>
          <a:p>
            <a:pPr marL="11206"/>
            <a:r>
              <a:rPr sz="794" spc="-13" dirty="0">
                <a:solidFill>
                  <a:srgbClr val="595958"/>
                </a:solidFill>
                <a:latin typeface="Calibri"/>
                <a:cs typeface="Calibri"/>
              </a:rPr>
              <a:t>N</a:t>
            </a:r>
            <a:r>
              <a:rPr sz="794" dirty="0">
                <a:solidFill>
                  <a:srgbClr val="595958"/>
                </a:solidFill>
                <a:latin typeface="Calibri"/>
                <a:cs typeface="Calibri"/>
              </a:rPr>
              <a:t>e</a:t>
            </a:r>
            <a:r>
              <a:rPr sz="794" spc="-4" dirty="0">
                <a:solidFill>
                  <a:srgbClr val="595958"/>
                </a:solidFill>
                <a:latin typeface="Calibri"/>
                <a:cs typeface="Calibri"/>
              </a:rPr>
              <a:t>t </a:t>
            </a:r>
            <a:r>
              <a:rPr sz="794" spc="-9" dirty="0">
                <a:solidFill>
                  <a:srgbClr val="595958"/>
                </a:solidFill>
                <a:latin typeface="Calibri"/>
                <a:cs typeface="Calibri"/>
              </a:rPr>
              <a:t>T</a:t>
            </a:r>
            <a:r>
              <a:rPr sz="794" spc="4" dirty="0">
                <a:solidFill>
                  <a:srgbClr val="595958"/>
                </a:solidFill>
                <a:latin typeface="Calibri"/>
                <a:cs typeface="Calibri"/>
              </a:rPr>
              <a:t>u</a:t>
            </a:r>
            <a:r>
              <a:rPr sz="794" spc="-4" dirty="0">
                <a:solidFill>
                  <a:srgbClr val="595958"/>
                </a:solidFill>
                <a:latin typeface="Calibri"/>
                <a:cs typeface="Calibri"/>
              </a:rPr>
              <a:t>i</a:t>
            </a:r>
            <a:r>
              <a:rPr sz="794" spc="-9" dirty="0">
                <a:solidFill>
                  <a:srgbClr val="595958"/>
                </a:solidFill>
                <a:latin typeface="Calibri"/>
                <a:cs typeface="Calibri"/>
              </a:rPr>
              <a:t>t</a:t>
            </a:r>
            <a:r>
              <a:rPr sz="794" spc="-4" dirty="0">
                <a:solidFill>
                  <a:srgbClr val="595958"/>
                </a:solidFill>
                <a:latin typeface="Calibri"/>
                <a:cs typeface="Calibri"/>
              </a:rPr>
              <a:t>i</a:t>
            </a:r>
            <a:r>
              <a:rPr sz="794" spc="4" dirty="0">
                <a:solidFill>
                  <a:srgbClr val="595958"/>
                </a:solidFill>
                <a:latin typeface="Calibri"/>
                <a:cs typeface="Calibri"/>
              </a:rPr>
              <a:t>o</a:t>
            </a:r>
            <a:r>
              <a:rPr sz="794" dirty="0">
                <a:solidFill>
                  <a:srgbClr val="595958"/>
                </a:solidFill>
                <a:latin typeface="Calibri"/>
                <a:cs typeface="Calibri"/>
              </a:rPr>
              <a:t>n</a:t>
            </a:r>
            <a:r>
              <a:rPr sz="794" spc="-4" dirty="0">
                <a:solidFill>
                  <a:srgbClr val="595958"/>
                </a:solidFill>
                <a:latin typeface="Calibri"/>
                <a:cs typeface="Calibri"/>
              </a:rPr>
              <a:t> </a:t>
            </a:r>
            <a:r>
              <a:rPr sz="794" dirty="0">
                <a:solidFill>
                  <a:srgbClr val="595958"/>
                </a:solidFill>
                <a:latin typeface="Calibri"/>
                <a:cs typeface="Calibri"/>
              </a:rPr>
              <a:t>a</a:t>
            </a:r>
            <a:r>
              <a:rPr sz="794" spc="4" dirty="0">
                <a:solidFill>
                  <a:srgbClr val="595958"/>
                </a:solidFill>
                <a:latin typeface="Calibri"/>
                <a:cs typeface="Calibri"/>
              </a:rPr>
              <a:t>n</a:t>
            </a:r>
            <a:r>
              <a:rPr sz="794" dirty="0">
                <a:solidFill>
                  <a:srgbClr val="595958"/>
                </a:solidFill>
                <a:latin typeface="Calibri"/>
                <a:cs typeface="Calibri"/>
              </a:rPr>
              <a:t>d</a:t>
            </a:r>
            <a:r>
              <a:rPr sz="794" spc="-4" dirty="0">
                <a:solidFill>
                  <a:srgbClr val="595958"/>
                </a:solidFill>
                <a:latin typeface="Calibri"/>
                <a:cs typeface="Calibri"/>
              </a:rPr>
              <a:t> </a:t>
            </a:r>
            <a:r>
              <a:rPr sz="794" spc="-9" dirty="0">
                <a:solidFill>
                  <a:srgbClr val="595958"/>
                </a:solidFill>
                <a:latin typeface="Calibri"/>
                <a:cs typeface="Calibri"/>
              </a:rPr>
              <a:t>F</a:t>
            </a:r>
            <a:r>
              <a:rPr sz="794" dirty="0">
                <a:solidFill>
                  <a:srgbClr val="595958"/>
                </a:solidFill>
                <a:latin typeface="Calibri"/>
                <a:cs typeface="Calibri"/>
              </a:rPr>
              <a:t>e</a:t>
            </a:r>
            <a:r>
              <a:rPr sz="794" spc="-9" dirty="0">
                <a:solidFill>
                  <a:srgbClr val="595958"/>
                </a:solidFill>
                <a:latin typeface="Calibri"/>
                <a:cs typeface="Calibri"/>
              </a:rPr>
              <a:t>es</a:t>
            </a:r>
            <a:endParaRPr sz="794" dirty="0">
              <a:latin typeface="Calibri"/>
              <a:cs typeface="Calibri"/>
            </a:endParaRPr>
          </a:p>
        </p:txBody>
      </p:sp>
      <p:sp>
        <p:nvSpPr>
          <p:cNvPr id="183" name="object 183"/>
          <p:cNvSpPr/>
          <p:nvPr/>
        </p:nvSpPr>
        <p:spPr>
          <a:xfrm>
            <a:off x="4116100" y="6001242"/>
            <a:ext cx="215153" cy="0"/>
          </a:xfrm>
          <a:custGeom>
            <a:avLst/>
            <a:gdLst/>
            <a:ahLst/>
            <a:cxnLst/>
            <a:rect l="l" t="t" r="r" b="b"/>
            <a:pathLst>
              <a:path w="243839">
                <a:moveTo>
                  <a:pt x="0" y="0"/>
                </a:moveTo>
                <a:lnTo>
                  <a:pt x="243840" y="0"/>
                </a:lnTo>
              </a:path>
            </a:pathLst>
          </a:custGeom>
          <a:ln w="28575">
            <a:solidFill>
              <a:srgbClr val="C00000"/>
            </a:solidFill>
          </a:ln>
        </p:spPr>
        <p:txBody>
          <a:bodyPr wrap="square" lIns="0" tIns="0" rIns="0" bIns="0" rtlCol="0"/>
          <a:lstStyle/>
          <a:p>
            <a:endParaRPr sz="1588" dirty="0"/>
          </a:p>
        </p:txBody>
      </p:sp>
      <p:sp>
        <p:nvSpPr>
          <p:cNvPr id="184" name="object 184"/>
          <p:cNvSpPr/>
          <p:nvPr/>
        </p:nvSpPr>
        <p:spPr>
          <a:xfrm>
            <a:off x="4194156" y="5972838"/>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C00000"/>
          </a:solidFill>
        </p:spPr>
        <p:txBody>
          <a:bodyPr wrap="square" lIns="0" tIns="0" rIns="0" bIns="0" rtlCol="0"/>
          <a:lstStyle/>
          <a:p>
            <a:endParaRPr sz="1588" dirty="0"/>
          </a:p>
        </p:txBody>
      </p:sp>
      <p:sp>
        <p:nvSpPr>
          <p:cNvPr id="185" name="object 185"/>
          <p:cNvSpPr txBox="1"/>
          <p:nvPr/>
        </p:nvSpPr>
        <p:spPr>
          <a:xfrm>
            <a:off x="4342738" y="5942763"/>
            <a:ext cx="872938" cy="122213"/>
          </a:xfrm>
          <a:prstGeom prst="rect">
            <a:avLst/>
          </a:prstGeom>
        </p:spPr>
        <p:txBody>
          <a:bodyPr vert="horz" wrap="square" lIns="0" tIns="0" rIns="0" bIns="0" rtlCol="0">
            <a:spAutoFit/>
          </a:bodyPr>
          <a:lstStyle/>
          <a:p>
            <a:pPr marL="11206"/>
            <a:r>
              <a:rPr sz="794" spc="-9" dirty="0">
                <a:solidFill>
                  <a:srgbClr val="595958"/>
                </a:solidFill>
                <a:latin typeface="Calibri"/>
                <a:cs typeface="Calibri"/>
              </a:rPr>
              <a:t>S</a:t>
            </a:r>
            <a:r>
              <a:rPr sz="794" dirty="0">
                <a:solidFill>
                  <a:srgbClr val="595958"/>
                </a:solidFill>
                <a:latin typeface="Calibri"/>
                <a:cs typeface="Calibri"/>
              </a:rPr>
              <a:t>ta</a:t>
            </a:r>
            <a:r>
              <a:rPr sz="794" spc="-9" dirty="0">
                <a:solidFill>
                  <a:srgbClr val="595958"/>
                </a:solidFill>
                <a:latin typeface="Calibri"/>
                <a:cs typeface="Calibri"/>
              </a:rPr>
              <a:t>t</a:t>
            </a:r>
            <a:r>
              <a:rPr sz="794" spc="-4" dirty="0">
                <a:solidFill>
                  <a:srgbClr val="595958"/>
                </a:solidFill>
                <a:latin typeface="Calibri"/>
                <a:cs typeface="Calibri"/>
              </a:rPr>
              <a:t>e </a:t>
            </a:r>
            <a:r>
              <a:rPr sz="794" spc="-13" dirty="0">
                <a:solidFill>
                  <a:srgbClr val="595958"/>
                </a:solidFill>
                <a:latin typeface="Calibri"/>
                <a:cs typeface="Calibri"/>
              </a:rPr>
              <a:t>A</a:t>
            </a:r>
            <a:r>
              <a:rPr sz="794" spc="4" dirty="0">
                <a:solidFill>
                  <a:srgbClr val="595958"/>
                </a:solidFill>
                <a:latin typeface="Calibri"/>
                <a:cs typeface="Calibri"/>
              </a:rPr>
              <a:t>p</a:t>
            </a:r>
            <a:r>
              <a:rPr sz="794" spc="-4" dirty="0">
                <a:solidFill>
                  <a:srgbClr val="595958"/>
                </a:solidFill>
                <a:latin typeface="Calibri"/>
                <a:cs typeface="Calibri"/>
              </a:rPr>
              <a:t>p</a:t>
            </a:r>
            <a:r>
              <a:rPr sz="794" spc="-9" dirty="0">
                <a:solidFill>
                  <a:srgbClr val="595958"/>
                </a:solidFill>
                <a:latin typeface="Calibri"/>
                <a:cs typeface="Calibri"/>
              </a:rPr>
              <a:t>r</a:t>
            </a:r>
            <a:r>
              <a:rPr sz="794" dirty="0">
                <a:solidFill>
                  <a:srgbClr val="595958"/>
                </a:solidFill>
                <a:latin typeface="Calibri"/>
                <a:cs typeface="Calibri"/>
              </a:rPr>
              <a:t>o</a:t>
            </a:r>
            <a:r>
              <a:rPr sz="794" spc="-4" dirty="0">
                <a:solidFill>
                  <a:srgbClr val="595958"/>
                </a:solidFill>
                <a:latin typeface="Calibri"/>
                <a:cs typeface="Calibri"/>
              </a:rPr>
              <a:t>pr</a:t>
            </a:r>
            <a:r>
              <a:rPr sz="794" spc="4" dirty="0">
                <a:solidFill>
                  <a:srgbClr val="595958"/>
                </a:solidFill>
                <a:latin typeface="Calibri"/>
                <a:cs typeface="Calibri"/>
              </a:rPr>
              <a:t>i</a:t>
            </a:r>
            <a:r>
              <a:rPr sz="794" dirty="0">
                <a:solidFill>
                  <a:srgbClr val="595958"/>
                </a:solidFill>
                <a:latin typeface="Calibri"/>
                <a:cs typeface="Calibri"/>
              </a:rPr>
              <a:t>a</a:t>
            </a:r>
            <a:r>
              <a:rPr sz="794" spc="-4" dirty="0">
                <a:solidFill>
                  <a:srgbClr val="595958"/>
                </a:solidFill>
                <a:latin typeface="Calibri"/>
                <a:cs typeface="Calibri"/>
              </a:rPr>
              <a:t>ti</a:t>
            </a:r>
            <a:r>
              <a:rPr sz="794" spc="-9" dirty="0">
                <a:solidFill>
                  <a:srgbClr val="595958"/>
                </a:solidFill>
                <a:latin typeface="Calibri"/>
                <a:cs typeface="Calibri"/>
              </a:rPr>
              <a:t>o</a:t>
            </a:r>
            <a:r>
              <a:rPr sz="794" spc="4" dirty="0">
                <a:solidFill>
                  <a:srgbClr val="595958"/>
                </a:solidFill>
                <a:latin typeface="Calibri"/>
                <a:cs typeface="Calibri"/>
              </a:rPr>
              <a:t>n</a:t>
            </a:r>
            <a:r>
              <a:rPr sz="794" dirty="0">
                <a:solidFill>
                  <a:srgbClr val="595958"/>
                </a:solidFill>
                <a:latin typeface="Calibri"/>
                <a:cs typeface="Calibri"/>
              </a:rPr>
              <a:t>s</a:t>
            </a:r>
            <a:endParaRPr sz="794" dirty="0">
              <a:latin typeface="Calibri"/>
              <a:cs typeface="Calibri"/>
            </a:endParaRPr>
          </a:p>
        </p:txBody>
      </p:sp>
      <p:sp>
        <p:nvSpPr>
          <p:cNvPr id="186" name="object 186"/>
          <p:cNvSpPr/>
          <p:nvPr/>
        </p:nvSpPr>
        <p:spPr>
          <a:xfrm>
            <a:off x="5391280" y="6001242"/>
            <a:ext cx="215153" cy="0"/>
          </a:xfrm>
          <a:custGeom>
            <a:avLst/>
            <a:gdLst/>
            <a:ahLst/>
            <a:cxnLst/>
            <a:rect l="l" t="t" r="r" b="b"/>
            <a:pathLst>
              <a:path w="243839">
                <a:moveTo>
                  <a:pt x="0" y="0"/>
                </a:moveTo>
                <a:lnTo>
                  <a:pt x="243840" y="0"/>
                </a:lnTo>
              </a:path>
            </a:pathLst>
          </a:custGeom>
          <a:ln w="28575">
            <a:solidFill>
              <a:srgbClr val="A6A6A6"/>
            </a:solidFill>
          </a:ln>
        </p:spPr>
        <p:txBody>
          <a:bodyPr wrap="square" lIns="0" tIns="0" rIns="0" bIns="0" rtlCol="0"/>
          <a:lstStyle/>
          <a:p>
            <a:endParaRPr sz="1588" dirty="0"/>
          </a:p>
        </p:txBody>
      </p:sp>
      <p:sp>
        <p:nvSpPr>
          <p:cNvPr id="187" name="object 187"/>
          <p:cNvSpPr/>
          <p:nvPr/>
        </p:nvSpPr>
        <p:spPr>
          <a:xfrm>
            <a:off x="5470282" y="5972838"/>
            <a:ext cx="56590" cy="54909"/>
          </a:xfrm>
          <a:custGeom>
            <a:avLst/>
            <a:gdLst/>
            <a:ahLst/>
            <a:cxnLst/>
            <a:rect l="l" t="t" r="r" b="b"/>
            <a:pathLst>
              <a:path w="64135" h="62229">
                <a:moveTo>
                  <a:pt x="23128" y="0"/>
                </a:moveTo>
                <a:lnTo>
                  <a:pt x="11186" y="6536"/>
                </a:lnTo>
                <a:lnTo>
                  <a:pt x="3017" y="17590"/>
                </a:lnTo>
                <a:lnTo>
                  <a:pt x="0" y="31931"/>
                </a:lnTo>
                <a:lnTo>
                  <a:pt x="2980" y="43957"/>
                </a:lnTo>
                <a:lnTo>
                  <a:pt x="10821" y="53634"/>
                </a:lnTo>
                <a:lnTo>
                  <a:pt x="23271" y="59908"/>
                </a:lnTo>
                <a:lnTo>
                  <a:pt x="40078" y="61729"/>
                </a:lnTo>
                <a:lnTo>
                  <a:pt x="52391" y="55413"/>
                </a:lnTo>
                <a:lnTo>
                  <a:pt x="60845" y="44604"/>
                </a:lnTo>
                <a:lnTo>
                  <a:pt x="63986" y="30757"/>
                </a:lnTo>
                <a:lnTo>
                  <a:pt x="63932" y="28880"/>
                </a:lnTo>
                <a:lnTo>
                  <a:pt x="60740" y="17110"/>
                </a:lnTo>
                <a:lnTo>
                  <a:pt x="52756" y="7688"/>
                </a:lnTo>
                <a:lnTo>
                  <a:pt x="40160" y="1642"/>
                </a:lnTo>
                <a:lnTo>
                  <a:pt x="23128" y="0"/>
                </a:lnTo>
                <a:close/>
              </a:path>
            </a:pathLst>
          </a:custGeom>
          <a:solidFill>
            <a:srgbClr val="A6A6A6"/>
          </a:solidFill>
        </p:spPr>
        <p:txBody>
          <a:bodyPr wrap="square" lIns="0" tIns="0" rIns="0" bIns="0" rtlCol="0"/>
          <a:lstStyle/>
          <a:p>
            <a:endParaRPr sz="1588" dirty="0"/>
          </a:p>
        </p:txBody>
      </p:sp>
      <p:sp>
        <p:nvSpPr>
          <p:cNvPr id="188" name="object 188"/>
          <p:cNvSpPr/>
          <p:nvPr/>
        </p:nvSpPr>
        <p:spPr>
          <a:xfrm>
            <a:off x="5470282" y="5972838"/>
            <a:ext cx="56590" cy="54909"/>
          </a:xfrm>
          <a:custGeom>
            <a:avLst/>
            <a:gdLst/>
            <a:ahLst/>
            <a:cxnLst/>
            <a:rect l="l" t="t" r="r" b="b"/>
            <a:pathLst>
              <a:path w="64135" h="62229">
                <a:moveTo>
                  <a:pt x="63986" y="30757"/>
                </a:moveTo>
                <a:lnTo>
                  <a:pt x="60845" y="44604"/>
                </a:lnTo>
                <a:lnTo>
                  <a:pt x="52391" y="55413"/>
                </a:lnTo>
                <a:lnTo>
                  <a:pt x="40078" y="61729"/>
                </a:lnTo>
                <a:lnTo>
                  <a:pt x="23271" y="59908"/>
                </a:lnTo>
                <a:lnTo>
                  <a:pt x="10821" y="53634"/>
                </a:lnTo>
                <a:lnTo>
                  <a:pt x="2980" y="43957"/>
                </a:lnTo>
                <a:lnTo>
                  <a:pt x="0" y="31931"/>
                </a:lnTo>
                <a:lnTo>
                  <a:pt x="3017" y="17590"/>
                </a:lnTo>
                <a:lnTo>
                  <a:pt x="11186" y="6536"/>
                </a:lnTo>
                <a:lnTo>
                  <a:pt x="23128" y="0"/>
                </a:lnTo>
                <a:lnTo>
                  <a:pt x="40160" y="1642"/>
                </a:lnTo>
                <a:lnTo>
                  <a:pt x="52756" y="7688"/>
                </a:lnTo>
                <a:lnTo>
                  <a:pt x="60740" y="17110"/>
                </a:lnTo>
                <a:lnTo>
                  <a:pt x="63932" y="28880"/>
                </a:lnTo>
                <a:lnTo>
                  <a:pt x="63986" y="30757"/>
                </a:lnTo>
                <a:close/>
              </a:path>
            </a:pathLst>
          </a:custGeom>
          <a:ln w="9525">
            <a:solidFill>
              <a:srgbClr val="A6A6A6"/>
            </a:solidFill>
          </a:ln>
        </p:spPr>
        <p:txBody>
          <a:bodyPr wrap="square" lIns="0" tIns="0" rIns="0" bIns="0" rtlCol="0"/>
          <a:lstStyle/>
          <a:p>
            <a:endParaRPr sz="1588" dirty="0"/>
          </a:p>
        </p:txBody>
      </p:sp>
      <p:sp>
        <p:nvSpPr>
          <p:cNvPr id="189" name="object 189"/>
          <p:cNvSpPr txBox="1"/>
          <p:nvPr/>
        </p:nvSpPr>
        <p:spPr>
          <a:xfrm>
            <a:off x="5617918" y="5942763"/>
            <a:ext cx="641537" cy="122213"/>
          </a:xfrm>
          <a:prstGeom prst="rect">
            <a:avLst/>
          </a:prstGeom>
        </p:spPr>
        <p:txBody>
          <a:bodyPr vert="horz" wrap="square" lIns="0" tIns="0" rIns="0" bIns="0" rtlCol="0">
            <a:spAutoFit/>
          </a:bodyPr>
          <a:lstStyle/>
          <a:p>
            <a:pPr marL="11206"/>
            <a:r>
              <a:rPr sz="794" dirty="0">
                <a:solidFill>
                  <a:srgbClr val="595958"/>
                </a:solidFill>
                <a:latin typeface="Calibri"/>
                <a:cs typeface="Calibri"/>
              </a:rPr>
              <a:t>O</a:t>
            </a:r>
            <a:r>
              <a:rPr sz="794" spc="-9" dirty="0">
                <a:solidFill>
                  <a:srgbClr val="595958"/>
                </a:solidFill>
                <a:latin typeface="Calibri"/>
                <a:cs typeface="Calibri"/>
              </a:rPr>
              <a:t>th</a:t>
            </a:r>
            <a:r>
              <a:rPr sz="794" dirty="0">
                <a:solidFill>
                  <a:srgbClr val="595958"/>
                </a:solidFill>
                <a:latin typeface="Calibri"/>
                <a:cs typeface="Calibri"/>
              </a:rPr>
              <a:t>e</a:t>
            </a:r>
            <a:r>
              <a:rPr sz="794" spc="-4" dirty="0">
                <a:solidFill>
                  <a:srgbClr val="595958"/>
                </a:solidFill>
                <a:latin typeface="Calibri"/>
                <a:cs typeface="Calibri"/>
              </a:rPr>
              <a:t>r </a:t>
            </a:r>
            <a:r>
              <a:rPr sz="794" spc="-13" dirty="0">
                <a:solidFill>
                  <a:srgbClr val="595958"/>
                </a:solidFill>
                <a:latin typeface="Calibri"/>
                <a:cs typeface="Calibri"/>
              </a:rPr>
              <a:t>R</a:t>
            </a:r>
            <a:r>
              <a:rPr sz="794" dirty="0">
                <a:solidFill>
                  <a:srgbClr val="595958"/>
                </a:solidFill>
                <a:latin typeface="Calibri"/>
                <a:cs typeface="Calibri"/>
              </a:rPr>
              <a:t>e</a:t>
            </a:r>
            <a:r>
              <a:rPr sz="794" spc="-4" dirty="0">
                <a:solidFill>
                  <a:srgbClr val="595958"/>
                </a:solidFill>
                <a:latin typeface="Calibri"/>
                <a:cs typeface="Calibri"/>
              </a:rPr>
              <a:t>ven</a:t>
            </a:r>
            <a:r>
              <a:rPr sz="794" spc="4" dirty="0">
                <a:solidFill>
                  <a:srgbClr val="595958"/>
                </a:solidFill>
                <a:latin typeface="Calibri"/>
                <a:cs typeface="Calibri"/>
              </a:rPr>
              <a:t>u</a:t>
            </a:r>
            <a:r>
              <a:rPr sz="794" spc="-4" dirty="0">
                <a:solidFill>
                  <a:srgbClr val="595958"/>
                </a:solidFill>
                <a:latin typeface="Calibri"/>
                <a:cs typeface="Calibri"/>
              </a:rPr>
              <a:t>e</a:t>
            </a:r>
            <a:endParaRPr sz="794" dirty="0">
              <a:latin typeface="Calibri"/>
              <a:cs typeface="Calibri"/>
            </a:endParaRPr>
          </a:p>
        </p:txBody>
      </p:sp>
      <p:sp>
        <p:nvSpPr>
          <p:cNvPr id="190" name="object 190"/>
          <p:cNvSpPr/>
          <p:nvPr/>
        </p:nvSpPr>
        <p:spPr>
          <a:xfrm>
            <a:off x="381000" y="649841"/>
            <a:ext cx="1562902" cy="876721"/>
          </a:xfrm>
          <a:prstGeom prst="rect">
            <a:avLst/>
          </a:prstGeom>
          <a:blipFill>
            <a:blip r:embed="rId4" cstate="print"/>
            <a:stretch>
              <a:fillRect/>
            </a:stretch>
          </a:blipFill>
        </p:spPr>
        <p:txBody>
          <a:bodyPr wrap="square" lIns="0" tIns="0" rIns="0" bIns="0" rtlCol="0"/>
          <a:lstStyle/>
          <a:p>
            <a:endParaRPr sz="1588" dirty="0"/>
          </a:p>
        </p:txBody>
      </p:sp>
    </p:spTree>
    <p:custDataLst>
      <p:tags r:id="rId1"/>
    </p:custDataLst>
    <p:extLst>
      <p:ext uri="{BB962C8B-B14F-4D97-AF65-F5344CB8AC3E}">
        <p14:creationId xmlns:p14="http://schemas.microsoft.com/office/powerpoint/2010/main" val="405769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636"/>
            <a:ext cx="9144000" cy="6036364"/>
          </a:xfrm>
          <a:prstGeom prst="rect">
            <a:avLst/>
          </a:prstGeom>
        </p:spPr>
      </p:pic>
    </p:spTree>
    <p:extLst>
      <p:ext uri="{BB962C8B-B14F-4D97-AF65-F5344CB8AC3E}">
        <p14:creationId xmlns:p14="http://schemas.microsoft.com/office/powerpoint/2010/main" val="2778270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26807" y="5325931"/>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 name="object 3"/>
          <p:cNvSpPr/>
          <p:nvPr/>
        </p:nvSpPr>
        <p:spPr>
          <a:xfrm>
            <a:off x="2026807" y="5267660"/>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4" name="object 4"/>
          <p:cNvSpPr/>
          <p:nvPr/>
        </p:nvSpPr>
        <p:spPr>
          <a:xfrm>
            <a:off x="2026807" y="5209391"/>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5" name="object 5"/>
          <p:cNvSpPr/>
          <p:nvPr/>
        </p:nvSpPr>
        <p:spPr>
          <a:xfrm>
            <a:off x="2026807" y="5153473"/>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6" name="object 6"/>
          <p:cNvSpPr/>
          <p:nvPr/>
        </p:nvSpPr>
        <p:spPr>
          <a:xfrm>
            <a:off x="2026807" y="5461839"/>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7" name="object 7"/>
          <p:cNvSpPr/>
          <p:nvPr/>
        </p:nvSpPr>
        <p:spPr>
          <a:xfrm>
            <a:off x="2026807" y="4978661"/>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8" name="object 8"/>
          <p:cNvSpPr/>
          <p:nvPr/>
        </p:nvSpPr>
        <p:spPr>
          <a:xfrm>
            <a:off x="2026807" y="4920390"/>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9" name="object 9"/>
          <p:cNvSpPr/>
          <p:nvPr/>
        </p:nvSpPr>
        <p:spPr>
          <a:xfrm>
            <a:off x="2026807" y="4862120"/>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0" name="object 10"/>
          <p:cNvSpPr/>
          <p:nvPr/>
        </p:nvSpPr>
        <p:spPr>
          <a:xfrm>
            <a:off x="2026807" y="4745578"/>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1" name="object 11"/>
          <p:cNvSpPr/>
          <p:nvPr/>
        </p:nvSpPr>
        <p:spPr>
          <a:xfrm>
            <a:off x="2026807" y="4687309"/>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2" name="object 12"/>
          <p:cNvSpPr/>
          <p:nvPr/>
        </p:nvSpPr>
        <p:spPr>
          <a:xfrm>
            <a:off x="2026807" y="4629037"/>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3" name="object 13"/>
          <p:cNvSpPr/>
          <p:nvPr/>
        </p:nvSpPr>
        <p:spPr>
          <a:xfrm>
            <a:off x="2026807" y="4570767"/>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4" name="object 14"/>
          <p:cNvSpPr/>
          <p:nvPr/>
        </p:nvSpPr>
        <p:spPr>
          <a:xfrm>
            <a:off x="2026807" y="4454225"/>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5" name="object 15"/>
          <p:cNvSpPr/>
          <p:nvPr/>
        </p:nvSpPr>
        <p:spPr>
          <a:xfrm>
            <a:off x="2026807" y="4395956"/>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6" name="object 16"/>
          <p:cNvSpPr/>
          <p:nvPr/>
        </p:nvSpPr>
        <p:spPr>
          <a:xfrm>
            <a:off x="2026807" y="4337684"/>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7" name="object 17"/>
          <p:cNvSpPr/>
          <p:nvPr/>
        </p:nvSpPr>
        <p:spPr>
          <a:xfrm>
            <a:off x="2026807" y="4279414"/>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8" name="object 18"/>
          <p:cNvSpPr/>
          <p:nvPr/>
        </p:nvSpPr>
        <p:spPr>
          <a:xfrm>
            <a:off x="2026807" y="4162872"/>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19" name="object 19"/>
          <p:cNvSpPr/>
          <p:nvPr/>
        </p:nvSpPr>
        <p:spPr>
          <a:xfrm>
            <a:off x="2026807" y="4104603"/>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0" name="object 20"/>
          <p:cNvSpPr/>
          <p:nvPr/>
        </p:nvSpPr>
        <p:spPr>
          <a:xfrm>
            <a:off x="2026807" y="4046331"/>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1" name="object 21"/>
          <p:cNvSpPr/>
          <p:nvPr/>
        </p:nvSpPr>
        <p:spPr>
          <a:xfrm>
            <a:off x="2026807" y="3988061"/>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2" name="object 22"/>
          <p:cNvSpPr/>
          <p:nvPr/>
        </p:nvSpPr>
        <p:spPr>
          <a:xfrm>
            <a:off x="2026807" y="3871519"/>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3" name="object 23"/>
          <p:cNvSpPr/>
          <p:nvPr/>
        </p:nvSpPr>
        <p:spPr>
          <a:xfrm>
            <a:off x="2026807" y="3813250"/>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4" name="object 24"/>
          <p:cNvSpPr/>
          <p:nvPr/>
        </p:nvSpPr>
        <p:spPr>
          <a:xfrm>
            <a:off x="2026807" y="3754978"/>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5" name="object 25"/>
          <p:cNvSpPr/>
          <p:nvPr/>
        </p:nvSpPr>
        <p:spPr>
          <a:xfrm>
            <a:off x="2026807" y="3696709"/>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6" name="object 26"/>
          <p:cNvSpPr/>
          <p:nvPr/>
        </p:nvSpPr>
        <p:spPr>
          <a:xfrm>
            <a:off x="2026807" y="3580166"/>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7" name="object 27"/>
          <p:cNvSpPr/>
          <p:nvPr/>
        </p:nvSpPr>
        <p:spPr>
          <a:xfrm>
            <a:off x="2026807" y="3521897"/>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8" name="object 28"/>
          <p:cNvSpPr/>
          <p:nvPr/>
        </p:nvSpPr>
        <p:spPr>
          <a:xfrm>
            <a:off x="2026807" y="3463625"/>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29" name="object 29"/>
          <p:cNvSpPr/>
          <p:nvPr/>
        </p:nvSpPr>
        <p:spPr>
          <a:xfrm>
            <a:off x="2026807" y="3405356"/>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0" name="object 30"/>
          <p:cNvSpPr/>
          <p:nvPr/>
        </p:nvSpPr>
        <p:spPr>
          <a:xfrm>
            <a:off x="2026807" y="3288814"/>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1" name="object 31"/>
          <p:cNvSpPr/>
          <p:nvPr/>
        </p:nvSpPr>
        <p:spPr>
          <a:xfrm>
            <a:off x="2026807" y="3230544"/>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2" name="object 32"/>
          <p:cNvSpPr/>
          <p:nvPr/>
        </p:nvSpPr>
        <p:spPr>
          <a:xfrm>
            <a:off x="2026807" y="3172272"/>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3" name="object 33"/>
          <p:cNvSpPr/>
          <p:nvPr/>
        </p:nvSpPr>
        <p:spPr>
          <a:xfrm>
            <a:off x="2026807" y="3114003"/>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4" name="object 34"/>
          <p:cNvSpPr/>
          <p:nvPr/>
        </p:nvSpPr>
        <p:spPr>
          <a:xfrm>
            <a:off x="2026807" y="2997349"/>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5" name="object 35"/>
          <p:cNvSpPr/>
          <p:nvPr/>
        </p:nvSpPr>
        <p:spPr>
          <a:xfrm>
            <a:off x="2026807" y="2939078"/>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6" name="object 36"/>
          <p:cNvSpPr/>
          <p:nvPr/>
        </p:nvSpPr>
        <p:spPr>
          <a:xfrm>
            <a:off x="2026807" y="2880807"/>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7" name="object 37"/>
          <p:cNvSpPr/>
          <p:nvPr/>
        </p:nvSpPr>
        <p:spPr>
          <a:xfrm>
            <a:off x="2026807" y="2822538"/>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8" name="object 38"/>
          <p:cNvSpPr/>
          <p:nvPr/>
        </p:nvSpPr>
        <p:spPr>
          <a:xfrm>
            <a:off x="2026807" y="2705996"/>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39" name="object 39"/>
          <p:cNvSpPr/>
          <p:nvPr/>
        </p:nvSpPr>
        <p:spPr>
          <a:xfrm>
            <a:off x="2026807" y="2647725"/>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40" name="object 40"/>
          <p:cNvSpPr/>
          <p:nvPr/>
        </p:nvSpPr>
        <p:spPr>
          <a:xfrm>
            <a:off x="2026807" y="2589455"/>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41" name="object 41"/>
          <p:cNvSpPr/>
          <p:nvPr/>
        </p:nvSpPr>
        <p:spPr>
          <a:xfrm>
            <a:off x="2026807" y="2531185"/>
            <a:ext cx="5394512" cy="0"/>
          </a:xfrm>
          <a:custGeom>
            <a:avLst/>
            <a:gdLst/>
            <a:ahLst/>
            <a:cxnLst/>
            <a:rect l="l" t="t" r="r" b="b"/>
            <a:pathLst>
              <a:path w="6113780">
                <a:moveTo>
                  <a:pt x="0" y="0"/>
                </a:moveTo>
                <a:lnTo>
                  <a:pt x="6113272" y="0"/>
                </a:lnTo>
              </a:path>
            </a:pathLst>
          </a:custGeom>
          <a:ln w="16510">
            <a:solidFill>
              <a:srgbClr val="F1F1F1"/>
            </a:solidFill>
          </a:ln>
        </p:spPr>
        <p:txBody>
          <a:bodyPr wrap="square" lIns="0" tIns="0" rIns="0" bIns="0" rtlCol="0"/>
          <a:lstStyle/>
          <a:p>
            <a:endParaRPr sz="1588" dirty="0"/>
          </a:p>
        </p:txBody>
      </p:sp>
      <p:sp>
        <p:nvSpPr>
          <p:cNvPr id="42" name="object 42"/>
          <p:cNvSpPr/>
          <p:nvPr/>
        </p:nvSpPr>
        <p:spPr>
          <a:xfrm>
            <a:off x="2026807" y="5385211"/>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43" name="object 43"/>
          <p:cNvSpPr/>
          <p:nvPr/>
        </p:nvSpPr>
        <p:spPr>
          <a:xfrm>
            <a:off x="2026807" y="5095203"/>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44" name="object 44"/>
          <p:cNvSpPr/>
          <p:nvPr/>
        </p:nvSpPr>
        <p:spPr>
          <a:xfrm>
            <a:off x="2026807" y="4803850"/>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45" name="object 45"/>
          <p:cNvSpPr/>
          <p:nvPr/>
        </p:nvSpPr>
        <p:spPr>
          <a:xfrm>
            <a:off x="2026807" y="4512497"/>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46" name="object 46"/>
          <p:cNvSpPr/>
          <p:nvPr/>
        </p:nvSpPr>
        <p:spPr>
          <a:xfrm>
            <a:off x="2026807" y="4221144"/>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47" name="object 47"/>
          <p:cNvSpPr/>
          <p:nvPr/>
        </p:nvSpPr>
        <p:spPr>
          <a:xfrm>
            <a:off x="2026807" y="3929791"/>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48" name="object 48"/>
          <p:cNvSpPr/>
          <p:nvPr/>
        </p:nvSpPr>
        <p:spPr>
          <a:xfrm>
            <a:off x="2026807" y="3638438"/>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49" name="object 49"/>
          <p:cNvSpPr/>
          <p:nvPr/>
        </p:nvSpPr>
        <p:spPr>
          <a:xfrm>
            <a:off x="2026807" y="3347085"/>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50" name="object 50"/>
          <p:cNvSpPr/>
          <p:nvPr/>
        </p:nvSpPr>
        <p:spPr>
          <a:xfrm>
            <a:off x="2026807" y="3055732"/>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51" name="object 51"/>
          <p:cNvSpPr/>
          <p:nvPr/>
        </p:nvSpPr>
        <p:spPr>
          <a:xfrm>
            <a:off x="2026807" y="2764266"/>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52" name="object 52"/>
          <p:cNvSpPr/>
          <p:nvPr/>
        </p:nvSpPr>
        <p:spPr>
          <a:xfrm>
            <a:off x="2026807" y="2474034"/>
            <a:ext cx="5394512" cy="0"/>
          </a:xfrm>
          <a:custGeom>
            <a:avLst/>
            <a:gdLst/>
            <a:ahLst/>
            <a:cxnLst/>
            <a:rect l="l" t="t" r="r" b="b"/>
            <a:pathLst>
              <a:path w="6113780">
                <a:moveTo>
                  <a:pt x="0" y="0"/>
                </a:moveTo>
                <a:lnTo>
                  <a:pt x="6113272" y="0"/>
                </a:lnTo>
              </a:path>
            </a:pathLst>
          </a:custGeom>
          <a:ln w="16510">
            <a:solidFill>
              <a:srgbClr val="D9D9D9"/>
            </a:solidFill>
          </a:ln>
        </p:spPr>
        <p:txBody>
          <a:bodyPr wrap="square" lIns="0" tIns="0" rIns="0" bIns="0" rtlCol="0"/>
          <a:lstStyle/>
          <a:p>
            <a:endParaRPr sz="1588" dirty="0"/>
          </a:p>
        </p:txBody>
      </p:sp>
      <p:sp>
        <p:nvSpPr>
          <p:cNvPr id="53" name="object 53"/>
          <p:cNvSpPr/>
          <p:nvPr/>
        </p:nvSpPr>
        <p:spPr>
          <a:xfrm>
            <a:off x="2567268"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54" name="object 54"/>
          <p:cNvSpPr/>
          <p:nvPr/>
        </p:nvSpPr>
        <p:spPr>
          <a:xfrm>
            <a:off x="3105709"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55" name="object 55"/>
          <p:cNvSpPr/>
          <p:nvPr/>
        </p:nvSpPr>
        <p:spPr>
          <a:xfrm>
            <a:off x="3644153"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56" name="object 56"/>
          <p:cNvSpPr/>
          <p:nvPr/>
        </p:nvSpPr>
        <p:spPr>
          <a:xfrm>
            <a:off x="4184948"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57" name="object 57"/>
          <p:cNvSpPr/>
          <p:nvPr/>
        </p:nvSpPr>
        <p:spPr>
          <a:xfrm>
            <a:off x="4723391"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58" name="object 58"/>
          <p:cNvSpPr/>
          <p:nvPr/>
        </p:nvSpPr>
        <p:spPr>
          <a:xfrm>
            <a:off x="5264186"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59" name="object 59"/>
          <p:cNvSpPr/>
          <p:nvPr/>
        </p:nvSpPr>
        <p:spPr>
          <a:xfrm>
            <a:off x="5802630"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60" name="object 60"/>
          <p:cNvSpPr/>
          <p:nvPr/>
        </p:nvSpPr>
        <p:spPr>
          <a:xfrm>
            <a:off x="6341072"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61" name="object 61"/>
          <p:cNvSpPr/>
          <p:nvPr/>
        </p:nvSpPr>
        <p:spPr>
          <a:xfrm>
            <a:off x="6881756"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62" name="object 62"/>
          <p:cNvSpPr/>
          <p:nvPr/>
        </p:nvSpPr>
        <p:spPr>
          <a:xfrm>
            <a:off x="7420871" y="2474034"/>
            <a:ext cx="0" cy="2911288"/>
          </a:xfrm>
          <a:custGeom>
            <a:avLst/>
            <a:gdLst/>
            <a:ahLst/>
            <a:cxnLst/>
            <a:rect l="l" t="t" r="r" b="b"/>
            <a:pathLst>
              <a:path h="3299460">
                <a:moveTo>
                  <a:pt x="0" y="0"/>
                </a:moveTo>
                <a:lnTo>
                  <a:pt x="0" y="3299333"/>
                </a:lnTo>
              </a:path>
            </a:pathLst>
          </a:custGeom>
          <a:ln w="16510">
            <a:solidFill>
              <a:srgbClr val="D9D9D9"/>
            </a:solidFill>
          </a:ln>
        </p:spPr>
        <p:txBody>
          <a:bodyPr wrap="square" lIns="0" tIns="0" rIns="0" bIns="0" rtlCol="0"/>
          <a:lstStyle/>
          <a:p>
            <a:endParaRPr sz="1588" dirty="0"/>
          </a:p>
        </p:txBody>
      </p:sp>
      <p:sp>
        <p:nvSpPr>
          <p:cNvPr id="63" name="object 63"/>
          <p:cNvSpPr/>
          <p:nvPr/>
        </p:nvSpPr>
        <p:spPr>
          <a:xfrm>
            <a:off x="2026807" y="2474034"/>
            <a:ext cx="0" cy="2966757"/>
          </a:xfrm>
          <a:custGeom>
            <a:avLst/>
            <a:gdLst/>
            <a:ahLst/>
            <a:cxnLst/>
            <a:rect l="l" t="t" r="r" b="b"/>
            <a:pathLst>
              <a:path h="3362325">
                <a:moveTo>
                  <a:pt x="0" y="0"/>
                </a:moveTo>
                <a:lnTo>
                  <a:pt x="0" y="3362198"/>
                </a:lnTo>
              </a:path>
            </a:pathLst>
          </a:custGeom>
          <a:ln w="16510">
            <a:solidFill>
              <a:srgbClr val="000000"/>
            </a:solidFill>
          </a:ln>
        </p:spPr>
        <p:txBody>
          <a:bodyPr wrap="square" lIns="0" tIns="0" rIns="0" bIns="0" rtlCol="0"/>
          <a:lstStyle/>
          <a:p>
            <a:endParaRPr sz="1588" dirty="0"/>
          </a:p>
        </p:txBody>
      </p:sp>
      <p:sp>
        <p:nvSpPr>
          <p:cNvPr id="64" name="object 64"/>
          <p:cNvSpPr/>
          <p:nvPr/>
        </p:nvSpPr>
        <p:spPr>
          <a:xfrm>
            <a:off x="2026807" y="5385211"/>
            <a:ext cx="5394512" cy="0"/>
          </a:xfrm>
          <a:custGeom>
            <a:avLst/>
            <a:gdLst/>
            <a:ahLst/>
            <a:cxnLst/>
            <a:rect l="l" t="t" r="r" b="b"/>
            <a:pathLst>
              <a:path w="6113780">
                <a:moveTo>
                  <a:pt x="0" y="0"/>
                </a:moveTo>
                <a:lnTo>
                  <a:pt x="6113272" y="0"/>
                </a:lnTo>
              </a:path>
            </a:pathLst>
          </a:custGeom>
          <a:ln w="16510">
            <a:solidFill>
              <a:srgbClr val="000000"/>
            </a:solidFill>
          </a:ln>
        </p:spPr>
        <p:txBody>
          <a:bodyPr wrap="square" lIns="0" tIns="0" rIns="0" bIns="0" rtlCol="0"/>
          <a:lstStyle/>
          <a:p>
            <a:endParaRPr sz="1588" dirty="0"/>
          </a:p>
        </p:txBody>
      </p:sp>
      <p:sp>
        <p:nvSpPr>
          <p:cNvPr id="65" name="object 65"/>
          <p:cNvSpPr/>
          <p:nvPr/>
        </p:nvSpPr>
        <p:spPr>
          <a:xfrm>
            <a:off x="2567268"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66" name="object 66"/>
          <p:cNvSpPr/>
          <p:nvPr/>
        </p:nvSpPr>
        <p:spPr>
          <a:xfrm>
            <a:off x="3105709"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67" name="object 67"/>
          <p:cNvSpPr/>
          <p:nvPr/>
        </p:nvSpPr>
        <p:spPr>
          <a:xfrm>
            <a:off x="3644153"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68" name="object 68"/>
          <p:cNvSpPr/>
          <p:nvPr/>
        </p:nvSpPr>
        <p:spPr>
          <a:xfrm>
            <a:off x="4184948"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69" name="object 69"/>
          <p:cNvSpPr/>
          <p:nvPr/>
        </p:nvSpPr>
        <p:spPr>
          <a:xfrm>
            <a:off x="4723391"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70" name="object 70"/>
          <p:cNvSpPr/>
          <p:nvPr/>
        </p:nvSpPr>
        <p:spPr>
          <a:xfrm>
            <a:off x="5264186"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71" name="object 71"/>
          <p:cNvSpPr/>
          <p:nvPr/>
        </p:nvSpPr>
        <p:spPr>
          <a:xfrm>
            <a:off x="5802630"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72" name="object 72"/>
          <p:cNvSpPr/>
          <p:nvPr/>
        </p:nvSpPr>
        <p:spPr>
          <a:xfrm>
            <a:off x="6341072"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73" name="object 73"/>
          <p:cNvSpPr/>
          <p:nvPr/>
        </p:nvSpPr>
        <p:spPr>
          <a:xfrm>
            <a:off x="6881756"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74" name="object 74"/>
          <p:cNvSpPr/>
          <p:nvPr/>
        </p:nvSpPr>
        <p:spPr>
          <a:xfrm>
            <a:off x="7420871" y="5385211"/>
            <a:ext cx="0" cy="55469"/>
          </a:xfrm>
          <a:custGeom>
            <a:avLst/>
            <a:gdLst/>
            <a:ahLst/>
            <a:cxnLst/>
            <a:rect l="l" t="t" r="r" b="b"/>
            <a:pathLst>
              <a:path h="62864">
                <a:moveTo>
                  <a:pt x="0" y="0"/>
                </a:moveTo>
                <a:lnTo>
                  <a:pt x="0" y="62865"/>
                </a:lnTo>
              </a:path>
            </a:pathLst>
          </a:custGeom>
          <a:ln w="16510">
            <a:solidFill>
              <a:srgbClr val="000000"/>
            </a:solidFill>
          </a:ln>
        </p:spPr>
        <p:txBody>
          <a:bodyPr wrap="square" lIns="0" tIns="0" rIns="0" bIns="0" rtlCol="0"/>
          <a:lstStyle/>
          <a:p>
            <a:endParaRPr sz="1588" dirty="0"/>
          </a:p>
        </p:txBody>
      </p:sp>
      <p:sp>
        <p:nvSpPr>
          <p:cNvPr id="75" name="object 75"/>
          <p:cNvSpPr/>
          <p:nvPr/>
        </p:nvSpPr>
        <p:spPr>
          <a:xfrm>
            <a:off x="2296534" y="3838015"/>
            <a:ext cx="4854949" cy="647140"/>
          </a:xfrm>
          <a:custGeom>
            <a:avLst/>
            <a:gdLst/>
            <a:ahLst/>
            <a:cxnLst/>
            <a:rect l="l" t="t" r="r" b="b"/>
            <a:pathLst>
              <a:path w="5502275" h="733425">
                <a:moveTo>
                  <a:pt x="0" y="434213"/>
                </a:moveTo>
                <a:lnTo>
                  <a:pt x="610616" y="434213"/>
                </a:lnTo>
                <a:lnTo>
                  <a:pt x="1223517" y="481711"/>
                </a:lnTo>
                <a:lnTo>
                  <a:pt x="1833752" y="360172"/>
                </a:lnTo>
                <a:lnTo>
                  <a:pt x="2443988" y="278383"/>
                </a:lnTo>
                <a:lnTo>
                  <a:pt x="3056890" y="159512"/>
                </a:lnTo>
                <a:lnTo>
                  <a:pt x="3667125" y="0"/>
                </a:lnTo>
                <a:lnTo>
                  <a:pt x="4280027" y="67055"/>
                </a:lnTo>
                <a:lnTo>
                  <a:pt x="4890262" y="140970"/>
                </a:lnTo>
                <a:lnTo>
                  <a:pt x="5501894" y="733170"/>
                </a:lnTo>
              </a:path>
            </a:pathLst>
          </a:custGeom>
          <a:ln w="66042">
            <a:solidFill>
              <a:srgbClr val="5B9BD4"/>
            </a:solidFill>
          </a:ln>
        </p:spPr>
        <p:txBody>
          <a:bodyPr wrap="square" lIns="0" tIns="0" rIns="0" bIns="0" rtlCol="0"/>
          <a:lstStyle/>
          <a:p>
            <a:endParaRPr sz="1588" dirty="0"/>
          </a:p>
        </p:txBody>
      </p:sp>
      <p:sp>
        <p:nvSpPr>
          <p:cNvPr id="76" name="object 76"/>
          <p:cNvSpPr/>
          <p:nvPr/>
        </p:nvSpPr>
        <p:spPr>
          <a:xfrm>
            <a:off x="2296534" y="2687843"/>
            <a:ext cx="4854949" cy="1532965"/>
          </a:xfrm>
          <a:custGeom>
            <a:avLst/>
            <a:gdLst/>
            <a:ahLst/>
            <a:cxnLst/>
            <a:rect l="l" t="t" r="r" b="b"/>
            <a:pathLst>
              <a:path w="5502275" h="1737360">
                <a:moveTo>
                  <a:pt x="0" y="1737233"/>
                </a:moveTo>
                <a:lnTo>
                  <a:pt x="610616" y="1291336"/>
                </a:lnTo>
                <a:lnTo>
                  <a:pt x="1223517" y="813180"/>
                </a:lnTo>
                <a:lnTo>
                  <a:pt x="1833752" y="570102"/>
                </a:lnTo>
                <a:lnTo>
                  <a:pt x="2443988" y="237236"/>
                </a:lnTo>
                <a:lnTo>
                  <a:pt x="3056890" y="401065"/>
                </a:lnTo>
                <a:lnTo>
                  <a:pt x="3667125" y="313816"/>
                </a:lnTo>
                <a:lnTo>
                  <a:pt x="4280027" y="0"/>
                </a:lnTo>
                <a:lnTo>
                  <a:pt x="4890262" y="747140"/>
                </a:lnTo>
                <a:lnTo>
                  <a:pt x="5501894" y="226694"/>
                </a:lnTo>
              </a:path>
            </a:pathLst>
          </a:custGeom>
          <a:ln w="66042">
            <a:solidFill>
              <a:srgbClr val="EC7C30"/>
            </a:solidFill>
          </a:ln>
        </p:spPr>
        <p:txBody>
          <a:bodyPr wrap="square" lIns="0" tIns="0" rIns="0" bIns="0" rtlCol="0"/>
          <a:lstStyle/>
          <a:p>
            <a:endParaRPr sz="1588" dirty="0"/>
          </a:p>
        </p:txBody>
      </p:sp>
      <p:sp>
        <p:nvSpPr>
          <p:cNvPr id="77" name="object 77"/>
          <p:cNvSpPr/>
          <p:nvPr/>
        </p:nvSpPr>
        <p:spPr>
          <a:xfrm>
            <a:off x="2296534" y="4187750"/>
            <a:ext cx="4854949" cy="1059516"/>
          </a:xfrm>
          <a:custGeom>
            <a:avLst/>
            <a:gdLst/>
            <a:ahLst/>
            <a:cxnLst/>
            <a:rect l="l" t="t" r="r" b="b"/>
            <a:pathLst>
              <a:path w="5502275" h="1200785">
                <a:moveTo>
                  <a:pt x="0" y="37845"/>
                </a:moveTo>
                <a:lnTo>
                  <a:pt x="610616" y="146176"/>
                </a:lnTo>
                <a:lnTo>
                  <a:pt x="1223517" y="0"/>
                </a:lnTo>
                <a:lnTo>
                  <a:pt x="1833752" y="16636"/>
                </a:lnTo>
                <a:lnTo>
                  <a:pt x="2443988" y="172592"/>
                </a:lnTo>
                <a:lnTo>
                  <a:pt x="3056890" y="243839"/>
                </a:lnTo>
                <a:lnTo>
                  <a:pt x="3667125" y="185800"/>
                </a:lnTo>
                <a:lnTo>
                  <a:pt x="4280027" y="3428"/>
                </a:lnTo>
                <a:lnTo>
                  <a:pt x="4890262" y="423544"/>
                </a:lnTo>
                <a:lnTo>
                  <a:pt x="5501894" y="1200530"/>
                </a:lnTo>
              </a:path>
            </a:pathLst>
          </a:custGeom>
          <a:ln w="66042">
            <a:solidFill>
              <a:srgbClr val="A4A4A4"/>
            </a:solidFill>
          </a:ln>
        </p:spPr>
        <p:txBody>
          <a:bodyPr wrap="square" lIns="0" tIns="0" rIns="0" bIns="0" rtlCol="0"/>
          <a:lstStyle/>
          <a:p>
            <a:endParaRPr sz="1588" dirty="0"/>
          </a:p>
        </p:txBody>
      </p:sp>
      <p:sp>
        <p:nvSpPr>
          <p:cNvPr id="78" name="object 78"/>
          <p:cNvSpPr/>
          <p:nvPr/>
        </p:nvSpPr>
        <p:spPr>
          <a:xfrm>
            <a:off x="2296534" y="3959822"/>
            <a:ext cx="4854949" cy="995082"/>
          </a:xfrm>
          <a:custGeom>
            <a:avLst/>
            <a:gdLst/>
            <a:ahLst/>
            <a:cxnLst/>
            <a:rect l="l" t="t" r="r" b="b"/>
            <a:pathLst>
              <a:path w="5502275" h="1127760">
                <a:moveTo>
                  <a:pt x="0" y="296163"/>
                </a:moveTo>
                <a:lnTo>
                  <a:pt x="610616" y="444119"/>
                </a:lnTo>
                <a:lnTo>
                  <a:pt x="1223517" y="518032"/>
                </a:lnTo>
                <a:lnTo>
                  <a:pt x="1833752" y="348995"/>
                </a:lnTo>
                <a:lnTo>
                  <a:pt x="2443988" y="296163"/>
                </a:lnTo>
                <a:lnTo>
                  <a:pt x="3056890" y="420243"/>
                </a:lnTo>
                <a:lnTo>
                  <a:pt x="3667125" y="269748"/>
                </a:lnTo>
                <a:lnTo>
                  <a:pt x="4280027" y="0"/>
                </a:lnTo>
                <a:lnTo>
                  <a:pt x="4890262" y="417702"/>
                </a:lnTo>
                <a:lnTo>
                  <a:pt x="5501894" y="1127633"/>
                </a:lnTo>
              </a:path>
            </a:pathLst>
          </a:custGeom>
          <a:ln w="66042">
            <a:solidFill>
              <a:srgbClr val="FFC000"/>
            </a:solidFill>
          </a:ln>
        </p:spPr>
        <p:txBody>
          <a:bodyPr wrap="square" lIns="0" tIns="0" rIns="0" bIns="0" rtlCol="0"/>
          <a:lstStyle/>
          <a:p>
            <a:endParaRPr sz="1588" dirty="0"/>
          </a:p>
        </p:txBody>
      </p:sp>
      <p:sp>
        <p:nvSpPr>
          <p:cNvPr id="79" name="object 79"/>
          <p:cNvSpPr/>
          <p:nvPr/>
        </p:nvSpPr>
        <p:spPr>
          <a:xfrm>
            <a:off x="2296534" y="3618715"/>
            <a:ext cx="4854949" cy="1091453"/>
          </a:xfrm>
          <a:custGeom>
            <a:avLst/>
            <a:gdLst/>
            <a:ahLst/>
            <a:cxnLst/>
            <a:rect l="l" t="t" r="r" b="b"/>
            <a:pathLst>
              <a:path w="5502275" h="1236979">
                <a:moveTo>
                  <a:pt x="0" y="682751"/>
                </a:moveTo>
                <a:lnTo>
                  <a:pt x="610616" y="347217"/>
                </a:lnTo>
                <a:lnTo>
                  <a:pt x="1223517" y="27559"/>
                </a:lnTo>
                <a:lnTo>
                  <a:pt x="1833752" y="0"/>
                </a:lnTo>
                <a:lnTo>
                  <a:pt x="2443988" y="994409"/>
                </a:lnTo>
                <a:lnTo>
                  <a:pt x="3056890" y="1078991"/>
                </a:lnTo>
                <a:lnTo>
                  <a:pt x="3667125" y="1055243"/>
                </a:lnTo>
                <a:lnTo>
                  <a:pt x="4280027" y="939038"/>
                </a:lnTo>
                <a:lnTo>
                  <a:pt x="4890262" y="1086865"/>
                </a:lnTo>
                <a:lnTo>
                  <a:pt x="5501894" y="1236471"/>
                </a:lnTo>
              </a:path>
            </a:pathLst>
          </a:custGeom>
          <a:ln w="66042">
            <a:solidFill>
              <a:srgbClr val="92D050"/>
            </a:solidFill>
            <a:prstDash val="lgDash"/>
          </a:ln>
        </p:spPr>
        <p:txBody>
          <a:bodyPr wrap="square" lIns="0" tIns="0" rIns="0" bIns="0" rtlCol="0"/>
          <a:lstStyle/>
          <a:p>
            <a:endParaRPr sz="1588" dirty="0"/>
          </a:p>
        </p:txBody>
      </p:sp>
      <p:sp>
        <p:nvSpPr>
          <p:cNvPr id="80" name="object 80"/>
          <p:cNvSpPr/>
          <p:nvPr/>
        </p:nvSpPr>
        <p:spPr>
          <a:xfrm>
            <a:off x="7151145" y="4484930"/>
            <a:ext cx="425824" cy="10085"/>
          </a:xfrm>
          <a:custGeom>
            <a:avLst/>
            <a:gdLst/>
            <a:ahLst/>
            <a:cxnLst/>
            <a:rect l="l" t="t" r="r" b="b"/>
            <a:pathLst>
              <a:path w="482600" h="11429">
                <a:moveTo>
                  <a:pt x="0" y="0"/>
                </a:moveTo>
                <a:lnTo>
                  <a:pt x="384175" y="11048"/>
                </a:lnTo>
                <a:lnTo>
                  <a:pt x="482219" y="11048"/>
                </a:lnTo>
              </a:path>
            </a:pathLst>
          </a:custGeom>
          <a:ln w="16510">
            <a:solidFill>
              <a:srgbClr val="A6A6A6"/>
            </a:solidFill>
          </a:ln>
        </p:spPr>
        <p:txBody>
          <a:bodyPr wrap="square" lIns="0" tIns="0" rIns="0" bIns="0" rtlCol="0"/>
          <a:lstStyle/>
          <a:p>
            <a:endParaRPr sz="1588" dirty="0"/>
          </a:p>
        </p:txBody>
      </p:sp>
      <p:sp>
        <p:nvSpPr>
          <p:cNvPr id="81" name="object 81"/>
          <p:cNvSpPr/>
          <p:nvPr/>
        </p:nvSpPr>
        <p:spPr>
          <a:xfrm>
            <a:off x="7151145" y="2887531"/>
            <a:ext cx="386043" cy="0"/>
          </a:xfrm>
          <a:custGeom>
            <a:avLst/>
            <a:gdLst/>
            <a:ahLst/>
            <a:cxnLst/>
            <a:rect l="l" t="t" r="r" b="b"/>
            <a:pathLst>
              <a:path w="437515">
                <a:moveTo>
                  <a:pt x="0" y="0"/>
                </a:moveTo>
                <a:lnTo>
                  <a:pt x="339344" y="0"/>
                </a:lnTo>
                <a:lnTo>
                  <a:pt x="437134" y="0"/>
                </a:lnTo>
              </a:path>
            </a:pathLst>
          </a:custGeom>
          <a:ln w="16510">
            <a:solidFill>
              <a:srgbClr val="A6A6A6"/>
            </a:solidFill>
          </a:ln>
        </p:spPr>
        <p:txBody>
          <a:bodyPr wrap="square" lIns="0" tIns="0" rIns="0" bIns="0" rtlCol="0"/>
          <a:lstStyle/>
          <a:p>
            <a:endParaRPr sz="1588" dirty="0"/>
          </a:p>
        </p:txBody>
      </p:sp>
      <p:sp>
        <p:nvSpPr>
          <p:cNvPr id="82" name="object 82"/>
          <p:cNvSpPr/>
          <p:nvPr/>
        </p:nvSpPr>
        <p:spPr>
          <a:xfrm>
            <a:off x="7151145" y="5247041"/>
            <a:ext cx="405653" cy="0"/>
          </a:xfrm>
          <a:custGeom>
            <a:avLst/>
            <a:gdLst/>
            <a:ahLst/>
            <a:cxnLst/>
            <a:rect l="l" t="t" r="r" b="b"/>
            <a:pathLst>
              <a:path w="459740">
                <a:moveTo>
                  <a:pt x="0" y="0"/>
                </a:moveTo>
                <a:lnTo>
                  <a:pt x="360425" y="0"/>
                </a:lnTo>
                <a:lnTo>
                  <a:pt x="459613" y="0"/>
                </a:lnTo>
              </a:path>
            </a:pathLst>
          </a:custGeom>
          <a:ln w="16510">
            <a:solidFill>
              <a:srgbClr val="A6A6A6"/>
            </a:solidFill>
          </a:ln>
        </p:spPr>
        <p:txBody>
          <a:bodyPr wrap="square" lIns="0" tIns="0" rIns="0" bIns="0" rtlCol="0"/>
          <a:lstStyle/>
          <a:p>
            <a:endParaRPr sz="1588" dirty="0"/>
          </a:p>
        </p:txBody>
      </p:sp>
      <p:sp>
        <p:nvSpPr>
          <p:cNvPr id="83" name="object 83"/>
          <p:cNvSpPr/>
          <p:nvPr/>
        </p:nvSpPr>
        <p:spPr>
          <a:xfrm>
            <a:off x="7151145" y="4954793"/>
            <a:ext cx="386043" cy="0"/>
          </a:xfrm>
          <a:custGeom>
            <a:avLst/>
            <a:gdLst/>
            <a:ahLst/>
            <a:cxnLst/>
            <a:rect l="l" t="t" r="r" b="b"/>
            <a:pathLst>
              <a:path w="437515">
                <a:moveTo>
                  <a:pt x="0" y="0"/>
                </a:moveTo>
                <a:lnTo>
                  <a:pt x="339344" y="0"/>
                </a:lnTo>
                <a:lnTo>
                  <a:pt x="437134" y="0"/>
                </a:lnTo>
              </a:path>
            </a:pathLst>
          </a:custGeom>
          <a:ln w="16510">
            <a:solidFill>
              <a:srgbClr val="A6A6A6"/>
            </a:solidFill>
          </a:ln>
        </p:spPr>
        <p:txBody>
          <a:bodyPr wrap="square" lIns="0" tIns="0" rIns="0" bIns="0" rtlCol="0"/>
          <a:lstStyle/>
          <a:p>
            <a:endParaRPr sz="1588" dirty="0"/>
          </a:p>
        </p:txBody>
      </p:sp>
      <p:sp>
        <p:nvSpPr>
          <p:cNvPr id="84" name="object 84"/>
          <p:cNvSpPr/>
          <p:nvPr/>
        </p:nvSpPr>
        <p:spPr>
          <a:xfrm>
            <a:off x="7151146" y="4709720"/>
            <a:ext cx="465604" cy="0"/>
          </a:xfrm>
          <a:custGeom>
            <a:avLst/>
            <a:gdLst/>
            <a:ahLst/>
            <a:cxnLst/>
            <a:rect l="l" t="t" r="r" b="b"/>
            <a:pathLst>
              <a:path w="527684">
                <a:moveTo>
                  <a:pt x="0" y="0"/>
                </a:moveTo>
                <a:lnTo>
                  <a:pt x="429133" y="0"/>
                </a:lnTo>
                <a:lnTo>
                  <a:pt x="527303" y="0"/>
                </a:lnTo>
              </a:path>
            </a:pathLst>
          </a:custGeom>
          <a:ln w="16510">
            <a:solidFill>
              <a:srgbClr val="A6A6A6"/>
            </a:solidFill>
          </a:ln>
        </p:spPr>
        <p:txBody>
          <a:bodyPr wrap="square" lIns="0" tIns="0" rIns="0" bIns="0" rtlCol="0"/>
          <a:lstStyle/>
          <a:p>
            <a:endParaRPr sz="1588" dirty="0"/>
          </a:p>
        </p:txBody>
      </p:sp>
      <p:sp>
        <p:nvSpPr>
          <p:cNvPr id="85" name="object 85"/>
          <p:cNvSpPr txBox="1"/>
          <p:nvPr/>
        </p:nvSpPr>
        <p:spPr>
          <a:xfrm>
            <a:off x="7650704" y="4411981"/>
            <a:ext cx="434787" cy="433837"/>
          </a:xfrm>
          <a:prstGeom prst="rect">
            <a:avLst/>
          </a:prstGeom>
        </p:spPr>
        <p:txBody>
          <a:bodyPr vert="horz" wrap="square" lIns="0" tIns="0" rIns="0" bIns="0" rtlCol="0">
            <a:spAutoFit/>
          </a:bodyPr>
          <a:lstStyle/>
          <a:p>
            <a:pPr marL="11206"/>
            <a:r>
              <a:rPr sz="1368" spc="-4" dirty="0">
                <a:solidFill>
                  <a:srgbClr val="404040"/>
                </a:solidFill>
                <a:latin typeface="Calibri"/>
                <a:cs typeface="Calibri"/>
              </a:rPr>
              <a:t>-</a:t>
            </a:r>
            <a:r>
              <a:rPr sz="1368" dirty="0">
                <a:solidFill>
                  <a:srgbClr val="404040"/>
                </a:solidFill>
                <a:latin typeface="Calibri"/>
                <a:cs typeface="Calibri"/>
              </a:rPr>
              <a:t>4.5%</a:t>
            </a:r>
            <a:endParaRPr sz="1368" dirty="0">
              <a:latin typeface="Calibri"/>
              <a:cs typeface="Calibri"/>
            </a:endParaRPr>
          </a:p>
          <a:p>
            <a:pPr marL="23534">
              <a:spcBef>
                <a:spcPts val="53"/>
              </a:spcBef>
            </a:pPr>
            <a:r>
              <a:rPr sz="1368" dirty="0">
                <a:solidFill>
                  <a:srgbClr val="404040"/>
                </a:solidFill>
                <a:latin typeface="Calibri"/>
                <a:cs typeface="Calibri"/>
              </a:rPr>
              <a:t>-8.4%</a:t>
            </a:r>
            <a:endParaRPr sz="1368" dirty="0">
              <a:latin typeface="Calibri"/>
              <a:cs typeface="Calibri"/>
            </a:endParaRPr>
          </a:p>
        </p:txBody>
      </p:sp>
      <p:sp>
        <p:nvSpPr>
          <p:cNvPr id="86" name="object 86"/>
          <p:cNvSpPr txBox="1"/>
          <p:nvPr/>
        </p:nvSpPr>
        <p:spPr>
          <a:xfrm>
            <a:off x="7584478" y="2804720"/>
            <a:ext cx="457760" cy="210507"/>
          </a:xfrm>
          <a:prstGeom prst="rect">
            <a:avLst/>
          </a:prstGeom>
        </p:spPr>
        <p:txBody>
          <a:bodyPr vert="horz" wrap="square" lIns="0" tIns="0" rIns="0" bIns="0" rtlCol="0">
            <a:spAutoFit/>
          </a:bodyPr>
          <a:lstStyle/>
          <a:p>
            <a:pPr marL="11206"/>
            <a:r>
              <a:rPr sz="1368" dirty="0">
                <a:solidFill>
                  <a:srgbClr val="404040"/>
                </a:solidFill>
                <a:latin typeface="Calibri"/>
                <a:cs typeface="Calibri"/>
              </a:rPr>
              <a:t>22.9%</a:t>
            </a:r>
            <a:endParaRPr sz="1368" dirty="0">
              <a:latin typeface="Calibri"/>
              <a:cs typeface="Calibri"/>
            </a:endParaRPr>
          </a:p>
        </p:txBody>
      </p:sp>
      <p:sp>
        <p:nvSpPr>
          <p:cNvPr id="87" name="object 87"/>
          <p:cNvSpPr txBox="1"/>
          <p:nvPr/>
        </p:nvSpPr>
        <p:spPr>
          <a:xfrm>
            <a:off x="7583133" y="4872317"/>
            <a:ext cx="531719" cy="510781"/>
          </a:xfrm>
          <a:prstGeom prst="rect">
            <a:avLst/>
          </a:prstGeom>
        </p:spPr>
        <p:txBody>
          <a:bodyPr vert="horz" wrap="square" lIns="0" tIns="0" rIns="0" bIns="0" rtlCol="0">
            <a:spAutoFit/>
          </a:bodyPr>
          <a:lstStyle/>
          <a:p>
            <a:pPr marL="11206"/>
            <a:r>
              <a:rPr sz="1368" dirty="0">
                <a:solidFill>
                  <a:srgbClr val="404040"/>
                </a:solidFill>
                <a:latin typeface="Calibri"/>
                <a:cs typeface="Calibri"/>
              </a:rPr>
              <a:t>-12.6%</a:t>
            </a:r>
            <a:endParaRPr sz="1368" dirty="0">
              <a:latin typeface="Calibri"/>
              <a:cs typeface="Calibri"/>
            </a:endParaRPr>
          </a:p>
          <a:p>
            <a:pPr marL="30818">
              <a:spcBef>
                <a:spcPts val="657"/>
              </a:spcBef>
            </a:pPr>
            <a:r>
              <a:rPr sz="1368" dirty="0">
                <a:solidFill>
                  <a:srgbClr val="404040"/>
                </a:solidFill>
                <a:latin typeface="Calibri"/>
                <a:cs typeface="Calibri"/>
              </a:rPr>
              <a:t>-17.6%</a:t>
            </a:r>
            <a:endParaRPr sz="1368" dirty="0">
              <a:latin typeface="Calibri"/>
              <a:cs typeface="Calibri"/>
            </a:endParaRPr>
          </a:p>
        </p:txBody>
      </p:sp>
      <p:sp>
        <p:nvSpPr>
          <p:cNvPr id="88" name="object 88"/>
          <p:cNvSpPr txBox="1"/>
          <p:nvPr/>
        </p:nvSpPr>
        <p:spPr>
          <a:xfrm>
            <a:off x="1497779" y="2381474"/>
            <a:ext cx="378758" cy="3136308"/>
          </a:xfrm>
          <a:prstGeom prst="rect">
            <a:avLst/>
          </a:prstGeom>
        </p:spPr>
        <p:txBody>
          <a:bodyPr vert="horz" wrap="square" lIns="0" tIns="0" rIns="0" bIns="0" rtlCol="0">
            <a:spAutoFit/>
          </a:bodyPr>
          <a:lstStyle/>
          <a:p>
            <a:pPr marL="53231" algn="ctr"/>
            <a:r>
              <a:rPr sz="1368" dirty="0">
                <a:solidFill>
                  <a:srgbClr val="585858"/>
                </a:solidFill>
                <a:latin typeface="Calibri"/>
                <a:cs typeface="Calibri"/>
              </a:rPr>
              <a:t>30%</a:t>
            </a:r>
            <a:endParaRPr sz="1368" dirty="0">
              <a:latin typeface="Calibri"/>
              <a:cs typeface="Calibri"/>
            </a:endParaRPr>
          </a:p>
          <a:p>
            <a:pPr marL="53231" algn="ctr">
              <a:spcBef>
                <a:spcPts val="649"/>
              </a:spcBef>
            </a:pPr>
            <a:r>
              <a:rPr sz="1368" dirty="0">
                <a:solidFill>
                  <a:srgbClr val="585858"/>
                </a:solidFill>
                <a:latin typeface="Calibri"/>
                <a:cs typeface="Calibri"/>
              </a:rPr>
              <a:t>25%</a:t>
            </a:r>
            <a:endParaRPr sz="1368" dirty="0">
              <a:latin typeface="Calibri"/>
              <a:cs typeface="Calibri"/>
            </a:endParaRPr>
          </a:p>
          <a:p>
            <a:pPr marL="53231" algn="ctr">
              <a:spcBef>
                <a:spcPts val="653"/>
              </a:spcBef>
            </a:pPr>
            <a:r>
              <a:rPr sz="1368" dirty="0">
                <a:solidFill>
                  <a:srgbClr val="585858"/>
                </a:solidFill>
                <a:latin typeface="Calibri"/>
                <a:cs typeface="Calibri"/>
              </a:rPr>
              <a:t>20%</a:t>
            </a:r>
            <a:endParaRPr sz="1368" dirty="0">
              <a:latin typeface="Calibri"/>
              <a:cs typeface="Calibri"/>
            </a:endParaRPr>
          </a:p>
          <a:p>
            <a:pPr marL="53231" algn="ctr">
              <a:spcBef>
                <a:spcPts val="653"/>
              </a:spcBef>
            </a:pPr>
            <a:r>
              <a:rPr sz="1368" dirty="0">
                <a:solidFill>
                  <a:srgbClr val="585858"/>
                </a:solidFill>
                <a:latin typeface="Calibri"/>
                <a:cs typeface="Calibri"/>
              </a:rPr>
              <a:t>15%</a:t>
            </a:r>
            <a:endParaRPr sz="1368" dirty="0">
              <a:latin typeface="Calibri"/>
              <a:cs typeface="Calibri"/>
            </a:endParaRPr>
          </a:p>
          <a:p>
            <a:pPr marL="53231" algn="ctr">
              <a:spcBef>
                <a:spcPts val="649"/>
              </a:spcBef>
            </a:pPr>
            <a:r>
              <a:rPr sz="1368" dirty="0">
                <a:solidFill>
                  <a:srgbClr val="585858"/>
                </a:solidFill>
                <a:latin typeface="Calibri"/>
                <a:cs typeface="Calibri"/>
              </a:rPr>
              <a:t>10%</a:t>
            </a:r>
            <a:endParaRPr sz="1368" dirty="0">
              <a:latin typeface="Calibri"/>
              <a:cs typeface="Calibri"/>
            </a:endParaRPr>
          </a:p>
          <a:p>
            <a:pPr marL="141202" algn="ctr">
              <a:spcBef>
                <a:spcPts val="649"/>
              </a:spcBef>
            </a:pPr>
            <a:r>
              <a:rPr sz="1368" spc="-4" dirty="0">
                <a:solidFill>
                  <a:srgbClr val="585858"/>
                </a:solidFill>
                <a:latin typeface="Calibri"/>
                <a:cs typeface="Calibri"/>
              </a:rPr>
              <a:t>5%</a:t>
            </a:r>
            <a:endParaRPr sz="1368" dirty="0">
              <a:latin typeface="Calibri"/>
              <a:cs typeface="Calibri"/>
            </a:endParaRPr>
          </a:p>
          <a:p>
            <a:pPr marL="141202" algn="ctr">
              <a:spcBef>
                <a:spcPts val="649"/>
              </a:spcBef>
            </a:pPr>
            <a:r>
              <a:rPr sz="1368" spc="-4" dirty="0">
                <a:solidFill>
                  <a:srgbClr val="585858"/>
                </a:solidFill>
                <a:latin typeface="Calibri"/>
                <a:cs typeface="Calibri"/>
              </a:rPr>
              <a:t>0%</a:t>
            </a:r>
            <a:endParaRPr sz="1368" dirty="0">
              <a:latin typeface="Calibri"/>
              <a:cs typeface="Calibri"/>
            </a:endParaRPr>
          </a:p>
          <a:p>
            <a:pPr marL="87971" algn="ctr">
              <a:spcBef>
                <a:spcPts val="653"/>
              </a:spcBef>
            </a:pPr>
            <a:r>
              <a:rPr sz="1368" spc="-4" dirty="0">
                <a:solidFill>
                  <a:srgbClr val="585858"/>
                </a:solidFill>
                <a:latin typeface="Calibri"/>
                <a:cs typeface="Calibri"/>
              </a:rPr>
              <a:t>-5%</a:t>
            </a:r>
            <a:endParaRPr sz="1368" dirty="0">
              <a:latin typeface="Calibri"/>
              <a:cs typeface="Calibri"/>
            </a:endParaRPr>
          </a:p>
          <a:p>
            <a:pPr algn="ctr">
              <a:spcBef>
                <a:spcPts val="649"/>
              </a:spcBef>
            </a:pPr>
            <a:r>
              <a:rPr sz="1368" spc="-4" dirty="0">
                <a:solidFill>
                  <a:srgbClr val="585858"/>
                </a:solidFill>
                <a:latin typeface="Calibri"/>
                <a:cs typeface="Calibri"/>
              </a:rPr>
              <a:t>-1</a:t>
            </a:r>
            <a:r>
              <a:rPr sz="1368" dirty="0">
                <a:solidFill>
                  <a:srgbClr val="585858"/>
                </a:solidFill>
                <a:latin typeface="Calibri"/>
                <a:cs typeface="Calibri"/>
              </a:rPr>
              <a:t>0%</a:t>
            </a:r>
            <a:endParaRPr sz="1368" dirty="0">
              <a:latin typeface="Calibri"/>
              <a:cs typeface="Calibri"/>
            </a:endParaRPr>
          </a:p>
          <a:p>
            <a:pPr algn="ctr">
              <a:spcBef>
                <a:spcPts val="653"/>
              </a:spcBef>
            </a:pPr>
            <a:r>
              <a:rPr sz="1368" spc="-4" dirty="0">
                <a:solidFill>
                  <a:srgbClr val="585858"/>
                </a:solidFill>
                <a:latin typeface="Calibri"/>
                <a:cs typeface="Calibri"/>
              </a:rPr>
              <a:t>-1</a:t>
            </a:r>
            <a:r>
              <a:rPr sz="1368" dirty="0">
                <a:solidFill>
                  <a:srgbClr val="585858"/>
                </a:solidFill>
                <a:latin typeface="Calibri"/>
                <a:cs typeface="Calibri"/>
              </a:rPr>
              <a:t>5%</a:t>
            </a:r>
            <a:endParaRPr sz="1368" dirty="0">
              <a:latin typeface="Calibri"/>
              <a:cs typeface="Calibri"/>
            </a:endParaRPr>
          </a:p>
          <a:p>
            <a:pPr algn="ctr">
              <a:spcBef>
                <a:spcPts val="649"/>
              </a:spcBef>
            </a:pPr>
            <a:r>
              <a:rPr sz="1368" spc="-4" dirty="0">
                <a:solidFill>
                  <a:srgbClr val="585858"/>
                </a:solidFill>
                <a:latin typeface="Calibri"/>
                <a:cs typeface="Calibri"/>
              </a:rPr>
              <a:t>-2</a:t>
            </a:r>
            <a:r>
              <a:rPr sz="1368" dirty="0">
                <a:solidFill>
                  <a:srgbClr val="585858"/>
                </a:solidFill>
                <a:latin typeface="Calibri"/>
                <a:cs typeface="Calibri"/>
              </a:rPr>
              <a:t>0%</a:t>
            </a:r>
            <a:endParaRPr sz="1368" dirty="0">
              <a:latin typeface="Calibri"/>
              <a:cs typeface="Calibri"/>
            </a:endParaRPr>
          </a:p>
        </p:txBody>
      </p:sp>
      <p:sp>
        <p:nvSpPr>
          <p:cNvPr id="89" name="object 89"/>
          <p:cNvSpPr txBox="1"/>
          <p:nvPr/>
        </p:nvSpPr>
        <p:spPr>
          <a:xfrm>
            <a:off x="2241176" y="5520467"/>
            <a:ext cx="111498" cy="210507"/>
          </a:xfrm>
          <a:prstGeom prst="rect">
            <a:avLst/>
          </a:prstGeom>
        </p:spPr>
        <p:txBody>
          <a:bodyPr vert="horz" wrap="square" lIns="0" tIns="0" rIns="0" bIns="0" rtlCol="0">
            <a:spAutoFit/>
          </a:bodyPr>
          <a:lstStyle/>
          <a:p>
            <a:pPr marL="11206"/>
            <a:r>
              <a:rPr sz="1368" dirty="0">
                <a:solidFill>
                  <a:srgbClr val="585858"/>
                </a:solidFill>
                <a:latin typeface="Calibri"/>
                <a:cs typeface="Calibri"/>
              </a:rPr>
              <a:t>1</a:t>
            </a:r>
            <a:endParaRPr sz="1368" dirty="0">
              <a:latin typeface="Calibri"/>
              <a:cs typeface="Calibri"/>
            </a:endParaRPr>
          </a:p>
        </p:txBody>
      </p:sp>
      <p:sp>
        <p:nvSpPr>
          <p:cNvPr id="90" name="object 90"/>
          <p:cNvSpPr txBox="1"/>
          <p:nvPr/>
        </p:nvSpPr>
        <p:spPr>
          <a:xfrm>
            <a:off x="2780627" y="5520467"/>
            <a:ext cx="111498" cy="210507"/>
          </a:xfrm>
          <a:prstGeom prst="rect">
            <a:avLst/>
          </a:prstGeom>
        </p:spPr>
        <p:txBody>
          <a:bodyPr vert="horz" wrap="square" lIns="0" tIns="0" rIns="0" bIns="0" rtlCol="0">
            <a:spAutoFit/>
          </a:bodyPr>
          <a:lstStyle/>
          <a:p>
            <a:pPr marL="11206"/>
            <a:r>
              <a:rPr sz="1368" dirty="0">
                <a:solidFill>
                  <a:srgbClr val="585858"/>
                </a:solidFill>
                <a:latin typeface="Calibri"/>
                <a:cs typeface="Calibri"/>
              </a:rPr>
              <a:t>2</a:t>
            </a:r>
            <a:endParaRPr sz="1368" dirty="0">
              <a:latin typeface="Calibri"/>
              <a:cs typeface="Calibri"/>
            </a:endParaRPr>
          </a:p>
        </p:txBody>
      </p:sp>
      <p:sp>
        <p:nvSpPr>
          <p:cNvPr id="91" name="object 91"/>
          <p:cNvSpPr txBox="1"/>
          <p:nvPr/>
        </p:nvSpPr>
        <p:spPr>
          <a:xfrm>
            <a:off x="3320191" y="5520467"/>
            <a:ext cx="111498" cy="210507"/>
          </a:xfrm>
          <a:prstGeom prst="rect">
            <a:avLst/>
          </a:prstGeom>
        </p:spPr>
        <p:txBody>
          <a:bodyPr vert="horz" wrap="square" lIns="0" tIns="0" rIns="0" bIns="0" rtlCol="0">
            <a:spAutoFit/>
          </a:bodyPr>
          <a:lstStyle/>
          <a:p>
            <a:pPr marL="11206"/>
            <a:r>
              <a:rPr sz="1368" dirty="0">
                <a:solidFill>
                  <a:srgbClr val="585858"/>
                </a:solidFill>
                <a:latin typeface="Calibri"/>
                <a:cs typeface="Calibri"/>
              </a:rPr>
              <a:t>3</a:t>
            </a:r>
            <a:endParaRPr sz="1368" dirty="0">
              <a:latin typeface="Calibri"/>
              <a:cs typeface="Calibri"/>
            </a:endParaRPr>
          </a:p>
        </p:txBody>
      </p:sp>
      <p:sp>
        <p:nvSpPr>
          <p:cNvPr id="92" name="object 92"/>
          <p:cNvSpPr txBox="1"/>
          <p:nvPr/>
        </p:nvSpPr>
        <p:spPr>
          <a:xfrm>
            <a:off x="3859641" y="5520467"/>
            <a:ext cx="111498" cy="210507"/>
          </a:xfrm>
          <a:prstGeom prst="rect">
            <a:avLst/>
          </a:prstGeom>
        </p:spPr>
        <p:txBody>
          <a:bodyPr vert="horz" wrap="square" lIns="0" tIns="0" rIns="0" bIns="0" rtlCol="0">
            <a:spAutoFit/>
          </a:bodyPr>
          <a:lstStyle/>
          <a:p>
            <a:pPr marL="11206"/>
            <a:r>
              <a:rPr sz="1368" dirty="0">
                <a:solidFill>
                  <a:srgbClr val="585858"/>
                </a:solidFill>
                <a:latin typeface="Calibri"/>
                <a:cs typeface="Calibri"/>
              </a:rPr>
              <a:t>4</a:t>
            </a:r>
            <a:endParaRPr sz="1368" dirty="0">
              <a:latin typeface="Calibri"/>
              <a:cs typeface="Calibri"/>
            </a:endParaRPr>
          </a:p>
        </p:txBody>
      </p:sp>
      <p:sp>
        <p:nvSpPr>
          <p:cNvPr id="93" name="object 93"/>
          <p:cNvSpPr txBox="1"/>
          <p:nvPr/>
        </p:nvSpPr>
        <p:spPr>
          <a:xfrm>
            <a:off x="4399204" y="5520467"/>
            <a:ext cx="111498" cy="210507"/>
          </a:xfrm>
          <a:prstGeom prst="rect">
            <a:avLst/>
          </a:prstGeom>
        </p:spPr>
        <p:txBody>
          <a:bodyPr vert="horz" wrap="square" lIns="0" tIns="0" rIns="0" bIns="0" rtlCol="0">
            <a:spAutoFit/>
          </a:bodyPr>
          <a:lstStyle/>
          <a:p>
            <a:pPr marL="11206"/>
            <a:r>
              <a:rPr sz="1368" dirty="0">
                <a:solidFill>
                  <a:srgbClr val="585858"/>
                </a:solidFill>
                <a:latin typeface="Calibri"/>
                <a:cs typeface="Calibri"/>
              </a:rPr>
              <a:t>5</a:t>
            </a:r>
            <a:endParaRPr sz="1368" dirty="0">
              <a:latin typeface="Calibri"/>
              <a:cs typeface="Calibri"/>
            </a:endParaRPr>
          </a:p>
        </p:txBody>
      </p:sp>
      <p:sp>
        <p:nvSpPr>
          <p:cNvPr id="94" name="object 94"/>
          <p:cNvSpPr txBox="1"/>
          <p:nvPr/>
        </p:nvSpPr>
        <p:spPr>
          <a:xfrm>
            <a:off x="4938656" y="5520467"/>
            <a:ext cx="111498" cy="210507"/>
          </a:xfrm>
          <a:prstGeom prst="rect">
            <a:avLst/>
          </a:prstGeom>
        </p:spPr>
        <p:txBody>
          <a:bodyPr vert="horz" wrap="square" lIns="0" tIns="0" rIns="0" bIns="0" rtlCol="0">
            <a:spAutoFit/>
          </a:bodyPr>
          <a:lstStyle/>
          <a:p>
            <a:pPr marL="11206"/>
            <a:r>
              <a:rPr sz="1368" dirty="0">
                <a:solidFill>
                  <a:srgbClr val="585858"/>
                </a:solidFill>
                <a:latin typeface="Calibri"/>
                <a:cs typeface="Calibri"/>
              </a:rPr>
              <a:t>6</a:t>
            </a:r>
            <a:endParaRPr sz="1368" dirty="0">
              <a:latin typeface="Calibri"/>
              <a:cs typeface="Calibri"/>
            </a:endParaRPr>
          </a:p>
        </p:txBody>
      </p:sp>
      <p:sp>
        <p:nvSpPr>
          <p:cNvPr id="95" name="object 95"/>
          <p:cNvSpPr txBox="1"/>
          <p:nvPr/>
        </p:nvSpPr>
        <p:spPr>
          <a:xfrm>
            <a:off x="5478107" y="5520467"/>
            <a:ext cx="111498" cy="210507"/>
          </a:xfrm>
          <a:prstGeom prst="rect">
            <a:avLst/>
          </a:prstGeom>
        </p:spPr>
        <p:txBody>
          <a:bodyPr vert="horz" wrap="square" lIns="0" tIns="0" rIns="0" bIns="0" rtlCol="0">
            <a:spAutoFit/>
          </a:bodyPr>
          <a:lstStyle/>
          <a:p>
            <a:pPr marL="11206"/>
            <a:r>
              <a:rPr sz="1368" dirty="0">
                <a:solidFill>
                  <a:srgbClr val="585858"/>
                </a:solidFill>
                <a:latin typeface="Calibri"/>
                <a:cs typeface="Calibri"/>
              </a:rPr>
              <a:t>7</a:t>
            </a:r>
            <a:endParaRPr sz="1368" dirty="0">
              <a:latin typeface="Calibri"/>
              <a:cs typeface="Calibri"/>
            </a:endParaRPr>
          </a:p>
        </p:txBody>
      </p:sp>
      <p:sp>
        <p:nvSpPr>
          <p:cNvPr id="96" name="object 96"/>
          <p:cNvSpPr txBox="1"/>
          <p:nvPr/>
        </p:nvSpPr>
        <p:spPr>
          <a:xfrm>
            <a:off x="6017671" y="5520467"/>
            <a:ext cx="111498" cy="210507"/>
          </a:xfrm>
          <a:prstGeom prst="rect">
            <a:avLst/>
          </a:prstGeom>
        </p:spPr>
        <p:txBody>
          <a:bodyPr vert="horz" wrap="square" lIns="0" tIns="0" rIns="0" bIns="0" rtlCol="0">
            <a:spAutoFit/>
          </a:bodyPr>
          <a:lstStyle/>
          <a:p>
            <a:pPr marL="11206"/>
            <a:r>
              <a:rPr sz="1368" dirty="0">
                <a:solidFill>
                  <a:srgbClr val="585858"/>
                </a:solidFill>
                <a:latin typeface="Calibri"/>
                <a:cs typeface="Calibri"/>
              </a:rPr>
              <a:t>8</a:t>
            </a:r>
            <a:endParaRPr sz="1368" dirty="0">
              <a:latin typeface="Calibri"/>
              <a:cs typeface="Calibri"/>
            </a:endParaRPr>
          </a:p>
        </p:txBody>
      </p:sp>
      <p:sp>
        <p:nvSpPr>
          <p:cNvPr id="97" name="object 97"/>
          <p:cNvSpPr txBox="1"/>
          <p:nvPr/>
        </p:nvSpPr>
        <p:spPr>
          <a:xfrm>
            <a:off x="6557122" y="5520467"/>
            <a:ext cx="111498" cy="210507"/>
          </a:xfrm>
          <a:prstGeom prst="rect">
            <a:avLst/>
          </a:prstGeom>
        </p:spPr>
        <p:txBody>
          <a:bodyPr vert="horz" wrap="square" lIns="0" tIns="0" rIns="0" bIns="0" rtlCol="0">
            <a:spAutoFit/>
          </a:bodyPr>
          <a:lstStyle/>
          <a:p>
            <a:pPr marL="11206"/>
            <a:r>
              <a:rPr sz="1368" dirty="0">
                <a:solidFill>
                  <a:srgbClr val="585858"/>
                </a:solidFill>
                <a:latin typeface="Calibri"/>
                <a:cs typeface="Calibri"/>
              </a:rPr>
              <a:t>9</a:t>
            </a:r>
            <a:endParaRPr sz="1368" dirty="0">
              <a:latin typeface="Calibri"/>
              <a:cs typeface="Calibri"/>
            </a:endParaRPr>
          </a:p>
        </p:txBody>
      </p:sp>
      <p:sp>
        <p:nvSpPr>
          <p:cNvPr id="98" name="object 98"/>
          <p:cNvSpPr txBox="1"/>
          <p:nvPr/>
        </p:nvSpPr>
        <p:spPr>
          <a:xfrm>
            <a:off x="7052533" y="5520467"/>
            <a:ext cx="199465" cy="210507"/>
          </a:xfrm>
          <a:prstGeom prst="rect">
            <a:avLst/>
          </a:prstGeom>
        </p:spPr>
        <p:txBody>
          <a:bodyPr vert="horz" wrap="square" lIns="0" tIns="0" rIns="0" bIns="0" rtlCol="0">
            <a:spAutoFit/>
          </a:bodyPr>
          <a:lstStyle/>
          <a:p>
            <a:pPr marL="11206"/>
            <a:r>
              <a:rPr sz="1368" spc="-4" dirty="0">
                <a:solidFill>
                  <a:srgbClr val="585858"/>
                </a:solidFill>
                <a:latin typeface="Calibri"/>
                <a:cs typeface="Calibri"/>
              </a:rPr>
              <a:t>10</a:t>
            </a:r>
            <a:endParaRPr sz="1368" dirty="0">
              <a:latin typeface="Calibri"/>
              <a:cs typeface="Calibri"/>
            </a:endParaRPr>
          </a:p>
        </p:txBody>
      </p:sp>
      <p:sp>
        <p:nvSpPr>
          <p:cNvPr id="99" name="object 99"/>
          <p:cNvSpPr txBox="1"/>
          <p:nvPr/>
        </p:nvSpPr>
        <p:spPr>
          <a:xfrm>
            <a:off x="1260774" y="2834710"/>
            <a:ext cx="210507" cy="2193551"/>
          </a:xfrm>
          <a:prstGeom prst="rect">
            <a:avLst/>
          </a:prstGeom>
        </p:spPr>
        <p:txBody>
          <a:bodyPr vert="vert270" wrap="square" lIns="0" tIns="0" rIns="0" bIns="0" rtlCol="0">
            <a:spAutoFit/>
          </a:bodyPr>
          <a:lstStyle/>
          <a:p>
            <a:pPr marL="11206"/>
            <a:r>
              <a:rPr sz="1368" dirty="0">
                <a:solidFill>
                  <a:srgbClr val="585858"/>
                </a:solidFill>
                <a:latin typeface="Calibri"/>
                <a:cs typeface="Calibri"/>
              </a:rPr>
              <a:t>P</a:t>
            </a:r>
            <a:r>
              <a:rPr sz="1368" spc="9" dirty="0">
                <a:solidFill>
                  <a:srgbClr val="585858"/>
                </a:solidFill>
                <a:latin typeface="Calibri"/>
                <a:cs typeface="Calibri"/>
              </a:rPr>
              <a:t>E</a:t>
            </a:r>
            <a:r>
              <a:rPr sz="1368" dirty="0">
                <a:solidFill>
                  <a:srgbClr val="585858"/>
                </a:solidFill>
                <a:latin typeface="Calibri"/>
                <a:cs typeface="Calibri"/>
              </a:rPr>
              <a:t>R</a:t>
            </a:r>
            <a:r>
              <a:rPr sz="1368" spc="-4" dirty="0">
                <a:solidFill>
                  <a:srgbClr val="585858"/>
                </a:solidFill>
                <a:latin typeface="Calibri"/>
                <a:cs typeface="Calibri"/>
              </a:rPr>
              <a:t>C</a:t>
            </a:r>
            <a:r>
              <a:rPr sz="1368" spc="4" dirty="0">
                <a:solidFill>
                  <a:srgbClr val="585858"/>
                </a:solidFill>
                <a:latin typeface="Calibri"/>
                <a:cs typeface="Calibri"/>
              </a:rPr>
              <a:t>E</a:t>
            </a:r>
            <a:r>
              <a:rPr sz="1368" spc="-9" dirty="0">
                <a:solidFill>
                  <a:srgbClr val="585858"/>
                </a:solidFill>
                <a:latin typeface="Calibri"/>
                <a:cs typeface="Calibri"/>
              </a:rPr>
              <a:t>N</a:t>
            </a:r>
            <a:r>
              <a:rPr sz="1368" dirty="0">
                <a:solidFill>
                  <a:srgbClr val="585858"/>
                </a:solidFill>
                <a:latin typeface="Calibri"/>
                <a:cs typeface="Calibri"/>
              </a:rPr>
              <a:t>T</a:t>
            </a:r>
            <a:r>
              <a:rPr sz="1368" spc="-9" dirty="0">
                <a:solidFill>
                  <a:srgbClr val="585858"/>
                </a:solidFill>
                <a:latin typeface="Calibri"/>
                <a:cs typeface="Calibri"/>
              </a:rPr>
              <a:t> </a:t>
            </a:r>
            <a:r>
              <a:rPr sz="1368" spc="-4" dirty="0">
                <a:solidFill>
                  <a:srgbClr val="585858"/>
                </a:solidFill>
                <a:latin typeface="Calibri"/>
                <a:cs typeface="Calibri"/>
              </a:rPr>
              <a:t>C</a:t>
            </a:r>
            <a:r>
              <a:rPr sz="1368" dirty="0">
                <a:solidFill>
                  <a:srgbClr val="585858"/>
                </a:solidFill>
                <a:latin typeface="Calibri"/>
                <a:cs typeface="Calibri"/>
              </a:rPr>
              <a:t>H</a:t>
            </a:r>
            <a:r>
              <a:rPr sz="1368" spc="-9" dirty="0">
                <a:solidFill>
                  <a:srgbClr val="585858"/>
                </a:solidFill>
                <a:latin typeface="Calibri"/>
                <a:cs typeface="Calibri"/>
              </a:rPr>
              <a:t>ANG</a:t>
            </a:r>
            <a:r>
              <a:rPr sz="1368" dirty="0">
                <a:solidFill>
                  <a:srgbClr val="585858"/>
                </a:solidFill>
                <a:latin typeface="Calibri"/>
                <a:cs typeface="Calibri"/>
              </a:rPr>
              <a:t>E</a:t>
            </a:r>
            <a:r>
              <a:rPr sz="1368" spc="4" dirty="0">
                <a:solidFill>
                  <a:srgbClr val="585858"/>
                </a:solidFill>
                <a:latin typeface="Calibri"/>
                <a:cs typeface="Calibri"/>
              </a:rPr>
              <a:t> </a:t>
            </a:r>
            <a:r>
              <a:rPr sz="1368" spc="-9" dirty="0">
                <a:solidFill>
                  <a:srgbClr val="585858"/>
                </a:solidFill>
                <a:latin typeface="Calibri"/>
                <a:cs typeface="Calibri"/>
              </a:rPr>
              <a:t>F</a:t>
            </a:r>
            <a:r>
              <a:rPr sz="1368" dirty="0">
                <a:solidFill>
                  <a:srgbClr val="585858"/>
                </a:solidFill>
                <a:latin typeface="Calibri"/>
                <a:cs typeface="Calibri"/>
              </a:rPr>
              <a:t>ROM 20</a:t>
            </a:r>
            <a:r>
              <a:rPr sz="1368" spc="-9" dirty="0">
                <a:solidFill>
                  <a:srgbClr val="585858"/>
                </a:solidFill>
                <a:latin typeface="Calibri"/>
                <a:cs typeface="Calibri"/>
              </a:rPr>
              <a:t>0</a:t>
            </a:r>
            <a:r>
              <a:rPr sz="1368" dirty="0">
                <a:solidFill>
                  <a:srgbClr val="585858"/>
                </a:solidFill>
                <a:latin typeface="Calibri"/>
                <a:cs typeface="Calibri"/>
              </a:rPr>
              <a:t>8</a:t>
            </a:r>
            <a:endParaRPr sz="1368" dirty="0">
              <a:latin typeface="Calibri"/>
              <a:cs typeface="Calibri"/>
            </a:endParaRPr>
          </a:p>
        </p:txBody>
      </p:sp>
      <p:sp>
        <p:nvSpPr>
          <p:cNvPr id="100" name="object 100"/>
          <p:cNvSpPr txBox="1"/>
          <p:nvPr/>
        </p:nvSpPr>
        <p:spPr>
          <a:xfrm>
            <a:off x="4529082" y="5791940"/>
            <a:ext cx="390525" cy="210507"/>
          </a:xfrm>
          <a:prstGeom prst="rect">
            <a:avLst/>
          </a:prstGeom>
        </p:spPr>
        <p:txBody>
          <a:bodyPr vert="horz" wrap="square" lIns="0" tIns="0" rIns="0" bIns="0" rtlCol="0">
            <a:spAutoFit/>
          </a:bodyPr>
          <a:lstStyle/>
          <a:p>
            <a:pPr marL="11206"/>
            <a:r>
              <a:rPr sz="1368" spc="4" dirty="0">
                <a:solidFill>
                  <a:srgbClr val="585858"/>
                </a:solidFill>
                <a:latin typeface="Calibri"/>
                <a:cs typeface="Calibri"/>
              </a:rPr>
              <a:t>YE</a:t>
            </a:r>
            <a:r>
              <a:rPr sz="1368" spc="-9" dirty="0">
                <a:solidFill>
                  <a:srgbClr val="585858"/>
                </a:solidFill>
                <a:latin typeface="Calibri"/>
                <a:cs typeface="Calibri"/>
              </a:rPr>
              <a:t>A</a:t>
            </a:r>
            <a:r>
              <a:rPr sz="1368" dirty="0">
                <a:solidFill>
                  <a:srgbClr val="585858"/>
                </a:solidFill>
                <a:latin typeface="Calibri"/>
                <a:cs typeface="Calibri"/>
              </a:rPr>
              <a:t>R</a:t>
            </a:r>
            <a:endParaRPr sz="1368" dirty="0">
              <a:latin typeface="Calibri"/>
              <a:cs typeface="Calibri"/>
            </a:endParaRPr>
          </a:p>
        </p:txBody>
      </p:sp>
      <p:sp>
        <p:nvSpPr>
          <p:cNvPr id="101" name="object 101"/>
          <p:cNvSpPr/>
          <p:nvPr/>
        </p:nvSpPr>
        <p:spPr>
          <a:xfrm>
            <a:off x="1193494" y="2113989"/>
            <a:ext cx="489697" cy="0"/>
          </a:xfrm>
          <a:custGeom>
            <a:avLst/>
            <a:gdLst/>
            <a:ahLst/>
            <a:cxnLst/>
            <a:rect l="l" t="t" r="r" b="b"/>
            <a:pathLst>
              <a:path w="554989">
                <a:moveTo>
                  <a:pt x="0" y="0"/>
                </a:moveTo>
                <a:lnTo>
                  <a:pt x="554786" y="0"/>
                </a:lnTo>
              </a:path>
            </a:pathLst>
          </a:custGeom>
          <a:ln w="66042">
            <a:solidFill>
              <a:srgbClr val="5B9BD4"/>
            </a:solidFill>
          </a:ln>
        </p:spPr>
        <p:txBody>
          <a:bodyPr wrap="square" lIns="0" tIns="0" rIns="0" bIns="0" rtlCol="0"/>
          <a:lstStyle/>
          <a:p>
            <a:endParaRPr sz="1588" dirty="0"/>
          </a:p>
        </p:txBody>
      </p:sp>
      <p:sp>
        <p:nvSpPr>
          <p:cNvPr id="102" name="object 102"/>
          <p:cNvSpPr/>
          <p:nvPr/>
        </p:nvSpPr>
        <p:spPr>
          <a:xfrm>
            <a:off x="2334746" y="2113989"/>
            <a:ext cx="489697" cy="0"/>
          </a:xfrm>
          <a:custGeom>
            <a:avLst/>
            <a:gdLst/>
            <a:ahLst/>
            <a:cxnLst/>
            <a:rect l="l" t="t" r="r" b="b"/>
            <a:pathLst>
              <a:path w="554989">
                <a:moveTo>
                  <a:pt x="0" y="0"/>
                </a:moveTo>
                <a:lnTo>
                  <a:pt x="554863" y="0"/>
                </a:lnTo>
              </a:path>
            </a:pathLst>
          </a:custGeom>
          <a:ln w="66042">
            <a:solidFill>
              <a:srgbClr val="EC7C30"/>
            </a:solidFill>
          </a:ln>
        </p:spPr>
        <p:txBody>
          <a:bodyPr wrap="square" lIns="0" tIns="0" rIns="0" bIns="0" rtlCol="0"/>
          <a:lstStyle/>
          <a:p>
            <a:endParaRPr sz="1588" dirty="0"/>
          </a:p>
        </p:txBody>
      </p:sp>
      <p:sp>
        <p:nvSpPr>
          <p:cNvPr id="103" name="object 103"/>
          <p:cNvSpPr/>
          <p:nvPr/>
        </p:nvSpPr>
        <p:spPr>
          <a:xfrm>
            <a:off x="4066839" y="2113989"/>
            <a:ext cx="489697" cy="0"/>
          </a:xfrm>
          <a:custGeom>
            <a:avLst/>
            <a:gdLst/>
            <a:ahLst/>
            <a:cxnLst/>
            <a:rect l="l" t="t" r="r" b="b"/>
            <a:pathLst>
              <a:path w="554989">
                <a:moveTo>
                  <a:pt x="0" y="0"/>
                </a:moveTo>
                <a:lnTo>
                  <a:pt x="554736" y="0"/>
                </a:lnTo>
              </a:path>
            </a:pathLst>
          </a:custGeom>
          <a:ln w="66042">
            <a:solidFill>
              <a:srgbClr val="A4A4A4"/>
            </a:solidFill>
          </a:ln>
        </p:spPr>
        <p:txBody>
          <a:bodyPr wrap="square" lIns="0" tIns="0" rIns="0" bIns="0" rtlCol="0"/>
          <a:lstStyle/>
          <a:p>
            <a:endParaRPr sz="1588" dirty="0"/>
          </a:p>
        </p:txBody>
      </p:sp>
      <p:sp>
        <p:nvSpPr>
          <p:cNvPr id="104" name="object 104"/>
          <p:cNvSpPr/>
          <p:nvPr/>
        </p:nvSpPr>
        <p:spPr>
          <a:xfrm>
            <a:off x="5029760" y="2113989"/>
            <a:ext cx="489697" cy="0"/>
          </a:xfrm>
          <a:custGeom>
            <a:avLst/>
            <a:gdLst/>
            <a:ahLst/>
            <a:cxnLst/>
            <a:rect l="l" t="t" r="r" b="b"/>
            <a:pathLst>
              <a:path w="554989">
                <a:moveTo>
                  <a:pt x="0" y="0"/>
                </a:moveTo>
                <a:lnTo>
                  <a:pt x="554735" y="0"/>
                </a:lnTo>
              </a:path>
            </a:pathLst>
          </a:custGeom>
          <a:ln w="66042">
            <a:solidFill>
              <a:srgbClr val="FFC000"/>
            </a:solidFill>
          </a:ln>
        </p:spPr>
        <p:txBody>
          <a:bodyPr wrap="square" lIns="0" tIns="0" rIns="0" bIns="0" rtlCol="0"/>
          <a:lstStyle/>
          <a:p>
            <a:endParaRPr sz="1588" dirty="0"/>
          </a:p>
        </p:txBody>
      </p:sp>
      <p:sp>
        <p:nvSpPr>
          <p:cNvPr id="105" name="object 105"/>
          <p:cNvSpPr/>
          <p:nvPr/>
        </p:nvSpPr>
        <p:spPr>
          <a:xfrm>
            <a:off x="6704479" y="2113989"/>
            <a:ext cx="489697" cy="0"/>
          </a:xfrm>
          <a:custGeom>
            <a:avLst/>
            <a:gdLst/>
            <a:ahLst/>
            <a:cxnLst/>
            <a:rect l="l" t="t" r="r" b="b"/>
            <a:pathLst>
              <a:path w="554990">
                <a:moveTo>
                  <a:pt x="0" y="0"/>
                </a:moveTo>
                <a:lnTo>
                  <a:pt x="554736" y="0"/>
                </a:lnTo>
              </a:path>
            </a:pathLst>
          </a:custGeom>
          <a:ln w="66042">
            <a:solidFill>
              <a:srgbClr val="92D050"/>
            </a:solidFill>
            <a:prstDash val="lgDash"/>
          </a:ln>
        </p:spPr>
        <p:txBody>
          <a:bodyPr wrap="square" lIns="0" tIns="0" rIns="0" bIns="0" rtlCol="0"/>
          <a:lstStyle/>
          <a:p>
            <a:endParaRPr sz="1588" dirty="0"/>
          </a:p>
        </p:txBody>
      </p:sp>
      <p:sp>
        <p:nvSpPr>
          <p:cNvPr id="106" name="object 106"/>
          <p:cNvSpPr txBox="1"/>
          <p:nvPr/>
        </p:nvSpPr>
        <p:spPr>
          <a:xfrm>
            <a:off x="2442097" y="857877"/>
            <a:ext cx="5606303" cy="1394292"/>
          </a:xfrm>
          <a:prstGeom prst="rect">
            <a:avLst/>
          </a:prstGeom>
        </p:spPr>
        <p:txBody>
          <a:bodyPr vert="horz" wrap="square" lIns="0" tIns="0" rIns="0" bIns="0" rtlCol="0">
            <a:spAutoFit/>
          </a:bodyPr>
          <a:lstStyle/>
          <a:p>
            <a:pPr marR="620279" algn="ctr"/>
            <a:r>
              <a:rPr sz="1677" dirty="0">
                <a:solidFill>
                  <a:srgbClr val="585858"/>
                </a:solidFill>
                <a:latin typeface="Calibri Light"/>
                <a:cs typeface="Calibri Light"/>
              </a:rPr>
              <a:t>Wr</a:t>
            </a:r>
            <a:r>
              <a:rPr sz="1677" spc="-4" dirty="0">
                <a:solidFill>
                  <a:srgbClr val="585858"/>
                </a:solidFill>
                <a:latin typeface="Calibri Light"/>
                <a:cs typeface="Calibri Light"/>
              </a:rPr>
              <a:t>i</a:t>
            </a:r>
            <a:r>
              <a:rPr sz="1677" spc="-22" dirty="0">
                <a:solidFill>
                  <a:srgbClr val="585858"/>
                </a:solidFill>
                <a:latin typeface="Calibri Light"/>
                <a:cs typeface="Calibri Light"/>
              </a:rPr>
              <a:t>g</a:t>
            </a:r>
            <a:r>
              <a:rPr sz="1677" spc="-18" dirty="0">
                <a:solidFill>
                  <a:srgbClr val="585858"/>
                </a:solidFill>
                <a:latin typeface="Calibri Light"/>
                <a:cs typeface="Calibri Light"/>
              </a:rPr>
              <a:t>h</a:t>
            </a:r>
            <a:r>
              <a:rPr sz="1677" dirty="0">
                <a:solidFill>
                  <a:srgbClr val="585858"/>
                </a:solidFill>
                <a:latin typeface="Calibri Light"/>
                <a:cs typeface="Calibri Light"/>
              </a:rPr>
              <a:t>t</a:t>
            </a:r>
            <a:r>
              <a:rPr sz="1677" spc="-75" dirty="0">
                <a:solidFill>
                  <a:srgbClr val="585858"/>
                </a:solidFill>
                <a:latin typeface="Calibri Light"/>
                <a:cs typeface="Calibri Light"/>
              </a:rPr>
              <a:t> </a:t>
            </a:r>
            <a:r>
              <a:rPr sz="1677" dirty="0">
                <a:solidFill>
                  <a:srgbClr val="585858"/>
                </a:solidFill>
                <a:latin typeface="Calibri Light"/>
                <a:cs typeface="Calibri Light"/>
              </a:rPr>
              <a:t>S</a:t>
            </a:r>
            <a:r>
              <a:rPr sz="1677" spc="9" dirty="0">
                <a:solidFill>
                  <a:srgbClr val="585858"/>
                </a:solidFill>
                <a:latin typeface="Calibri Light"/>
                <a:cs typeface="Calibri Light"/>
              </a:rPr>
              <a:t>t</a:t>
            </a:r>
            <a:r>
              <a:rPr sz="1677" spc="-9" dirty="0">
                <a:solidFill>
                  <a:srgbClr val="585858"/>
                </a:solidFill>
                <a:latin typeface="Calibri Light"/>
                <a:cs typeface="Calibri Light"/>
              </a:rPr>
              <a:t>a</a:t>
            </a:r>
            <a:r>
              <a:rPr sz="1677" spc="-26" dirty="0">
                <a:solidFill>
                  <a:srgbClr val="585858"/>
                </a:solidFill>
                <a:latin typeface="Calibri Light"/>
                <a:cs typeface="Calibri Light"/>
              </a:rPr>
              <a:t>t</a:t>
            </a:r>
            <a:r>
              <a:rPr sz="1677" dirty="0">
                <a:solidFill>
                  <a:srgbClr val="585858"/>
                </a:solidFill>
                <a:latin typeface="Calibri Light"/>
                <a:cs typeface="Calibri Light"/>
              </a:rPr>
              <a:t>e</a:t>
            </a:r>
            <a:r>
              <a:rPr sz="1677" spc="-79" dirty="0">
                <a:solidFill>
                  <a:srgbClr val="585858"/>
                </a:solidFill>
                <a:latin typeface="Calibri Light"/>
                <a:cs typeface="Calibri Light"/>
              </a:rPr>
              <a:t> </a:t>
            </a:r>
            <a:r>
              <a:rPr sz="1677" spc="4" dirty="0">
                <a:solidFill>
                  <a:srgbClr val="585858"/>
                </a:solidFill>
                <a:latin typeface="Calibri Light"/>
                <a:cs typeface="Calibri Light"/>
              </a:rPr>
              <a:t>U</a:t>
            </a:r>
            <a:r>
              <a:rPr sz="1677" dirty="0">
                <a:solidFill>
                  <a:srgbClr val="585858"/>
                </a:solidFill>
                <a:latin typeface="Calibri Light"/>
                <a:cs typeface="Calibri Light"/>
              </a:rPr>
              <a:t>ni</a:t>
            </a:r>
            <a:r>
              <a:rPr sz="1677" spc="-35" dirty="0">
                <a:solidFill>
                  <a:srgbClr val="585858"/>
                </a:solidFill>
                <a:latin typeface="Calibri Light"/>
                <a:cs typeface="Calibri Light"/>
              </a:rPr>
              <a:t>v</a:t>
            </a:r>
            <a:r>
              <a:rPr sz="1677" spc="-9" dirty="0">
                <a:solidFill>
                  <a:srgbClr val="585858"/>
                </a:solidFill>
                <a:latin typeface="Calibri Light"/>
                <a:cs typeface="Calibri Light"/>
              </a:rPr>
              <a:t>e</a:t>
            </a:r>
            <a:r>
              <a:rPr sz="1677" spc="-13" dirty="0">
                <a:solidFill>
                  <a:srgbClr val="585858"/>
                </a:solidFill>
                <a:latin typeface="Calibri Light"/>
                <a:cs typeface="Calibri Light"/>
              </a:rPr>
              <a:t>rs</a:t>
            </a:r>
            <a:r>
              <a:rPr sz="1677" spc="-9" dirty="0">
                <a:solidFill>
                  <a:srgbClr val="585858"/>
                </a:solidFill>
                <a:latin typeface="Calibri Light"/>
                <a:cs typeface="Calibri Light"/>
              </a:rPr>
              <a:t>i</a:t>
            </a:r>
            <a:r>
              <a:rPr sz="1677" spc="-26" dirty="0">
                <a:solidFill>
                  <a:srgbClr val="585858"/>
                </a:solidFill>
                <a:latin typeface="Calibri Light"/>
                <a:cs typeface="Calibri Light"/>
              </a:rPr>
              <a:t>t</a:t>
            </a:r>
            <a:r>
              <a:rPr sz="1677" dirty="0">
                <a:solidFill>
                  <a:srgbClr val="585858"/>
                </a:solidFill>
                <a:latin typeface="Calibri Light"/>
                <a:cs typeface="Calibri Light"/>
              </a:rPr>
              <a:t>y</a:t>
            </a:r>
            <a:endParaRPr sz="1677" dirty="0">
              <a:latin typeface="Calibri Light"/>
              <a:cs typeface="Calibri Light"/>
            </a:endParaRPr>
          </a:p>
          <a:p>
            <a:pPr marR="576573" algn="ctr">
              <a:spcBef>
                <a:spcPts val="44"/>
              </a:spcBef>
            </a:pPr>
            <a:r>
              <a:rPr sz="1677" spc="9" dirty="0">
                <a:solidFill>
                  <a:srgbClr val="585858"/>
                </a:solidFill>
                <a:latin typeface="Calibri Light"/>
                <a:cs typeface="Calibri Light"/>
              </a:rPr>
              <a:t>C</a:t>
            </a:r>
            <a:r>
              <a:rPr sz="1677" spc="-18" dirty="0">
                <a:solidFill>
                  <a:srgbClr val="585858"/>
                </a:solidFill>
                <a:latin typeface="Calibri Light"/>
                <a:cs typeface="Calibri Light"/>
              </a:rPr>
              <a:t>umu</a:t>
            </a:r>
            <a:r>
              <a:rPr sz="1677" spc="-9" dirty="0">
                <a:solidFill>
                  <a:srgbClr val="585858"/>
                </a:solidFill>
                <a:latin typeface="Calibri Light"/>
                <a:cs typeface="Calibri Light"/>
              </a:rPr>
              <a:t>l</a:t>
            </a:r>
            <a:r>
              <a:rPr sz="1677" spc="-26" dirty="0">
                <a:solidFill>
                  <a:srgbClr val="585858"/>
                </a:solidFill>
                <a:latin typeface="Calibri Light"/>
                <a:cs typeface="Calibri Light"/>
              </a:rPr>
              <a:t>a</a:t>
            </a:r>
            <a:r>
              <a:rPr sz="1677" spc="-4" dirty="0">
                <a:solidFill>
                  <a:srgbClr val="585858"/>
                </a:solidFill>
                <a:latin typeface="Calibri Light"/>
                <a:cs typeface="Calibri Light"/>
              </a:rPr>
              <a:t>t</a:t>
            </a:r>
            <a:r>
              <a:rPr sz="1677" spc="-9" dirty="0">
                <a:solidFill>
                  <a:srgbClr val="585858"/>
                </a:solidFill>
                <a:latin typeface="Calibri Light"/>
                <a:cs typeface="Calibri Light"/>
              </a:rPr>
              <a:t>i</a:t>
            </a:r>
            <a:r>
              <a:rPr sz="1677" spc="-31" dirty="0">
                <a:solidFill>
                  <a:srgbClr val="585858"/>
                </a:solidFill>
                <a:latin typeface="Calibri Light"/>
                <a:cs typeface="Calibri Light"/>
              </a:rPr>
              <a:t>v</a:t>
            </a:r>
            <a:r>
              <a:rPr sz="1677" dirty="0">
                <a:solidFill>
                  <a:srgbClr val="585858"/>
                </a:solidFill>
                <a:latin typeface="Calibri Light"/>
                <a:cs typeface="Calibri Light"/>
              </a:rPr>
              <a:t>e</a:t>
            </a:r>
            <a:r>
              <a:rPr sz="1677" spc="-79" dirty="0">
                <a:solidFill>
                  <a:srgbClr val="585858"/>
                </a:solidFill>
                <a:latin typeface="Calibri Light"/>
                <a:cs typeface="Calibri Light"/>
              </a:rPr>
              <a:t> </a:t>
            </a:r>
            <a:r>
              <a:rPr sz="1677" dirty="0">
                <a:solidFill>
                  <a:srgbClr val="585858"/>
                </a:solidFill>
                <a:latin typeface="Calibri Light"/>
                <a:cs typeface="Calibri Light"/>
              </a:rPr>
              <a:t>P</a:t>
            </a:r>
            <a:r>
              <a:rPr sz="1677" spc="9" dirty="0">
                <a:solidFill>
                  <a:srgbClr val="585858"/>
                </a:solidFill>
                <a:latin typeface="Calibri Light"/>
                <a:cs typeface="Calibri Light"/>
              </a:rPr>
              <a:t>e</a:t>
            </a:r>
            <a:r>
              <a:rPr sz="1677" spc="-18" dirty="0">
                <a:solidFill>
                  <a:srgbClr val="585858"/>
                </a:solidFill>
                <a:latin typeface="Calibri Light"/>
                <a:cs typeface="Calibri Light"/>
              </a:rPr>
              <a:t>r</a:t>
            </a:r>
            <a:r>
              <a:rPr sz="1677" spc="-4" dirty="0">
                <a:solidFill>
                  <a:srgbClr val="585858"/>
                </a:solidFill>
                <a:latin typeface="Calibri Light"/>
                <a:cs typeface="Calibri Light"/>
              </a:rPr>
              <a:t>c</a:t>
            </a:r>
            <a:r>
              <a:rPr sz="1677" spc="-31" dirty="0">
                <a:solidFill>
                  <a:srgbClr val="585858"/>
                </a:solidFill>
                <a:latin typeface="Calibri Light"/>
                <a:cs typeface="Calibri Light"/>
              </a:rPr>
              <a:t>e</a:t>
            </a:r>
            <a:r>
              <a:rPr sz="1677" spc="-18" dirty="0">
                <a:solidFill>
                  <a:srgbClr val="585858"/>
                </a:solidFill>
                <a:latin typeface="Calibri Light"/>
                <a:cs typeface="Calibri Light"/>
              </a:rPr>
              <a:t>n</a:t>
            </a:r>
            <a:r>
              <a:rPr sz="1677" dirty="0">
                <a:solidFill>
                  <a:srgbClr val="585858"/>
                </a:solidFill>
                <a:latin typeface="Calibri Light"/>
                <a:cs typeface="Calibri Light"/>
              </a:rPr>
              <a:t>t</a:t>
            </a:r>
            <a:r>
              <a:rPr sz="1677" spc="-75" dirty="0">
                <a:solidFill>
                  <a:srgbClr val="585858"/>
                </a:solidFill>
                <a:latin typeface="Calibri Light"/>
                <a:cs typeface="Calibri Light"/>
              </a:rPr>
              <a:t> </a:t>
            </a:r>
            <a:r>
              <a:rPr sz="1677" spc="9" dirty="0">
                <a:solidFill>
                  <a:srgbClr val="585858"/>
                </a:solidFill>
                <a:latin typeface="Calibri Light"/>
                <a:cs typeface="Calibri Light"/>
              </a:rPr>
              <a:t>C</a:t>
            </a:r>
            <a:r>
              <a:rPr sz="1677" spc="-18" dirty="0">
                <a:solidFill>
                  <a:srgbClr val="585858"/>
                </a:solidFill>
                <a:latin typeface="Calibri Light"/>
                <a:cs typeface="Calibri Light"/>
              </a:rPr>
              <a:t>h</a:t>
            </a:r>
            <a:r>
              <a:rPr sz="1677" spc="-9" dirty="0">
                <a:solidFill>
                  <a:srgbClr val="585858"/>
                </a:solidFill>
                <a:latin typeface="Calibri Light"/>
                <a:cs typeface="Calibri Light"/>
              </a:rPr>
              <a:t>a</a:t>
            </a:r>
            <a:r>
              <a:rPr sz="1677" spc="-18" dirty="0">
                <a:solidFill>
                  <a:srgbClr val="585858"/>
                </a:solidFill>
                <a:latin typeface="Calibri Light"/>
                <a:cs typeface="Calibri Light"/>
              </a:rPr>
              <a:t>n</a:t>
            </a:r>
            <a:r>
              <a:rPr sz="1677" spc="-22" dirty="0">
                <a:solidFill>
                  <a:srgbClr val="585858"/>
                </a:solidFill>
                <a:latin typeface="Calibri Light"/>
                <a:cs typeface="Calibri Light"/>
              </a:rPr>
              <a:t>g</a:t>
            </a:r>
            <a:r>
              <a:rPr sz="1677" dirty="0">
                <a:solidFill>
                  <a:srgbClr val="585858"/>
                </a:solidFill>
                <a:latin typeface="Calibri Light"/>
                <a:cs typeface="Calibri Light"/>
              </a:rPr>
              <a:t>e</a:t>
            </a:r>
            <a:r>
              <a:rPr sz="1677" spc="-79" dirty="0">
                <a:solidFill>
                  <a:srgbClr val="585858"/>
                </a:solidFill>
                <a:latin typeface="Calibri Light"/>
                <a:cs typeface="Calibri Light"/>
              </a:rPr>
              <a:t> </a:t>
            </a:r>
            <a:r>
              <a:rPr sz="1677" spc="9" dirty="0">
                <a:solidFill>
                  <a:srgbClr val="585858"/>
                </a:solidFill>
                <a:latin typeface="Calibri Light"/>
                <a:cs typeface="Calibri Light"/>
              </a:rPr>
              <a:t>i</a:t>
            </a:r>
            <a:r>
              <a:rPr sz="1677" dirty="0">
                <a:solidFill>
                  <a:srgbClr val="585858"/>
                </a:solidFill>
                <a:latin typeface="Calibri Light"/>
                <a:cs typeface="Calibri Light"/>
              </a:rPr>
              <a:t>n</a:t>
            </a:r>
            <a:r>
              <a:rPr sz="1677" spc="-49" dirty="0">
                <a:solidFill>
                  <a:srgbClr val="585858"/>
                </a:solidFill>
                <a:latin typeface="Calibri Light"/>
                <a:cs typeface="Calibri Light"/>
              </a:rPr>
              <a:t> </a:t>
            </a:r>
            <a:r>
              <a:rPr sz="1677" spc="4" dirty="0">
                <a:solidFill>
                  <a:srgbClr val="585858"/>
                </a:solidFill>
                <a:latin typeface="Calibri Light"/>
                <a:cs typeface="Calibri Light"/>
              </a:rPr>
              <a:t>F</a:t>
            </a:r>
            <a:r>
              <a:rPr sz="1677" spc="-9" dirty="0">
                <a:solidFill>
                  <a:srgbClr val="585858"/>
                </a:solidFill>
                <a:latin typeface="Calibri Light"/>
                <a:cs typeface="Calibri Light"/>
              </a:rPr>
              <a:t>a</a:t>
            </a:r>
            <a:r>
              <a:rPr sz="1677" spc="-4" dirty="0">
                <a:solidFill>
                  <a:srgbClr val="585858"/>
                </a:solidFill>
                <a:latin typeface="Calibri Light"/>
                <a:cs typeface="Calibri Light"/>
              </a:rPr>
              <a:t>c</a:t>
            </a:r>
            <a:r>
              <a:rPr sz="1677" spc="-40" dirty="0">
                <a:solidFill>
                  <a:srgbClr val="585858"/>
                </a:solidFill>
                <a:latin typeface="Calibri Light"/>
                <a:cs typeface="Calibri Light"/>
              </a:rPr>
              <a:t>u</a:t>
            </a:r>
            <a:r>
              <a:rPr sz="1677" spc="-9" dirty="0">
                <a:solidFill>
                  <a:srgbClr val="585858"/>
                </a:solidFill>
                <a:latin typeface="Calibri Light"/>
                <a:cs typeface="Calibri Light"/>
              </a:rPr>
              <a:t>l</a:t>
            </a:r>
            <a:r>
              <a:rPr sz="1677" spc="-4" dirty="0">
                <a:solidFill>
                  <a:srgbClr val="585858"/>
                </a:solidFill>
                <a:latin typeface="Calibri Light"/>
                <a:cs typeface="Calibri Light"/>
              </a:rPr>
              <a:t>t</a:t>
            </a:r>
            <a:r>
              <a:rPr sz="1677" spc="-31" dirty="0">
                <a:solidFill>
                  <a:srgbClr val="585858"/>
                </a:solidFill>
                <a:latin typeface="Calibri Light"/>
                <a:cs typeface="Calibri Light"/>
              </a:rPr>
              <a:t>y</a:t>
            </a:r>
            <a:r>
              <a:rPr sz="1677" dirty="0">
                <a:solidFill>
                  <a:srgbClr val="585858"/>
                </a:solidFill>
                <a:latin typeface="Calibri Light"/>
                <a:cs typeface="Calibri Light"/>
              </a:rPr>
              <a:t>,</a:t>
            </a:r>
            <a:r>
              <a:rPr sz="1677" spc="-62" dirty="0">
                <a:solidFill>
                  <a:srgbClr val="585858"/>
                </a:solidFill>
                <a:latin typeface="Calibri Light"/>
                <a:cs typeface="Calibri Light"/>
              </a:rPr>
              <a:t> </a:t>
            </a:r>
            <a:r>
              <a:rPr sz="1677" dirty="0">
                <a:solidFill>
                  <a:srgbClr val="585858"/>
                </a:solidFill>
                <a:latin typeface="Calibri Light"/>
                <a:cs typeface="Calibri Light"/>
              </a:rPr>
              <a:t>S</a:t>
            </a:r>
            <a:r>
              <a:rPr sz="1677" spc="9" dirty="0">
                <a:solidFill>
                  <a:srgbClr val="585858"/>
                </a:solidFill>
                <a:latin typeface="Calibri Light"/>
                <a:cs typeface="Calibri Light"/>
              </a:rPr>
              <a:t>t</a:t>
            </a:r>
            <a:r>
              <a:rPr sz="1677" spc="-9" dirty="0">
                <a:solidFill>
                  <a:srgbClr val="585858"/>
                </a:solidFill>
                <a:latin typeface="Calibri Light"/>
                <a:cs typeface="Calibri Light"/>
              </a:rPr>
              <a:t>a</a:t>
            </a:r>
            <a:r>
              <a:rPr sz="1677" spc="-31" dirty="0">
                <a:solidFill>
                  <a:srgbClr val="585858"/>
                </a:solidFill>
                <a:latin typeface="Calibri Light"/>
                <a:cs typeface="Calibri Light"/>
              </a:rPr>
              <a:t>f</a:t>
            </a:r>
            <a:r>
              <a:rPr sz="1677" spc="-13" dirty="0">
                <a:solidFill>
                  <a:srgbClr val="585858"/>
                </a:solidFill>
                <a:latin typeface="Calibri Light"/>
                <a:cs typeface="Calibri Light"/>
              </a:rPr>
              <a:t>f</a:t>
            </a:r>
            <a:r>
              <a:rPr sz="1677" dirty="0">
                <a:solidFill>
                  <a:srgbClr val="585858"/>
                </a:solidFill>
                <a:latin typeface="Calibri Light"/>
                <a:cs typeface="Calibri Light"/>
              </a:rPr>
              <a:t>,</a:t>
            </a:r>
            <a:r>
              <a:rPr sz="1677" spc="-62" dirty="0">
                <a:solidFill>
                  <a:srgbClr val="585858"/>
                </a:solidFill>
                <a:latin typeface="Calibri Light"/>
                <a:cs typeface="Calibri Light"/>
              </a:rPr>
              <a:t> </a:t>
            </a:r>
            <a:r>
              <a:rPr sz="1677" spc="-4" dirty="0">
                <a:solidFill>
                  <a:srgbClr val="585858"/>
                </a:solidFill>
                <a:latin typeface="Calibri Light"/>
                <a:cs typeface="Calibri Light"/>
              </a:rPr>
              <a:t>A</a:t>
            </a:r>
            <a:r>
              <a:rPr sz="1677" spc="-13" dirty="0">
                <a:solidFill>
                  <a:srgbClr val="585858"/>
                </a:solidFill>
                <a:latin typeface="Calibri Light"/>
                <a:cs typeface="Calibri Light"/>
              </a:rPr>
              <a:t>d</a:t>
            </a:r>
            <a:r>
              <a:rPr sz="1677" spc="-18" dirty="0">
                <a:solidFill>
                  <a:srgbClr val="585858"/>
                </a:solidFill>
                <a:latin typeface="Calibri Light"/>
                <a:cs typeface="Calibri Light"/>
              </a:rPr>
              <a:t>m</a:t>
            </a:r>
            <a:r>
              <a:rPr sz="1677" spc="-9" dirty="0">
                <a:solidFill>
                  <a:srgbClr val="585858"/>
                </a:solidFill>
                <a:latin typeface="Calibri Light"/>
                <a:cs typeface="Calibri Light"/>
              </a:rPr>
              <a:t>i</a:t>
            </a:r>
            <a:r>
              <a:rPr sz="1677" spc="-18" dirty="0">
                <a:solidFill>
                  <a:srgbClr val="585858"/>
                </a:solidFill>
                <a:latin typeface="Calibri Light"/>
                <a:cs typeface="Calibri Light"/>
              </a:rPr>
              <a:t>n</a:t>
            </a:r>
            <a:r>
              <a:rPr sz="1677" spc="-9" dirty="0">
                <a:solidFill>
                  <a:srgbClr val="585858"/>
                </a:solidFill>
                <a:latin typeface="Calibri Light"/>
                <a:cs typeface="Calibri Light"/>
              </a:rPr>
              <a:t>i</a:t>
            </a:r>
            <a:r>
              <a:rPr sz="1677" spc="-13" dirty="0">
                <a:solidFill>
                  <a:srgbClr val="585858"/>
                </a:solidFill>
                <a:latin typeface="Calibri Light"/>
                <a:cs typeface="Calibri Light"/>
              </a:rPr>
              <a:t>s</a:t>
            </a:r>
            <a:r>
              <a:rPr sz="1677" spc="-26" dirty="0">
                <a:solidFill>
                  <a:srgbClr val="585858"/>
                </a:solidFill>
                <a:latin typeface="Calibri Light"/>
                <a:cs typeface="Calibri Light"/>
              </a:rPr>
              <a:t>t</a:t>
            </a:r>
            <a:r>
              <a:rPr sz="1677" spc="-18" dirty="0">
                <a:solidFill>
                  <a:srgbClr val="585858"/>
                </a:solidFill>
                <a:latin typeface="Calibri Light"/>
                <a:cs typeface="Calibri Light"/>
              </a:rPr>
              <a:t>r</a:t>
            </a:r>
            <a:r>
              <a:rPr sz="1677" spc="-26" dirty="0">
                <a:solidFill>
                  <a:srgbClr val="585858"/>
                </a:solidFill>
                <a:latin typeface="Calibri Light"/>
                <a:cs typeface="Calibri Light"/>
              </a:rPr>
              <a:t>a</a:t>
            </a:r>
            <a:r>
              <a:rPr sz="1677" spc="-4" dirty="0">
                <a:solidFill>
                  <a:srgbClr val="585858"/>
                </a:solidFill>
                <a:latin typeface="Calibri Light"/>
                <a:cs typeface="Calibri Light"/>
              </a:rPr>
              <a:t>t</a:t>
            </a:r>
            <a:r>
              <a:rPr sz="1677" spc="-9" dirty="0">
                <a:solidFill>
                  <a:srgbClr val="585858"/>
                </a:solidFill>
                <a:latin typeface="Calibri Light"/>
                <a:cs typeface="Calibri Light"/>
              </a:rPr>
              <a:t>i</a:t>
            </a:r>
            <a:r>
              <a:rPr sz="1677" spc="-13" dirty="0">
                <a:solidFill>
                  <a:srgbClr val="585858"/>
                </a:solidFill>
                <a:latin typeface="Calibri Light"/>
                <a:cs typeface="Calibri Light"/>
              </a:rPr>
              <a:t>v</a:t>
            </a:r>
            <a:r>
              <a:rPr sz="1677" dirty="0">
                <a:solidFill>
                  <a:srgbClr val="585858"/>
                </a:solidFill>
                <a:latin typeface="Calibri Light"/>
                <a:cs typeface="Calibri Light"/>
              </a:rPr>
              <a:t>e</a:t>
            </a:r>
            <a:endParaRPr sz="1677" dirty="0">
              <a:latin typeface="Calibri Light"/>
              <a:cs typeface="Calibri Light"/>
            </a:endParaRPr>
          </a:p>
          <a:p>
            <a:pPr marL="1243919" marR="1865319" indent="552479">
              <a:lnSpc>
                <a:spcPct val="102200"/>
              </a:lnSpc>
            </a:pPr>
            <a:r>
              <a:rPr sz="1677" spc="9" dirty="0">
                <a:solidFill>
                  <a:srgbClr val="585858"/>
                </a:solidFill>
                <a:latin typeface="Calibri Light"/>
                <a:cs typeface="Calibri Light"/>
              </a:rPr>
              <a:t>a</a:t>
            </a:r>
            <a:r>
              <a:rPr sz="1677" dirty="0">
                <a:solidFill>
                  <a:srgbClr val="585858"/>
                </a:solidFill>
                <a:latin typeface="Calibri Light"/>
                <a:cs typeface="Calibri Light"/>
              </a:rPr>
              <a:t>nd</a:t>
            </a:r>
            <a:r>
              <a:rPr sz="1677" spc="-79" dirty="0">
                <a:solidFill>
                  <a:srgbClr val="585858"/>
                </a:solidFill>
                <a:latin typeface="Calibri Light"/>
                <a:cs typeface="Calibri Light"/>
              </a:rPr>
              <a:t> </a:t>
            </a:r>
            <a:r>
              <a:rPr sz="1677" spc="4" dirty="0">
                <a:solidFill>
                  <a:srgbClr val="585858"/>
                </a:solidFill>
                <a:latin typeface="Calibri Light"/>
                <a:cs typeface="Calibri Light"/>
              </a:rPr>
              <a:t>S</a:t>
            </a:r>
            <a:r>
              <a:rPr sz="1677" spc="13" dirty="0">
                <a:solidFill>
                  <a:srgbClr val="585858"/>
                </a:solidFill>
                <a:latin typeface="Calibri Light"/>
                <a:cs typeface="Calibri Light"/>
              </a:rPr>
              <a:t>t</a:t>
            </a:r>
            <a:r>
              <a:rPr sz="1677" spc="-18" dirty="0">
                <a:solidFill>
                  <a:srgbClr val="585858"/>
                </a:solidFill>
                <a:latin typeface="Calibri Light"/>
                <a:cs typeface="Calibri Light"/>
              </a:rPr>
              <a:t>ud</a:t>
            </a:r>
            <a:r>
              <a:rPr sz="1677" spc="-31" dirty="0">
                <a:solidFill>
                  <a:srgbClr val="585858"/>
                </a:solidFill>
                <a:latin typeface="Calibri Light"/>
                <a:cs typeface="Calibri Light"/>
              </a:rPr>
              <a:t>e</a:t>
            </a:r>
            <a:r>
              <a:rPr sz="1677" spc="-18" dirty="0">
                <a:solidFill>
                  <a:srgbClr val="585858"/>
                </a:solidFill>
                <a:latin typeface="Calibri Light"/>
                <a:cs typeface="Calibri Light"/>
              </a:rPr>
              <a:t>n</a:t>
            </a:r>
            <a:r>
              <a:rPr sz="1677" dirty="0">
                <a:solidFill>
                  <a:srgbClr val="585858"/>
                </a:solidFill>
                <a:latin typeface="Calibri Light"/>
                <a:cs typeface="Calibri Light"/>
              </a:rPr>
              <a:t>t</a:t>
            </a:r>
            <a:r>
              <a:rPr sz="1677" spc="-75" dirty="0">
                <a:solidFill>
                  <a:srgbClr val="585858"/>
                </a:solidFill>
                <a:latin typeface="Calibri Light"/>
                <a:cs typeface="Calibri Light"/>
              </a:rPr>
              <a:t> </a:t>
            </a:r>
            <a:r>
              <a:rPr sz="1677" spc="9" dirty="0">
                <a:solidFill>
                  <a:srgbClr val="585858"/>
                </a:solidFill>
                <a:latin typeface="Calibri Light"/>
                <a:cs typeface="Calibri Light"/>
              </a:rPr>
              <a:t>F</a:t>
            </a:r>
            <a:r>
              <a:rPr sz="1677" spc="4" dirty="0">
                <a:solidFill>
                  <a:srgbClr val="585858"/>
                </a:solidFill>
                <a:latin typeface="Calibri Light"/>
                <a:cs typeface="Calibri Light"/>
              </a:rPr>
              <a:t>T</a:t>
            </a:r>
            <a:r>
              <a:rPr sz="1677" dirty="0">
                <a:solidFill>
                  <a:srgbClr val="585858"/>
                </a:solidFill>
                <a:latin typeface="Calibri Light"/>
                <a:cs typeface="Calibri Light"/>
              </a:rPr>
              <a:t>E  </a:t>
            </a:r>
            <a:r>
              <a:rPr sz="1677" spc="13" dirty="0">
                <a:solidFill>
                  <a:srgbClr val="585858"/>
                </a:solidFill>
                <a:latin typeface="Calibri Light"/>
                <a:cs typeface="Calibri Light"/>
              </a:rPr>
              <a:t>B</a:t>
            </a:r>
            <a:r>
              <a:rPr sz="1677" dirty="0">
                <a:solidFill>
                  <a:srgbClr val="585858"/>
                </a:solidFill>
                <a:latin typeface="Calibri Light"/>
                <a:cs typeface="Calibri Light"/>
              </a:rPr>
              <a:t>a</a:t>
            </a:r>
            <a:r>
              <a:rPr sz="1677" spc="-18" dirty="0">
                <a:solidFill>
                  <a:srgbClr val="585858"/>
                </a:solidFill>
                <a:latin typeface="Calibri Light"/>
                <a:cs typeface="Calibri Light"/>
              </a:rPr>
              <a:t>s</a:t>
            </a:r>
            <a:r>
              <a:rPr sz="1677" spc="-9" dirty="0">
                <a:solidFill>
                  <a:srgbClr val="585858"/>
                </a:solidFill>
                <a:latin typeface="Calibri Light"/>
                <a:cs typeface="Calibri Light"/>
              </a:rPr>
              <a:t>e</a:t>
            </a:r>
            <a:r>
              <a:rPr sz="1677" dirty="0">
                <a:solidFill>
                  <a:srgbClr val="585858"/>
                </a:solidFill>
                <a:latin typeface="Calibri Light"/>
                <a:cs typeface="Calibri Light"/>
              </a:rPr>
              <a:t>d</a:t>
            </a:r>
            <a:r>
              <a:rPr sz="1677" spc="-79" dirty="0">
                <a:solidFill>
                  <a:srgbClr val="585858"/>
                </a:solidFill>
                <a:latin typeface="Calibri Light"/>
                <a:cs typeface="Calibri Light"/>
              </a:rPr>
              <a:t> </a:t>
            </a:r>
            <a:r>
              <a:rPr sz="1677" spc="-4" dirty="0">
                <a:solidFill>
                  <a:srgbClr val="585858"/>
                </a:solidFill>
                <a:latin typeface="Calibri Light"/>
                <a:cs typeface="Calibri Light"/>
              </a:rPr>
              <a:t>o</a:t>
            </a:r>
            <a:r>
              <a:rPr sz="1677" dirty="0">
                <a:solidFill>
                  <a:srgbClr val="585858"/>
                </a:solidFill>
                <a:latin typeface="Calibri Light"/>
                <a:cs typeface="Calibri Light"/>
              </a:rPr>
              <a:t>n</a:t>
            </a:r>
            <a:r>
              <a:rPr sz="1677" spc="-44" dirty="0">
                <a:solidFill>
                  <a:srgbClr val="585858"/>
                </a:solidFill>
                <a:latin typeface="Calibri Light"/>
                <a:cs typeface="Calibri Light"/>
              </a:rPr>
              <a:t> </a:t>
            </a:r>
            <a:r>
              <a:rPr sz="1677" spc="4" dirty="0">
                <a:solidFill>
                  <a:srgbClr val="585858"/>
                </a:solidFill>
                <a:latin typeface="Calibri Light"/>
                <a:cs typeface="Calibri Light"/>
              </a:rPr>
              <a:t>N</a:t>
            </a:r>
            <a:r>
              <a:rPr sz="1677" spc="-4" dirty="0">
                <a:solidFill>
                  <a:srgbClr val="585858"/>
                </a:solidFill>
                <a:latin typeface="Calibri Light"/>
                <a:cs typeface="Calibri Light"/>
              </a:rPr>
              <a:t>o</a:t>
            </a:r>
            <a:r>
              <a:rPr sz="1677" spc="-9" dirty="0">
                <a:solidFill>
                  <a:srgbClr val="585858"/>
                </a:solidFill>
                <a:latin typeface="Calibri Light"/>
                <a:cs typeface="Calibri Light"/>
              </a:rPr>
              <a:t>v</a:t>
            </a:r>
            <a:r>
              <a:rPr sz="1677" spc="-26" dirty="0">
                <a:solidFill>
                  <a:srgbClr val="585858"/>
                </a:solidFill>
                <a:latin typeface="Calibri Light"/>
                <a:cs typeface="Calibri Light"/>
              </a:rPr>
              <a:t>e</a:t>
            </a:r>
            <a:r>
              <a:rPr sz="1677" spc="-31" dirty="0">
                <a:solidFill>
                  <a:srgbClr val="585858"/>
                </a:solidFill>
                <a:latin typeface="Calibri Light"/>
                <a:cs typeface="Calibri Light"/>
              </a:rPr>
              <a:t>m</a:t>
            </a:r>
            <a:r>
              <a:rPr sz="1677" spc="-13" dirty="0">
                <a:solidFill>
                  <a:srgbClr val="585858"/>
                </a:solidFill>
                <a:latin typeface="Calibri Light"/>
                <a:cs typeface="Calibri Light"/>
              </a:rPr>
              <a:t>b</a:t>
            </a:r>
            <a:r>
              <a:rPr sz="1677" spc="-26" dirty="0">
                <a:solidFill>
                  <a:srgbClr val="585858"/>
                </a:solidFill>
                <a:latin typeface="Calibri Light"/>
                <a:cs typeface="Calibri Light"/>
              </a:rPr>
              <a:t>e</a:t>
            </a:r>
            <a:r>
              <a:rPr sz="1677" dirty="0">
                <a:solidFill>
                  <a:srgbClr val="585858"/>
                </a:solidFill>
                <a:latin typeface="Calibri Light"/>
                <a:cs typeface="Calibri Light"/>
              </a:rPr>
              <a:t>r</a:t>
            </a:r>
            <a:r>
              <a:rPr sz="1677" spc="-62" dirty="0">
                <a:solidFill>
                  <a:srgbClr val="585858"/>
                </a:solidFill>
                <a:latin typeface="Calibri Light"/>
                <a:cs typeface="Calibri Light"/>
              </a:rPr>
              <a:t> </a:t>
            </a:r>
            <a:r>
              <a:rPr sz="1677" dirty="0">
                <a:solidFill>
                  <a:srgbClr val="585858"/>
                </a:solidFill>
                <a:latin typeface="Calibri Light"/>
                <a:cs typeface="Calibri Light"/>
              </a:rPr>
              <a:t>1</a:t>
            </a:r>
            <a:r>
              <a:rPr sz="1677" spc="-26" dirty="0">
                <a:solidFill>
                  <a:srgbClr val="585858"/>
                </a:solidFill>
                <a:latin typeface="Calibri Light"/>
                <a:cs typeface="Calibri Light"/>
              </a:rPr>
              <a:t> </a:t>
            </a:r>
            <a:r>
              <a:rPr sz="1677" spc="4" dirty="0">
                <a:solidFill>
                  <a:srgbClr val="585858"/>
                </a:solidFill>
                <a:latin typeface="Calibri Light"/>
                <a:cs typeface="Calibri Light"/>
              </a:rPr>
              <a:t>P</a:t>
            </a:r>
            <a:r>
              <a:rPr sz="1677" spc="9" dirty="0">
                <a:solidFill>
                  <a:srgbClr val="585858"/>
                </a:solidFill>
                <a:latin typeface="Calibri Light"/>
                <a:cs typeface="Calibri Light"/>
              </a:rPr>
              <a:t>a</a:t>
            </a:r>
            <a:r>
              <a:rPr sz="1677" spc="-13" dirty="0">
                <a:solidFill>
                  <a:srgbClr val="585858"/>
                </a:solidFill>
                <a:latin typeface="Calibri Light"/>
                <a:cs typeface="Calibri Light"/>
              </a:rPr>
              <a:t>yr</a:t>
            </a:r>
            <a:r>
              <a:rPr sz="1677" spc="-18" dirty="0">
                <a:solidFill>
                  <a:srgbClr val="585858"/>
                </a:solidFill>
                <a:latin typeface="Calibri Light"/>
                <a:cs typeface="Calibri Light"/>
              </a:rPr>
              <a:t>o</a:t>
            </a:r>
            <a:r>
              <a:rPr sz="1677" spc="-26" dirty="0">
                <a:solidFill>
                  <a:srgbClr val="585858"/>
                </a:solidFill>
                <a:latin typeface="Calibri Light"/>
                <a:cs typeface="Calibri Light"/>
              </a:rPr>
              <a:t>l</a:t>
            </a:r>
            <a:r>
              <a:rPr sz="1677" dirty="0">
                <a:solidFill>
                  <a:srgbClr val="585858"/>
                </a:solidFill>
                <a:latin typeface="Calibri Light"/>
                <a:cs typeface="Calibri Light"/>
              </a:rPr>
              <a:t>l</a:t>
            </a:r>
            <a:endParaRPr sz="1677" dirty="0">
              <a:latin typeface="Calibri Light"/>
              <a:cs typeface="Calibri Light"/>
            </a:endParaRPr>
          </a:p>
          <a:p>
            <a:pPr marL="435932">
              <a:spcBef>
                <a:spcPts val="1050"/>
              </a:spcBef>
              <a:tabLst>
                <a:tab pos="2168454" algn="l"/>
                <a:tab pos="3131651" algn="l"/>
                <a:tab pos="4807020" algn="l"/>
              </a:tabLst>
            </a:pPr>
            <a:r>
              <a:rPr sz="1368" spc="-9" dirty="0">
                <a:solidFill>
                  <a:srgbClr val="585858"/>
                </a:solidFill>
                <a:latin typeface="Calibri"/>
                <a:cs typeface="Calibri"/>
              </a:rPr>
              <a:t>A</a:t>
            </a:r>
            <a:r>
              <a:rPr sz="1368" spc="9" dirty="0">
                <a:solidFill>
                  <a:srgbClr val="585858"/>
                </a:solidFill>
                <a:latin typeface="Calibri"/>
                <a:cs typeface="Calibri"/>
              </a:rPr>
              <a:t>d</a:t>
            </a:r>
            <a:r>
              <a:rPr sz="1368" spc="-4" dirty="0">
                <a:solidFill>
                  <a:srgbClr val="585858"/>
                </a:solidFill>
                <a:latin typeface="Calibri"/>
                <a:cs typeface="Calibri"/>
              </a:rPr>
              <a:t>j</a:t>
            </a:r>
            <a:r>
              <a:rPr sz="1368" spc="-9" dirty="0">
                <a:solidFill>
                  <a:srgbClr val="585858"/>
                </a:solidFill>
                <a:latin typeface="Calibri"/>
                <a:cs typeface="Calibri"/>
              </a:rPr>
              <a:t>u</a:t>
            </a:r>
            <a:r>
              <a:rPr sz="1368" spc="9" dirty="0">
                <a:solidFill>
                  <a:srgbClr val="585858"/>
                </a:solidFill>
                <a:latin typeface="Calibri"/>
                <a:cs typeface="Calibri"/>
              </a:rPr>
              <a:t>n</a:t>
            </a:r>
            <a:r>
              <a:rPr sz="1368" spc="-18" dirty="0">
                <a:solidFill>
                  <a:srgbClr val="585858"/>
                </a:solidFill>
                <a:latin typeface="Calibri"/>
                <a:cs typeface="Calibri"/>
              </a:rPr>
              <a:t>c</a:t>
            </a:r>
            <a:r>
              <a:rPr sz="1368" dirty="0">
                <a:solidFill>
                  <a:srgbClr val="585858"/>
                </a:solidFill>
                <a:latin typeface="Calibri"/>
                <a:cs typeface="Calibri"/>
              </a:rPr>
              <a:t>t </a:t>
            </a:r>
            <a:r>
              <a:rPr sz="1368" spc="9" dirty="0">
                <a:solidFill>
                  <a:srgbClr val="585858"/>
                </a:solidFill>
                <a:latin typeface="Calibri"/>
                <a:cs typeface="Calibri"/>
              </a:rPr>
              <a:t>F</a:t>
            </a:r>
            <a:r>
              <a:rPr sz="1368" dirty="0">
                <a:solidFill>
                  <a:srgbClr val="585858"/>
                </a:solidFill>
                <a:latin typeface="Calibri"/>
                <a:cs typeface="Calibri"/>
              </a:rPr>
              <a:t>a</a:t>
            </a:r>
            <a:r>
              <a:rPr sz="1368" spc="4" dirty="0">
                <a:solidFill>
                  <a:srgbClr val="585858"/>
                </a:solidFill>
                <a:latin typeface="Calibri"/>
                <a:cs typeface="Calibri"/>
              </a:rPr>
              <a:t>c</a:t>
            </a:r>
            <a:r>
              <a:rPr sz="1368" spc="-9" dirty="0">
                <a:solidFill>
                  <a:srgbClr val="585858"/>
                </a:solidFill>
                <a:latin typeface="Calibri"/>
                <a:cs typeface="Calibri"/>
              </a:rPr>
              <a:t>u</a:t>
            </a:r>
            <a:r>
              <a:rPr sz="1368" dirty="0">
                <a:solidFill>
                  <a:srgbClr val="585858"/>
                </a:solidFill>
                <a:latin typeface="Calibri"/>
                <a:cs typeface="Calibri"/>
              </a:rPr>
              <a:t>l</a:t>
            </a:r>
            <a:r>
              <a:rPr sz="1368" spc="-9" dirty="0">
                <a:solidFill>
                  <a:srgbClr val="585858"/>
                </a:solidFill>
                <a:latin typeface="Calibri"/>
                <a:cs typeface="Calibri"/>
              </a:rPr>
              <a:t>t</a:t>
            </a:r>
            <a:r>
              <a:rPr sz="1368" dirty="0">
                <a:solidFill>
                  <a:srgbClr val="585858"/>
                </a:solidFill>
                <a:latin typeface="Calibri"/>
                <a:cs typeface="Calibri"/>
              </a:rPr>
              <a:t>y	</a:t>
            </a:r>
            <a:r>
              <a:rPr sz="1368" spc="-13" dirty="0">
                <a:solidFill>
                  <a:srgbClr val="585858"/>
                </a:solidFill>
                <a:latin typeface="Calibri"/>
                <a:cs typeface="Calibri"/>
              </a:rPr>
              <a:t>S</a:t>
            </a:r>
            <a:r>
              <a:rPr sz="1368" spc="13" dirty="0">
                <a:solidFill>
                  <a:srgbClr val="585858"/>
                </a:solidFill>
                <a:latin typeface="Calibri"/>
                <a:cs typeface="Calibri"/>
              </a:rPr>
              <a:t>t</a:t>
            </a:r>
            <a:r>
              <a:rPr sz="1368" dirty="0">
                <a:solidFill>
                  <a:srgbClr val="585858"/>
                </a:solidFill>
                <a:latin typeface="Calibri"/>
                <a:cs typeface="Calibri"/>
              </a:rPr>
              <a:t>a</a:t>
            </a:r>
            <a:r>
              <a:rPr sz="1368" spc="-18" dirty="0">
                <a:solidFill>
                  <a:srgbClr val="585858"/>
                </a:solidFill>
                <a:latin typeface="Calibri"/>
                <a:cs typeface="Calibri"/>
              </a:rPr>
              <a:t>f</a:t>
            </a:r>
            <a:r>
              <a:rPr sz="1368" dirty="0">
                <a:solidFill>
                  <a:srgbClr val="585858"/>
                </a:solidFill>
                <a:latin typeface="Calibri"/>
                <a:cs typeface="Calibri"/>
              </a:rPr>
              <a:t>f	</a:t>
            </a:r>
            <a:r>
              <a:rPr sz="1368" spc="-9" dirty="0">
                <a:solidFill>
                  <a:srgbClr val="585858"/>
                </a:solidFill>
                <a:latin typeface="Calibri"/>
                <a:cs typeface="Calibri"/>
              </a:rPr>
              <a:t>A</a:t>
            </a:r>
            <a:r>
              <a:rPr sz="1368" spc="9" dirty="0">
                <a:solidFill>
                  <a:srgbClr val="585858"/>
                </a:solidFill>
                <a:latin typeface="Calibri"/>
                <a:cs typeface="Calibri"/>
              </a:rPr>
              <a:t>d</a:t>
            </a:r>
            <a:r>
              <a:rPr sz="1368" dirty="0">
                <a:solidFill>
                  <a:srgbClr val="585858"/>
                </a:solidFill>
                <a:latin typeface="Calibri"/>
                <a:cs typeface="Calibri"/>
              </a:rPr>
              <a:t>mi</a:t>
            </a:r>
            <a:r>
              <a:rPr sz="1368" spc="-13" dirty="0">
                <a:solidFill>
                  <a:srgbClr val="585858"/>
                </a:solidFill>
                <a:latin typeface="Calibri"/>
                <a:cs typeface="Calibri"/>
              </a:rPr>
              <a:t>n</a:t>
            </a:r>
            <a:r>
              <a:rPr sz="1368" spc="9" dirty="0">
                <a:solidFill>
                  <a:srgbClr val="585858"/>
                </a:solidFill>
                <a:latin typeface="Calibri"/>
                <a:cs typeface="Calibri"/>
              </a:rPr>
              <a:t>i</a:t>
            </a:r>
            <a:r>
              <a:rPr sz="1368" spc="-9" dirty="0">
                <a:solidFill>
                  <a:srgbClr val="585858"/>
                </a:solidFill>
                <a:latin typeface="Calibri"/>
                <a:cs typeface="Calibri"/>
              </a:rPr>
              <a:t>s</a:t>
            </a:r>
            <a:r>
              <a:rPr sz="1368" dirty="0">
                <a:solidFill>
                  <a:srgbClr val="585858"/>
                </a:solidFill>
                <a:latin typeface="Calibri"/>
                <a:cs typeface="Calibri"/>
              </a:rPr>
              <a:t>t</a:t>
            </a:r>
            <a:r>
              <a:rPr sz="1368" spc="-9" dirty="0">
                <a:solidFill>
                  <a:srgbClr val="585858"/>
                </a:solidFill>
                <a:latin typeface="Calibri"/>
                <a:cs typeface="Calibri"/>
              </a:rPr>
              <a:t>r</a:t>
            </a:r>
            <a:r>
              <a:rPr sz="1368" dirty="0">
                <a:solidFill>
                  <a:srgbClr val="585858"/>
                </a:solidFill>
                <a:latin typeface="Calibri"/>
                <a:cs typeface="Calibri"/>
              </a:rPr>
              <a:t>at</a:t>
            </a:r>
            <a:r>
              <a:rPr sz="1368" spc="-9" dirty="0">
                <a:solidFill>
                  <a:srgbClr val="585858"/>
                </a:solidFill>
                <a:latin typeface="Calibri"/>
                <a:cs typeface="Calibri"/>
              </a:rPr>
              <a:t>i</a:t>
            </a:r>
            <a:r>
              <a:rPr sz="1368" dirty="0">
                <a:solidFill>
                  <a:srgbClr val="585858"/>
                </a:solidFill>
                <a:latin typeface="Calibri"/>
                <a:cs typeface="Calibri"/>
              </a:rPr>
              <a:t>ve	</a:t>
            </a:r>
            <a:r>
              <a:rPr sz="1368" spc="4" dirty="0">
                <a:solidFill>
                  <a:srgbClr val="585858"/>
                </a:solidFill>
                <a:latin typeface="Calibri"/>
                <a:cs typeface="Calibri"/>
              </a:rPr>
              <a:t>E</a:t>
            </a:r>
            <a:r>
              <a:rPr sz="1368" spc="-9" dirty="0">
                <a:solidFill>
                  <a:srgbClr val="585858"/>
                </a:solidFill>
                <a:latin typeface="Calibri"/>
                <a:cs typeface="Calibri"/>
              </a:rPr>
              <a:t>n</a:t>
            </a:r>
            <a:r>
              <a:rPr sz="1368" spc="-4" dirty="0">
                <a:solidFill>
                  <a:srgbClr val="585858"/>
                </a:solidFill>
                <a:latin typeface="Calibri"/>
                <a:cs typeface="Calibri"/>
              </a:rPr>
              <a:t>r</a:t>
            </a:r>
            <a:r>
              <a:rPr sz="1368" spc="4" dirty="0">
                <a:solidFill>
                  <a:srgbClr val="585858"/>
                </a:solidFill>
                <a:latin typeface="Calibri"/>
                <a:cs typeface="Calibri"/>
              </a:rPr>
              <a:t>o</a:t>
            </a:r>
            <a:r>
              <a:rPr sz="1368" spc="-9" dirty="0">
                <a:solidFill>
                  <a:srgbClr val="585858"/>
                </a:solidFill>
                <a:latin typeface="Calibri"/>
                <a:cs typeface="Calibri"/>
              </a:rPr>
              <a:t>ll</a:t>
            </a:r>
            <a:r>
              <a:rPr sz="1368" dirty="0">
                <a:solidFill>
                  <a:srgbClr val="585858"/>
                </a:solidFill>
                <a:latin typeface="Calibri"/>
                <a:cs typeface="Calibri"/>
              </a:rPr>
              <a:t>m</a:t>
            </a:r>
            <a:r>
              <a:rPr sz="1368" spc="-9" dirty="0">
                <a:solidFill>
                  <a:srgbClr val="585858"/>
                </a:solidFill>
                <a:latin typeface="Calibri"/>
                <a:cs typeface="Calibri"/>
              </a:rPr>
              <a:t>e</a:t>
            </a:r>
            <a:r>
              <a:rPr sz="1368" spc="9" dirty="0">
                <a:solidFill>
                  <a:srgbClr val="585858"/>
                </a:solidFill>
                <a:latin typeface="Calibri"/>
                <a:cs typeface="Calibri"/>
              </a:rPr>
              <a:t>n</a:t>
            </a:r>
            <a:r>
              <a:rPr sz="1368" dirty="0">
                <a:solidFill>
                  <a:srgbClr val="585858"/>
                </a:solidFill>
                <a:latin typeface="Calibri"/>
                <a:cs typeface="Calibri"/>
              </a:rPr>
              <a:t>t</a:t>
            </a:r>
            <a:endParaRPr sz="1368" dirty="0">
              <a:latin typeface="Calibri"/>
              <a:cs typeface="Calibri"/>
            </a:endParaRPr>
          </a:p>
        </p:txBody>
      </p:sp>
      <p:sp>
        <p:nvSpPr>
          <p:cNvPr id="107" name="object 107"/>
          <p:cNvSpPr txBox="1"/>
          <p:nvPr/>
        </p:nvSpPr>
        <p:spPr>
          <a:xfrm>
            <a:off x="1725930" y="2020892"/>
            <a:ext cx="530038" cy="210507"/>
          </a:xfrm>
          <a:prstGeom prst="rect">
            <a:avLst/>
          </a:prstGeom>
        </p:spPr>
        <p:txBody>
          <a:bodyPr vert="horz" wrap="square" lIns="0" tIns="0" rIns="0" bIns="0" rtlCol="0">
            <a:spAutoFit/>
          </a:bodyPr>
          <a:lstStyle/>
          <a:p>
            <a:pPr marL="11206"/>
            <a:r>
              <a:rPr sz="1368" spc="-13" dirty="0">
                <a:solidFill>
                  <a:srgbClr val="585858"/>
                </a:solidFill>
                <a:latin typeface="Calibri"/>
                <a:cs typeface="Calibri"/>
              </a:rPr>
              <a:t>F</a:t>
            </a:r>
            <a:r>
              <a:rPr sz="1368" dirty="0">
                <a:solidFill>
                  <a:srgbClr val="585858"/>
                </a:solidFill>
                <a:latin typeface="Calibri"/>
                <a:cs typeface="Calibri"/>
              </a:rPr>
              <a:t>ac</a:t>
            </a:r>
            <a:r>
              <a:rPr sz="1368" spc="9" dirty="0">
                <a:solidFill>
                  <a:srgbClr val="585858"/>
                </a:solidFill>
                <a:latin typeface="Calibri"/>
                <a:cs typeface="Calibri"/>
              </a:rPr>
              <a:t>u</a:t>
            </a:r>
            <a:r>
              <a:rPr sz="1368" spc="-9" dirty="0">
                <a:solidFill>
                  <a:srgbClr val="585858"/>
                </a:solidFill>
                <a:latin typeface="Calibri"/>
                <a:cs typeface="Calibri"/>
              </a:rPr>
              <a:t>l</a:t>
            </a:r>
            <a:r>
              <a:rPr sz="1368" spc="-4" dirty="0">
                <a:solidFill>
                  <a:srgbClr val="585858"/>
                </a:solidFill>
                <a:latin typeface="Calibri"/>
                <a:cs typeface="Calibri"/>
              </a:rPr>
              <a:t>t</a:t>
            </a:r>
            <a:r>
              <a:rPr sz="1368" dirty="0">
                <a:solidFill>
                  <a:srgbClr val="585858"/>
                </a:solidFill>
                <a:latin typeface="Calibri"/>
                <a:cs typeface="Calibri"/>
              </a:rPr>
              <a:t>y</a:t>
            </a:r>
            <a:endParaRPr sz="1368" dirty="0">
              <a:latin typeface="Calibri"/>
              <a:cs typeface="Calibri"/>
            </a:endParaRPr>
          </a:p>
        </p:txBody>
      </p:sp>
      <p:sp>
        <p:nvSpPr>
          <p:cNvPr id="108" name="object 108"/>
          <p:cNvSpPr/>
          <p:nvPr/>
        </p:nvSpPr>
        <p:spPr>
          <a:xfrm>
            <a:off x="709591" y="615180"/>
            <a:ext cx="7727016" cy="5629275"/>
          </a:xfrm>
          <a:custGeom>
            <a:avLst/>
            <a:gdLst/>
            <a:ahLst/>
            <a:cxnLst/>
            <a:rect l="l" t="t" r="r" b="b"/>
            <a:pathLst>
              <a:path w="8757285" h="6379845">
                <a:moveTo>
                  <a:pt x="0" y="6379718"/>
                </a:moveTo>
                <a:lnTo>
                  <a:pt x="8757158" y="6379718"/>
                </a:lnTo>
                <a:lnTo>
                  <a:pt x="8757158" y="0"/>
                </a:lnTo>
                <a:lnTo>
                  <a:pt x="0" y="0"/>
                </a:lnTo>
                <a:lnTo>
                  <a:pt x="0" y="6379718"/>
                </a:lnTo>
                <a:close/>
              </a:path>
            </a:pathLst>
          </a:custGeom>
          <a:ln w="16510">
            <a:solidFill>
              <a:srgbClr val="000000"/>
            </a:solidFill>
          </a:ln>
        </p:spPr>
        <p:txBody>
          <a:bodyPr wrap="square" lIns="0" tIns="0" rIns="0" bIns="0" rtlCol="0"/>
          <a:lstStyle/>
          <a:p>
            <a:endParaRPr sz="1588" dirty="0"/>
          </a:p>
        </p:txBody>
      </p:sp>
    </p:spTree>
    <p:custDataLst>
      <p:tags r:id="rId1"/>
    </p:custDataLst>
    <p:extLst>
      <p:ext uri="{BB962C8B-B14F-4D97-AF65-F5344CB8AC3E}">
        <p14:creationId xmlns:p14="http://schemas.microsoft.com/office/powerpoint/2010/main" val="1751093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7389"/>
            <a:ext cx="8229600" cy="1470025"/>
          </a:xfrm>
        </p:spPr>
        <p:txBody>
          <a:bodyPr/>
          <a:lstStyle/>
          <a:p>
            <a:r>
              <a:rPr lang="en-US" dirty="0"/>
              <a:t>Will raises be possible in the foreseeable future?</a:t>
            </a:r>
          </a:p>
        </p:txBody>
      </p:sp>
      <p:sp>
        <p:nvSpPr>
          <p:cNvPr id="3" name="Subtitle 2"/>
          <p:cNvSpPr>
            <a:spLocks noGrp="1"/>
          </p:cNvSpPr>
          <p:nvPr>
            <p:ph type="subTitle" idx="1"/>
          </p:nvPr>
        </p:nvSpPr>
        <p:spPr>
          <a:xfrm>
            <a:off x="719418" y="3110753"/>
            <a:ext cx="7902388" cy="2214282"/>
          </a:xfrm>
        </p:spPr>
        <p:txBody>
          <a:bodyPr>
            <a:noAutofit/>
          </a:bodyPr>
          <a:lstStyle/>
          <a:p>
            <a:r>
              <a:rPr lang="en-US" sz="4000" b="1" dirty="0"/>
              <a:t>If so, will the fact that staff have had extremely minimal or no raises in the last couple of years be taken into account?</a:t>
            </a:r>
          </a:p>
        </p:txBody>
      </p:sp>
    </p:spTree>
    <p:custDataLst>
      <p:tags r:id="rId1"/>
    </p:custDataLst>
    <p:extLst>
      <p:ext uri="{BB962C8B-B14F-4D97-AF65-F5344CB8AC3E}">
        <p14:creationId xmlns:p14="http://schemas.microsoft.com/office/powerpoint/2010/main" val="326470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0" y="1004048"/>
            <a:ext cx="8229600" cy="2677086"/>
          </a:xfrm>
        </p:spPr>
        <p:txBody>
          <a:bodyPr>
            <a:normAutofit/>
          </a:bodyPr>
          <a:lstStyle/>
          <a:p>
            <a:r>
              <a:rPr lang="en-US" sz="2800" dirty="0"/>
              <a:t>Those who choose to work in higher education often earn a salary lower than our counterparts in private industry because we are offered better benefits </a:t>
            </a:r>
            <a:r>
              <a:rPr lang="en-US" sz="2800" dirty="0" smtClean="0"/>
              <a:t>(like vacation/leave</a:t>
            </a:r>
            <a:r>
              <a:rPr lang="en-US" sz="2800" dirty="0"/>
              <a:t>, health insurance) than those in industry.</a:t>
            </a:r>
          </a:p>
        </p:txBody>
      </p:sp>
      <p:sp>
        <p:nvSpPr>
          <p:cNvPr id="3" name="Subtitle 2"/>
          <p:cNvSpPr>
            <a:spLocks noGrp="1"/>
          </p:cNvSpPr>
          <p:nvPr>
            <p:ph type="subTitle" idx="1"/>
          </p:nvPr>
        </p:nvSpPr>
        <p:spPr>
          <a:xfrm>
            <a:off x="421340" y="3600451"/>
            <a:ext cx="8390965" cy="2505635"/>
          </a:xfrm>
        </p:spPr>
        <p:txBody>
          <a:bodyPr>
            <a:noAutofit/>
          </a:bodyPr>
          <a:lstStyle/>
          <a:p>
            <a:r>
              <a:rPr lang="en-US" sz="3100" b="1" dirty="0"/>
              <a:t>Many of these benefits are being taken away and benchmarked with industry while our salaries are not benchmarked with industry. What steps can be taken to bring staff compensation into alignment?</a:t>
            </a:r>
          </a:p>
        </p:txBody>
      </p:sp>
    </p:spTree>
    <p:custDataLst>
      <p:tags r:id="rId1"/>
    </p:custDataLst>
    <p:extLst>
      <p:ext uri="{BB962C8B-B14F-4D97-AF65-F5344CB8AC3E}">
        <p14:creationId xmlns:p14="http://schemas.microsoft.com/office/powerpoint/2010/main" val="4058739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0" y="1004048"/>
            <a:ext cx="8229600" cy="2677086"/>
          </a:xfrm>
        </p:spPr>
        <p:txBody>
          <a:bodyPr>
            <a:normAutofit/>
          </a:bodyPr>
          <a:lstStyle/>
          <a:p>
            <a:r>
              <a:rPr lang="en-US" sz="3000" dirty="0"/>
              <a:t>With the elimination of various positions, many of us have been required to take on additional duties and responsibilities </a:t>
            </a:r>
            <a:r>
              <a:rPr lang="en-US" sz="3000" dirty="0" smtClean="0"/>
              <a:t>  which </a:t>
            </a:r>
            <a:r>
              <a:rPr lang="en-US" sz="3000" dirty="0"/>
              <a:t>are not included in our current </a:t>
            </a:r>
            <a:r>
              <a:rPr lang="en-US" sz="3000" dirty="0" smtClean="0"/>
              <a:t>       job </a:t>
            </a:r>
            <a:r>
              <a:rPr lang="en-US" sz="3000" dirty="0"/>
              <a:t>descriptions.</a:t>
            </a:r>
          </a:p>
        </p:txBody>
      </p:sp>
      <p:sp>
        <p:nvSpPr>
          <p:cNvPr id="3" name="Subtitle 2"/>
          <p:cNvSpPr>
            <a:spLocks noGrp="1"/>
          </p:cNvSpPr>
          <p:nvPr>
            <p:ph type="subTitle" idx="1"/>
          </p:nvPr>
        </p:nvSpPr>
        <p:spPr>
          <a:xfrm>
            <a:off x="421340" y="3681134"/>
            <a:ext cx="8390965" cy="2505635"/>
          </a:xfrm>
        </p:spPr>
        <p:txBody>
          <a:bodyPr>
            <a:noAutofit/>
          </a:bodyPr>
          <a:lstStyle/>
          <a:p>
            <a:r>
              <a:rPr lang="en-US" sz="4000" b="1" dirty="0"/>
              <a:t>Is there a plan or timeline for conducting job audits of current staff positions?</a:t>
            </a:r>
          </a:p>
        </p:txBody>
      </p:sp>
    </p:spTree>
    <p:custDataLst>
      <p:tags r:id="rId1"/>
    </p:custDataLst>
    <p:extLst>
      <p:ext uri="{BB962C8B-B14F-4D97-AF65-F5344CB8AC3E}">
        <p14:creationId xmlns:p14="http://schemas.microsoft.com/office/powerpoint/2010/main" val="2283983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765" y="1610472"/>
            <a:ext cx="8229600" cy="1470025"/>
          </a:xfrm>
        </p:spPr>
        <p:txBody>
          <a:bodyPr>
            <a:normAutofit fontScale="90000"/>
          </a:bodyPr>
          <a:lstStyle/>
          <a:p>
            <a:r>
              <a:rPr lang="en-US" dirty="0"/>
              <a:t>What are the factors that would necessitate a staff furlough? </a:t>
            </a:r>
          </a:p>
        </p:txBody>
      </p:sp>
      <p:sp>
        <p:nvSpPr>
          <p:cNvPr id="3" name="Subtitle 2"/>
          <p:cNvSpPr>
            <a:spLocks noGrp="1"/>
          </p:cNvSpPr>
          <p:nvPr>
            <p:ph type="subTitle" idx="1"/>
          </p:nvPr>
        </p:nvSpPr>
        <p:spPr>
          <a:xfrm>
            <a:off x="806824" y="3312458"/>
            <a:ext cx="7548282" cy="1752600"/>
          </a:xfrm>
        </p:spPr>
        <p:txBody>
          <a:bodyPr>
            <a:noAutofit/>
          </a:bodyPr>
          <a:lstStyle/>
          <a:p>
            <a:r>
              <a:rPr lang="en-US" sz="4000" b="1" dirty="0"/>
              <a:t>Should we expect furloughs or additional layoffs in </a:t>
            </a:r>
            <a:r>
              <a:rPr lang="en-US" sz="4000" b="1" dirty="0" smtClean="0"/>
              <a:t>the </a:t>
            </a:r>
            <a:r>
              <a:rPr lang="en-US" sz="4000" b="1" dirty="0"/>
              <a:t>near future?</a:t>
            </a:r>
          </a:p>
        </p:txBody>
      </p:sp>
    </p:spTree>
    <p:custDataLst>
      <p:tags r:id="rId1"/>
    </p:custDataLst>
    <p:extLst>
      <p:ext uri="{BB962C8B-B14F-4D97-AF65-F5344CB8AC3E}">
        <p14:creationId xmlns:p14="http://schemas.microsoft.com/office/powerpoint/2010/main" val="1136854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17813"/>
            <a:ext cx="8229600" cy="2282638"/>
          </a:xfrm>
        </p:spPr>
        <p:txBody>
          <a:bodyPr>
            <a:normAutofit fontScale="90000"/>
          </a:bodyPr>
          <a:lstStyle/>
          <a:p>
            <a:r>
              <a:rPr lang="en-US" dirty="0"/>
              <a:t>What is the plan for enrollment management (i.e</a:t>
            </a:r>
            <a:r>
              <a:rPr lang="en-US" dirty="0" smtClean="0"/>
              <a:t>., </a:t>
            </a:r>
            <a:r>
              <a:rPr lang="en-US" dirty="0"/>
              <a:t>increasing recruitment, retention and </a:t>
            </a:r>
            <a:r>
              <a:rPr lang="en-US" dirty="0" smtClean="0"/>
              <a:t>graduation </a:t>
            </a:r>
            <a:r>
              <a:rPr lang="en-US" dirty="0"/>
              <a:t>rates</a:t>
            </a:r>
            <a:r>
              <a:rPr lang="en-US" dirty="0" smtClean="0"/>
              <a:t>)?</a:t>
            </a:r>
            <a:endParaRPr lang="en-US" dirty="0"/>
          </a:p>
        </p:txBody>
      </p:sp>
      <p:sp>
        <p:nvSpPr>
          <p:cNvPr id="3" name="Subtitle 2"/>
          <p:cNvSpPr>
            <a:spLocks noGrp="1"/>
          </p:cNvSpPr>
          <p:nvPr>
            <p:ph type="subTitle" idx="1"/>
          </p:nvPr>
        </p:nvSpPr>
        <p:spPr>
          <a:xfrm>
            <a:off x="762000" y="3886200"/>
            <a:ext cx="7467600" cy="2209800"/>
          </a:xfrm>
        </p:spPr>
        <p:txBody>
          <a:bodyPr>
            <a:normAutofit/>
          </a:bodyPr>
          <a:lstStyle/>
          <a:p>
            <a:r>
              <a:rPr lang="en-US" b="1" dirty="0"/>
              <a:t>Where are we targeting our recruitment efforts (i.e.: International, Domestic, </a:t>
            </a:r>
            <a:r>
              <a:rPr lang="en-US" b="1" dirty="0" smtClean="0"/>
              <a:t>Raider Country, other)?</a:t>
            </a:r>
            <a:endParaRPr lang="en-US" b="1" dirty="0"/>
          </a:p>
        </p:txBody>
      </p:sp>
    </p:spTree>
    <p:custDataLst>
      <p:tags r:id="rId1"/>
    </p:custDataLst>
    <p:extLst>
      <p:ext uri="{BB962C8B-B14F-4D97-AF65-F5344CB8AC3E}">
        <p14:creationId xmlns:p14="http://schemas.microsoft.com/office/powerpoint/2010/main" val="36589919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Slide Option 1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546</Words>
  <Application>Microsoft Office PowerPoint</Application>
  <PresentationFormat>On-screen Show (4:3)</PresentationFormat>
  <Paragraphs>128</Paragraphs>
  <Slides>15</Slides>
  <Notes>2</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15</vt:i4>
      </vt:variant>
    </vt:vector>
  </HeadingPairs>
  <TitlesOfParts>
    <vt:vector size="26" baseType="lpstr">
      <vt:lpstr>Arial</vt:lpstr>
      <vt:lpstr>Calibri</vt:lpstr>
      <vt:lpstr>Calibri Light</vt:lpstr>
      <vt:lpstr>Cover Slide Option 1 (includes title slide, title/author slide, and ending slide)</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1 (includes different content layouts)</vt:lpstr>
      <vt:lpstr>Inside Slide Option 2 (includes different content layouts)</vt:lpstr>
      <vt:lpstr>Q UESTIONS WITH THE PRESIDENT</vt:lpstr>
      <vt:lpstr>PowerPoint Presentation</vt:lpstr>
      <vt:lpstr>PowerPoint Presentation</vt:lpstr>
      <vt:lpstr>PowerPoint Presentation</vt:lpstr>
      <vt:lpstr>Will raises be possible in the foreseeable future?</vt:lpstr>
      <vt:lpstr>Those who choose to work in higher education often earn a salary lower than our counterparts in private industry because we are offered better benefits (like vacation/leave, health insurance) than those in industry.</vt:lpstr>
      <vt:lpstr>With the elimination of various positions, many of us have been required to take on additional duties and responsibilities   which are not included in our current        job descriptions.</vt:lpstr>
      <vt:lpstr>What are the factors that would necessitate a staff furlough? </vt:lpstr>
      <vt:lpstr>What is the plan for enrollment management (i.e., increasing recruitment, retention and graduation rates)?</vt:lpstr>
      <vt:lpstr>Given the university's financial situation, is this the best time  for a reorganization of  academic programs?</vt:lpstr>
      <vt:lpstr>The discussion around our financial situation has largely focused on   avoiding fiscal watch. </vt:lpstr>
      <vt:lpstr>What is the status of the total compensation study? </vt:lpstr>
      <vt:lpstr> How is the strategic hiring committee selected? </vt:lpstr>
      <vt:lpstr>Has the Administration considered giving classified staff extra vacation days, since bumping rights were taken away? </vt:lpstr>
      <vt:lpstr>PowerPoint Presentation</vt:lpstr>
    </vt:vector>
  </TitlesOfParts>
  <Company>Wright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Earnest</dc:creator>
  <cp:lastModifiedBy>Joanie Hendricks</cp:lastModifiedBy>
  <cp:revision>83</cp:revision>
  <cp:lastPrinted>2018-02-06T18:08:03Z</cp:lastPrinted>
  <dcterms:created xsi:type="dcterms:W3CDTF">2016-09-27T14:33:50Z</dcterms:created>
  <dcterms:modified xsi:type="dcterms:W3CDTF">2018-02-22T15:02:24Z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A4131209-0F25-45BA-9147-4D9BC43D9BF3</vt:lpwstr>
  </property>
  <property fmtid="{D5CDD505-2E9C-101B-9397-08002B2CF9AE}" pid="3" name="ArticulatePath">
    <vt:lpwstr>Final Final Questions with the President -February 2018 (2)</vt:lpwstr>
  </property>
</Properties>
</file>