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736" r:id="rId6"/>
    <p:sldMasterId id="2147483688" r:id="rId7"/>
    <p:sldMasterId id="2147483713" r:id="rId8"/>
  </p:sldMasterIdLst>
  <p:sldIdLst>
    <p:sldId id="286" r:id="rId9"/>
    <p:sldId id="288" r:id="rId10"/>
    <p:sldId id="287" r:id="rId11"/>
    <p:sldId id="289" r:id="rId12"/>
    <p:sldId id="290" r:id="rId13"/>
    <p:sldId id="291" r:id="rId14"/>
    <p:sldId id="294" r:id="rId15"/>
    <p:sldId id="257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92" r:id="rId31"/>
    <p:sldId id="293" r:id="rId32"/>
    <p:sldId id="273" r:id="rId33"/>
    <p:sldId id="274" r:id="rId34"/>
    <p:sldId id="275" r:id="rId35"/>
    <p:sldId id="305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5" r:id="rId44"/>
    <p:sldId id="295" r:id="rId45"/>
    <p:sldId id="296" r:id="rId46"/>
    <p:sldId id="306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0" autoAdjust="0"/>
    <p:restoredTop sz="92274" autoAdjust="0"/>
  </p:normalViewPr>
  <p:slideViewPr>
    <p:cSldViewPr snapToGrid="0" snapToObjects="1">
      <p:cViewPr>
        <p:scale>
          <a:sx n="134" d="100"/>
          <a:sy n="134" d="100"/>
        </p:scale>
        <p:origin x="-784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5.xm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8.xml"/><Relationship Id="rId13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Wright State </a:t>
            </a:r>
            <a:br>
              <a:rPr lang="en-US" dirty="0" smtClean="0"/>
            </a:br>
            <a:r>
              <a:rPr lang="en-US" dirty="0" smtClean="0"/>
              <a:t>PowerPoint Templates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42" y="2724150"/>
            <a:ext cx="8433261" cy="1752600"/>
          </a:xfrm>
        </p:spPr>
        <p:txBody>
          <a:bodyPr/>
          <a:lstStyle/>
          <a:p>
            <a:r>
              <a:rPr lang="en-US" dirty="0" smtClean="0"/>
              <a:t>Please use this template to create presentations using the Wright State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93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5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5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9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6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3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4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5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Cover Designs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 Inside Slide Designs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template includes</a:t>
            </a:r>
            <a:endParaRPr lang="en-US" dirty="0"/>
          </a:p>
        </p:txBody>
      </p:sp>
      <p:pic>
        <p:nvPicPr>
          <p:cNvPr id="16" name="Picture 15" descr="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9" y="2795798"/>
            <a:ext cx="1617454" cy="1213091"/>
          </a:xfrm>
          <a:prstGeom prst="rect">
            <a:avLst/>
          </a:prstGeom>
        </p:spPr>
      </p:pic>
      <p:pic>
        <p:nvPicPr>
          <p:cNvPr id="17" name="Picture 16" descr="powerpoint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8" y="4141572"/>
            <a:ext cx="1617454" cy="1213091"/>
          </a:xfrm>
          <a:prstGeom prst="rect">
            <a:avLst/>
          </a:prstGeom>
        </p:spPr>
      </p:pic>
      <p:pic>
        <p:nvPicPr>
          <p:cNvPr id="18" name="Picture 17" descr="powerpoint-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8" y="2795798"/>
            <a:ext cx="1617454" cy="1213091"/>
          </a:xfrm>
          <a:prstGeom prst="rect">
            <a:avLst/>
          </a:prstGeom>
        </p:spPr>
      </p:pic>
      <p:pic>
        <p:nvPicPr>
          <p:cNvPr id="19" name="Picture 18" descr="powerpoint-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9" y="4141572"/>
            <a:ext cx="1617454" cy="121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powerpoint-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16" y="2795798"/>
            <a:ext cx="1617454" cy="121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powerpoint-0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76" y="2795798"/>
            <a:ext cx="1617454" cy="121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powerpoint-0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9" y="5468393"/>
            <a:ext cx="1617455" cy="1213091"/>
          </a:xfrm>
          <a:prstGeom prst="rect">
            <a:avLst/>
          </a:prstGeom>
        </p:spPr>
      </p:pic>
      <p:pic>
        <p:nvPicPr>
          <p:cNvPr id="23" name="Picture 22" descr="powerpoint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8" y="5468393"/>
            <a:ext cx="1617455" cy="12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2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5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3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5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943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2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0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a slide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right arrow beside the </a:t>
            </a:r>
            <a:br>
              <a:rPr lang="en-US" dirty="0" smtClean="0"/>
            </a:br>
            <a:r>
              <a:rPr lang="en-US" dirty="0" smtClean="0"/>
              <a:t>New Slide option at the top left</a:t>
            </a:r>
            <a:endParaRPr lang="en-US" dirty="0"/>
          </a:p>
        </p:txBody>
      </p:sp>
      <p:pic>
        <p:nvPicPr>
          <p:cNvPr id="5" name="Picture 4" descr="Screen Shot 2016-10-05 at 10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3278773"/>
            <a:ext cx="7786381" cy="5920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7204" y="3392868"/>
            <a:ext cx="559209" cy="5875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6-10-05 at 10.42.58 AM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4088101"/>
            <a:ext cx="762000" cy="1168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13467" y="4615062"/>
            <a:ext cx="316767" cy="33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0-05 at 10.49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57" y="4088101"/>
            <a:ext cx="2106357" cy="24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6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7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8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8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5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pick a slide and want to choose another available background</a:t>
            </a:r>
          </a:p>
          <a:p>
            <a:pPr lvl="1"/>
            <a:r>
              <a:rPr lang="en-US" dirty="0" smtClean="0"/>
              <a:t>Click on Layout at the top left</a:t>
            </a:r>
            <a:endParaRPr lang="en-US" dirty="0"/>
          </a:p>
        </p:txBody>
      </p:sp>
      <p:pic>
        <p:nvPicPr>
          <p:cNvPr id="4" name="Picture 3" descr="Screen Shot 2016-10-05 at 10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3682233"/>
            <a:ext cx="7786381" cy="5920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51109" y="3815282"/>
            <a:ext cx="559209" cy="31681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10-05 at 10.49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4383919"/>
            <a:ext cx="2106357" cy="24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9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3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7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54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9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2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0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Wright State colors are recommended and only for headings (not body copy)</a:t>
            </a:r>
          </a:p>
          <a:p>
            <a:r>
              <a:rPr lang="en-US" dirty="0" smtClean="0"/>
              <a:t>Included in recent color palette in PPT</a:t>
            </a:r>
          </a:p>
          <a:p>
            <a:pPr lvl="1"/>
            <a:r>
              <a:rPr lang="en-US" b="1" dirty="0" smtClean="0">
                <a:solidFill>
                  <a:srgbClr val="026937"/>
                </a:solidFill>
              </a:rPr>
              <a:t>Wright State Green formula</a:t>
            </a:r>
          </a:p>
          <a:p>
            <a:pPr lvl="2"/>
            <a:r>
              <a:rPr lang="en-US" dirty="0" smtClean="0"/>
              <a:t>Red: 2; Green: 105; Blue: 55</a:t>
            </a:r>
          </a:p>
          <a:p>
            <a:pPr lvl="2"/>
            <a:r>
              <a:rPr lang="en-US" dirty="0" smtClean="0"/>
              <a:t>HEX: 026937</a:t>
            </a:r>
            <a:endParaRPr lang="en-US" dirty="0"/>
          </a:p>
          <a:p>
            <a:pPr lvl="1"/>
            <a:r>
              <a:rPr lang="en-US" b="1" dirty="0">
                <a:solidFill>
                  <a:srgbClr val="CD9E52"/>
                </a:solidFill>
              </a:rPr>
              <a:t>Wright State </a:t>
            </a:r>
            <a:r>
              <a:rPr lang="en-US" b="1" dirty="0" smtClean="0">
                <a:solidFill>
                  <a:srgbClr val="CD9E52"/>
                </a:solidFill>
              </a:rPr>
              <a:t>Gold formula</a:t>
            </a:r>
            <a:endParaRPr lang="en-US" b="1" dirty="0">
              <a:solidFill>
                <a:srgbClr val="CD9E52"/>
              </a:solidFill>
            </a:endParaRPr>
          </a:p>
          <a:p>
            <a:pPr lvl="2"/>
            <a:r>
              <a:rPr lang="en-US" dirty="0"/>
              <a:t>Red: </a:t>
            </a:r>
            <a:r>
              <a:rPr lang="en-US" dirty="0" smtClean="0"/>
              <a:t>206; </a:t>
            </a:r>
            <a:r>
              <a:rPr lang="en-US" dirty="0"/>
              <a:t>Green: </a:t>
            </a:r>
            <a:r>
              <a:rPr lang="en-US" dirty="0" smtClean="0"/>
              <a:t>160; </a:t>
            </a:r>
            <a:r>
              <a:rPr lang="en-US" dirty="0"/>
              <a:t>Blue: </a:t>
            </a:r>
            <a:r>
              <a:rPr lang="en-US" dirty="0" smtClean="0"/>
              <a:t>82</a:t>
            </a:r>
            <a:endParaRPr lang="en-US" dirty="0"/>
          </a:p>
          <a:p>
            <a:pPr lvl="2"/>
            <a:r>
              <a:rPr lang="en-US" dirty="0"/>
              <a:t>HEX: </a:t>
            </a:r>
            <a:r>
              <a:rPr lang="en-US" dirty="0" smtClean="0"/>
              <a:t>CEA052</a:t>
            </a:r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Screen Shot 2016-10-05 at 10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62" y="1193766"/>
            <a:ext cx="5364607" cy="4078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51831" y="1380990"/>
            <a:ext cx="293820" cy="3087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3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Style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Arial is Wright State’s chosen font for electronic needs</a:t>
            </a:r>
          </a:p>
          <a:p>
            <a:r>
              <a:rPr lang="en-US" dirty="0" smtClean="0"/>
              <a:t>Font size and style can be changed, </a:t>
            </a:r>
            <a:br>
              <a:rPr lang="en-US" dirty="0" smtClean="0"/>
            </a:br>
            <a:r>
              <a:rPr lang="en-US" dirty="0" smtClean="0"/>
              <a:t>if needed (such as bold </a:t>
            </a:r>
            <a:r>
              <a:rPr lang="en-US" smtClean="0"/>
              <a:t>or italics)</a:t>
            </a:r>
            <a:endParaRPr lang="en-US" dirty="0"/>
          </a:p>
        </p:txBody>
      </p:sp>
      <p:pic>
        <p:nvPicPr>
          <p:cNvPr id="4" name="Picture 3" descr="Screen Shot 2016-10-05 at 10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4365462"/>
            <a:ext cx="7786381" cy="5920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6580" y="4464666"/>
            <a:ext cx="2350570" cy="5875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for Cover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27957"/>
            <a:ext cx="8461695" cy="4131141"/>
          </a:xfrm>
        </p:spPr>
        <p:txBody>
          <a:bodyPr/>
          <a:lstStyle/>
          <a:p>
            <a:r>
              <a:rPr lang="en-US" dirty="0" smtClean="0"/>
              <a:t>If you want a specific photo for your cover slide, please contact the Office of Marketing</a:t>
            </a:r>
            <a:endParaRPr lang="en-US" dirty="0"/>
          </a:p>
        </p:txBody>
      </p:sp>
      <p:pic>
        <p:nvPicPr>
          <p:cNvPr id="4" name="Picture 3" descr="powerpoin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8" y="3421296"/>
            <a:ext cx="2341644" cy="1756234"/>
          </a:xfrm>
          <a:prstGeom prst="rect">
            <a:avLst/>
          </a:prstGeom>
        </p:spPr>
      </p:pic>
      <p:pic>
        <p:nvPicPr>
          <p:cNvPr id="5" name="Picture 4" descr="powerpoint-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39" y="3421297"/>
            <a:ext cx="2341645" cy="1756233"/>
          </a:xfrm>
          <a:prstGeom prst="rect">
            <a:avLst/>
          </a:prstGeom>
        </p:spPr>
      </p:pic>
      <p:pic>
        <p:nvPicPr>
          <p:cNvPr id="6" name="Picture 5" descr="powerpoint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04" y="3421297"/>
            <a:ext cx="2341645" cy="17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 or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6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211</Words>
  <Application>Microsoft Macintosh PowerPoint</Application>
  <PresentationFormat>On-screen Show (4:3)</PresentationFormat>
  <Paragraphs>40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Wright State  PowerPoint Templates</vt:lpstr>
      <vt:lpstr>What the template includes</vt:lpstr>
      <vt:lpstr>How to choose a slide design</vt:lpstr>
      <vt:lpstr>How to change a background</vt:lpstr>
      <vt:lpstr>Text Color</vt:lpstr>
      <vt:lpstr>Text Style and Size</vt:lpstr>
      <vt:lpstr>Photos for Cover Slides</vt:lpstr>
      <vt:lpstr>Title of Presentation</vt:lpstr>
      <vt:lpstr>Title of Presentation</vt:lpstr>
      <vt:lpstr>PowerPoint Presentation</vt:lpstr>
      <vt:lpstr>Title of Presentation</vt:lpstr>
      <vt:lpstr>Title of Presentation</vt:lpstr>
      <vt:lpstr>PowerPoint Presentation</vt:lpstr>
      <vt:lpstr>Title of Presentation</vt:lpstr>
      <vt:lpstr>Title of Presentation</vt:lpstr>
      <vt:lpstr>PowerPoint Presentation</vt:lpstr>
      <vt:lpstr>Title of Presentation</vt:lpstr>
      <vt:lpstr>Title of Presentation</vt:lpstr>
      <vt:lpstr>PowerPoint Presentation</vt:lpstr>
      <vt:lpstr>Title of Presentation</vt:lpstr>
      <vt:lpstr>Title of Presentation</vt:lpstr>
      <vt:lpstr>PowerPoint Presentation</vt:lpstr>
      <vt:lpstr>Title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Amanda Earnest</cp:lastModifiedBy>
  <cp:revision>67</cp:revision>
  <dcterms:created xsi:type="dcterms:W3CDTF">2016-09-27T14:33:50Z</dcterms:created>
  <dcterms:modified xsi:type="dcterms:W3CDTF">2016-11-09T13:45:50Z</dcterms:modified>
</cp:coreProperties>
</file>